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86_8E48D62F.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12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5" r:id="rId4"/>
    <p:sldMasterId id="2147483669" r:id="rId5"/>
  </p:sldMasterIdLst>
  <p:notesMasterIdLst>
    <p:notesMasterId r:id="rId38"/>
  </p:notesMasterIdLst>
  <p:sldIdLst>
    <p:sldId id="256" r:id="rId6"/>
    <p:sldId id="4166" r:id="rId7"/>
    <p:sldId id="4167" r:id="rId8"/>
    <p:sldId id="4146" r:id="rId9"/>
    <p:sldId id="4168" r:id="rId10"/>
    <p:sldId id="4148" r:id="rId11"/>
    <p:sldId id="4169" r:id="rId12"/>
    <p:sldId id="4112" r:id="rId13"/>
    <p:sldId id="4223" r:id="rId14"/>
    <p:sldId id="4130" r:id="rId15"/>
    <p:sldId id="4185" r:id="rId16"/>
    <p:sldId id="4136" r:id="rId17"/>
    <p:sldId id="4236" r:id="rId18"/>
    <p:sldId id="4237" r:id="rId19"/>
    <p:sldId id="4230" r:id="rId20"/>
    <p:sldId id="4238" r:id="rId21"/>
    <p:sldId id="4222" r:id="rId22"/>
    <p:sldId id="4232" r:id="rId23"/>
    <p:sldId id="4207" r:id="rId24"/>
    <p:sldId id="4181" r:id="rId25"/>
    <p:sldId id="4182" r:id="rId26"/>
    <p:sldId id="4227" r:id="rId27"/>
    <p:sldId id="4228" r:id="rId28"/>
    <p:sldId id="4229" r:id="rId29"/>
    <p:sldId id="4231" r:id="rId30"/>
    <p:sldId id="4187" r:id="rId31"/>
    <p:sldId id="4233" r:id="rId32"/>
    <p:sldId id="4173" r:id="rId33"/>
    <p:sldId id="4184" r:id="rId34"/>
    <p:sldId id="274" r:id="rId35"/>
    <p:sldId id="4235" r:id="rId36"/>
    <p:sldId id="422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03" userDrawn="1">
          <p15:clr>
            <a:srgbClr val="A4A3A4"/>
          </p15:clr>
        </p15:guide>
        <p15:guide id="2" pos="2880"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ixla2/OaLlPZqdkMvrYUzcC01v6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A5CD1F-FAC3-983F-0C2F-507DB97675BC}" name="Maria De Las Mercedes Garcia Farina" initials="MF" userId="S::maria.garciafarina@un.org::81afdf4c-1cd5-4fb9-8164-83ae0ea94f46" providerId="AD"/>
  <p188:author id="{68CDFFD0-0886-3FEE-AF79-24C11EF993B6}" name="Maria De Las Mercedes Garcia Farina" initials="MDLMGF" userId="Maria De Las Mercedes Garcia Farin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E1B"/>
    <a:srgbClr val="F9B233"/>
    <a:srgbClr val="27A357"/>
    <a:srgbClr val="FFCC4E"/>
    <a:srgbClr val="1D71B8"/>
    <a:srgbClr val="95C11F"/>
    <a:srgbClr val="133A56"/>
    <a:srgbClr val="E2FBFE"/>
    <a:srgbClr val="F0FCFE"/>
    <a:srgbClr val="FB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E629B5-B30F-404B-9FE4-3B552BA5D88F}">
  <a:tblStyle styleId="{36E629B5-B30F-404B-9FE4-3B552BA5D88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F5E8"/>
          </a:solidFill>
        </a:fill>
      </a:tcStyle>
    </a:wholeTbl>
    <a:band1H>
      <a:tcTxStyle b="off" i="off"/>
      <a:tcStyle>
        <a:tcBdr/>
        <a:fill>
          <a:solidFill>
            <a:srgbClr val="DAEACD"/>
          </a:solidFill>
        </a:fill>
      </a:tcStyle>
    </a:band1H>
    <a:band2H>
      <a:tcTxStyle b="off" i="off"/>
      <a:tcStyle>
        <a:tcBdr/>
      </a:tcStyle>
    </a:band2H>
    <a:band1V>
      <a:tcTxStyle b="off" i="off"/>
      <a:tcStyle>
        <a:tcBdr/>
        <a:fill>
          <a:solidFill>
            <a:srgbClr val="DAEAC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32" autoAdjust="0"/>
    <p:restoredTop sz="84915" autoAdjust="0"/>
  </p:normalViewPr>
  <p:slideViewPr>
    <p:cSldViewPr snapToGrid="0">
      <p:cViewPr varScale="1">
        <p:scale>
          <a:sx n="125" d="100"/>
          <a:sy n="125" d="100"/>
        </p:scale>
        <p:origin x="96" y="126"/>
      </p:cViewPr>
      <p:guideLst>
        <p:guide orient="horz" pos="1603"/>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63"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60" Type="http://customschemas.google.com/relationships/presentationmetadata" Target="metadata"/><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tableStyles" Target="tableStyles.xml"/></Relationships>
</file>

<file path=ppt/comments/modernComment_1086_8E48D62F.xml><?xml version="1.0" encoding="utf-8"?>
<p188:cmLst xmlns:a="http://schemas.openxmlformats.org/drawingml/2006/main" xmlns:r="http://schemas.openxmlformats.org/officeDocument/2006/relationships" xmlns:p188="http://schemas.microsoft.com/office/powerpoint/2018/8/main">
  <p188:cm id="{9A32845D-D235-45DC-B918-0581DBAAA96E}" authorId="{04A5CD1F-FAC3-983F-0C2F-507DB97675BC}" status="resolved" created="2023-07-07T22:38:53.032" complete="100000">
    <pc:sldMkLst xmlns:pc="http://schemas.microsoft.com/office/powerpoint/2013/main/command">
      <pc:docMk/>
      <pc:sldMk cId="2387138095" sldId="4230"/>
    </pc:sldMkLst>
    <p188:txBody>
      <a:bodyPr/>
      <a:lstStyle/>
      <a:p>
        <a:r>
          <a:rPr lang="es-ES"/>
          <a:t>[@Karla  Delgado-Olguin (Afilliate)]  ¿quizás se pueda separar en dos slides para mejorar la visibilidad y hace el texto más grande y poderle poner algo mas diseño?</a:t>
        </a:r>
      </a:p>
    </p188:txBody>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A9E562FA-8A8A-42F3-BF5D-ED0AD3E0AA0A}" authorId="{04A5CD1F-FAC3-983F-0C2F-507DB97675BC}" created="2023-07-07T22:34:52.922">
    <ac:deMkLst xmlns:ac="http://schemas.microsoft.com/office/drawing/2013/main/command">
      <pc:docMk xmlns:pc="http://schemas.microsoft.com/office/powerpoint/2013/main/command"/>
      <pc:sldMk xmlns:pc="http://schemas.microsoft.com/office/powerpoint/2013/main/command" cId="0" sldId="274"/>
      <ac:grpSpMk id="493" creationId="{B682CF35-1BD3-0202-1D9E-E015EF872BE7}"/>
    </ac:deMkLst>
    <p188:txBody>
      <a:bodyPr/>
      <a:lstStyle/>
      <a:p>
        <a:r>
          <a:rPr lang="es-ES"/>
          <a:t>[@Karla  Delgado-Olguin (Afilliate)]  Por favor, poner los mismos logos que en la portada de la presentación (slide 1). Gracias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Tx/>
              <a:buChar char="-"/>
            </a:pPr>
            <a:endParaRPr dirty="0"/>
          </a:p>
        </p:txBody>
      </p:sp>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16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5156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16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101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07000"/>
              </a:lnSpc>
            </a:pP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106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45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sz="1200" dirty="0">
              <a:latin typeface="Roboto" panose="02000000000000000000" pitchFamily="2" charset="0"/>
              <a:ea typeface="Roboto" panose="02000000000000000000" pitchFamily="2" charset="0"/>
              <a:cs typeface="Roboto" panose="02000000000000000000" pitchFamily="2" charset="0"/>
            </a:endParaRPr>
          </a:p>
          <a:p>
            <a:endParaRPr lang="en-US" sz="1200" dirty="0">
              <a:latin typeface="Roboto" panose="02000000000000000000" pitchFamily="2" charset="0"/>
              <a:ea typeface="Roboto" panose="02000000000000000000" pitchFamily="2" charset="0"/>
              <a:cs typeface="Roboto" panose="02000000000000000000" pitchFamily="2" charset="0"/>
            </a:endParaRPr>
          </a:p>
          <a:p>
            <a:pPr algn="l"/>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91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2533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295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64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ES"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818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5138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35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441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841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38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5458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227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7169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lnSpc>
                <a:spcPct val="107000"/>
              </a:lnSpc>
              <a:spcBef>
                <a:spcPts val="600"/>
              </a:spcBef>
              <a:spcAft>
                <a:spcPts val="600"/>
              </a:spcAft>
              <a:buFont typeface="Calibri" panose="020F0502020204030204" pitchFamily="34" charset="0"/>
              <a:buChar char="-"/>
            </a:pPr>
            <a:r>
              <a:rPr lang="en-US" sz="1200" kern="100" dirty="0">
                <a:effectLst/>
                <a:latin typeface="Roboto" panose="02000000000000000000" pitchFamily="2" charset="0"/>
                <a:ea typeface="Calibri" panose="020F0502020204030204" pitchFamily="34" charset="0"/>
                <a:cs typeface="Times New Roman" panose="02020603050405020304" pitchFamily="18" charset="0"/>
              </a:rPr>
              <a:t>What I am going to share with you is where we are in this process and what is next – Well, in the following weeks, we will publish the LAC Taxonomy Framework. We are currently planning the launch event. </a:t>
            </a:r>
          </a:p>
          <a:p>
            <a:pPr marL="342900" lvl="0" indent="-342900" algn="just">
              <a:lnSpc>
                <a:spcPct val="107000"/>
              </a:lnSpc>
              <a:spcBef>
                <a:spcPts val="600"/>
              </a:spcBef>
              <a:spcAft>
                <a:spcPts val="600"/>
              </a:spcAft>
              <a:buFont typeface="Calibri" panose="020F0502020204030204" pitchFamily="34" charset="0"/>
              <a:buChar char="-"/>
            </a:pPr>
            <a:r>
              <a:rPr lang="en-US" sz="1200" b="1" kern="100" dirty="0">
                <a:effectLst/>
                <a:latin typeface="Roboto" panose="02000000000000000000" pitchFamily="2" charset="0"/>
                <a:ea typeface="Calibri" panose="020F0502020204030204" pitchFamily="34" charset="0"/>
                <a:cs typeface="Times New Roman" panose="02020603050405020304" pitchFamily="18" charset="0"/>
              </a:rPr>
              <a:t>And What is next?</a:t>
            </a:r>
            <a:r>
              <a:rPr lang="en-US" sz="1200" kern="100" dirty="0">
                <a:effectLst/>
                <a:latin typeface="Roboto" panose="02000000000000000000" pitchFamily="2" charset="0"/>
                <a:ea typeface="Calibri" panose="020F0502020204030204" pitchFamily="34" charset="0"/>
                <a:cs typeface="Times New Roman" panose="02020603050405020304" pitchFamily="18" charset="0"/>
              </a:rPr>
              <a:t> Once the LAC Taxonomy Common Framework is published, we are planning to</a:t>
            </a:r>
            <a:r>
              <a:rPr lang="en-GB" sz="1200" kern="100" dirty="0">
                <a:effectLst/>
                <a:latin typeface="Roboto" panose="02000000000000000000" pitchFamily="2" charset="0"/>
                <a:ea typeface="Calibri" panose="020F0502020204030204" pitchFamily="34" charset="0"/>
                <a:cs typeface="Times New Roman" panose="02020603050405020304" pitchFamily="18" charset="0"/>
              </a:rPr>
              <a:t>:</a:t>
            </a:r>
            <a:endParaRPr lang="es-E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Courier New" panose="02070309020205020404" pitchFamily="49" charset="0"/>
              <a:buChar char="o"/>
            </a:pPr>
            <a:r>
              <a:rPr lang="en-US" sz="1200" kern="100" dirty="0">
                <a:effectLst/>
                <a:latin typeface="Roboto" panose="02000000000000000000" pitchFamily="2" charset="0"/>
                <a:ea typeface="Calibri" panose="020F0502020204030204" pitchFamily="34" charset="0"/>
                <a:cs typeface="Times New Roman" panose="02020603050405020304" pitchFamily="18" charset="0"/>
              </a:rPr>
              <a:t>Provide policy advise to LAC policymakers, financial supervisors and regulators, and central banks that are developing or planning to develop their taxonomies on how to use the LAC Taxonomy Common Framework (highlighting the importance of interoperability, while considering the local context); </a:t>
            </a:r>
            <a:endParaRPr lang="es-E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Courier New" panose="02070309020205020404" pitchFamily="49" charset="0"/>
              <a:buChar char="o"/>
            </a:pPr>
            <a:r>
              <a:rPr lang="en-US" sz="1200" kern="100" dirty="0">
                <a:effectLst/>
                <a:latin typeface="Roboto" panose="02000000000000000000" pitchFamily="2" charset="0"/>
                <a:ea typeface="Calibri" panose="020F0502020204030204" pitchFamily="34" charset="0"/>
                <a:cs typeface="Times New Roman" panose="02020603050405020304" pitchFamily="18" charset="0"/>
              </a:rPr>
              <a:t>Increase the scope of the current Common Framework of Sustainable Finance Taxonomies to other environmental objectives (</a:t>
            </a:r>
            <a:r>
              <a:rPr lang="en-US" sz="1200" kern="100" dirty="0" err="1">
                <a:effectLst/>
                <a:latin typeface="Roboto" panose="02000000000000000000" pitchFamily="2" charset="0"/>
                <a:ea typeface="Calibri" panose="020F0502020204030204" pitchFamily="34" charset="0"/>
                <a:cs typeface="Times New Roman" panose="02020603050405020304" pitchFamily="18" charset="0"/>
              </a:rPr>
              <a:t>eg.</a:t>
            </a:r>
            <a:r>
              <a:rPr lang="en-US" sz="1200" kern="100" dirty="0">
                <a:effectLst/>
                <a:latin typeface="Roboto" panose="02000000000000000000" pitchFamily="2" charset="0"/>
                <a:ea typeface="Calibri" panose="020F0502020204030204" pitchFamily="34" charset="0"/>
                <a:cs typeface="Times New Roman" panose="02020603050405020304" pitchFamily="18" charset="0"/>
              </a:rPr>
              <a:t> Biodiversity, circular economy, or water conservation)</a:t>
            </a:r>
            <a:endParaRPr lang="es-E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3552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73" name="Google Shape;2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5656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73" name="Google Shape;2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220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497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819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535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1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072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012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333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7"/>
        <p:cNvGrpSpPr/>
        <p:nvPr/>
      </p:nvGrpSpPr>
      <p:grpSpPr>
        <a:xfrm>
          <a:off x="0" y="0"/>
          <a:ext cx="0" cy="0"/>
          <a:chOff x="0" y="0"/>
          <a:chExt cx="0" cy="0"/>
        </a:xfrm>
      </p:grpSpPr>
      <p:sp>
        <p:nvSpPr>
          <p:cNvPr id="18" name="Google Shape;18;p28"/>
          <p:cNvSpPr txBox="1">
            <a:spLocks noGrp="1"/>
          </p:cNvSpPr>
          <p:nvPr>
            <p:ph type="ctrTitle"/>
          </p:nvPr>
        </p:nvSpPr>
        <p:spPr>
          <a:xfrm>
            <a:off x="791766" y="812949"/>
            <a:ext cx="7560469" cy="203236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6600"/>
              <a:buFont typeface="Calibri"/>
              <a:buNone/>
              <a:defRPr sz="4950" b="0" i="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subTitle" idx="1"/>
          </p:nvPr>
        </p:nvSpPr>
        <p:spPr>
          <a:xfrm>
            <a:off x="791765" y="2989093"/>
            <a:ext cx="7560468" cy="1334701"/>
          </a:xfrm>
          <a:prstGeom prst="rect">
            <a:avLst/>
          </a:prstGeom>
          <a:noFill/>
          <a:ln>
            <a:noFill/>
          </a:ln>
        </p:spPr>
        <p:txBody>
          <a:bodyPr spcFirstLastPara="1" wrap="square" lIns="91425" tIns="45700" rIns="91425" bIns="45700" anchor="t" anchorCtr="0">
            <a:noAutofit/>
          </a:bodyPr>
          <a:lstStyle>
            <a:lvl1pPr lvl="0" algn="l">
              <a:lnSpc>
                <a:spcPct val="118750"/>
              </a:lnSpc>
              <a:spcBef>
                <a:spcPts val="0"/>
              </a:spcBef>
              <a:spcAft>
                <a:spcPts val="0"/>
              </a:spcAft>
              <a:buClr>
                <a:schemeClr val="dk2"/>
              </a:buClr>
              <a:buSzPts val="3200"/>
              <a:buNone/>
              <a:defRPr sz="2400">
                <a:solidFill>
                  <a:schemeClr val="dk2"/>
                </a:solidFill>
              </a:defRPr>
            </a:lvl1pPr>
            <a:lvl2pPr lvl="1" algn="ctr">
              <a:lnSpc>
                <a:spcPct val="120000"/>
              </a:lnSpc>
              <a:spcBef>
                <a:spcPts val="1425"/>
              </a:spcBef>
              <a:spcAft>
                <a:spcPts val="0"/>
              </a:spcAft>
              <a:buClr>
                <a:schemeClr val="dk1"/>
              </a:buClr>
              <a:buSzPts val="2000"/>
              <a:buNone/>
              <a:defRPr sz="1500"/>
            </a:lvl2pPr>
            <a:lvl3pPr lvl="2" algn="ctr">
              <a:lnSpc>
                <a:spcPct val="122222"/>
              </a:lnSpc>
              <a:spcBef>
                <a:spcPts val="900"/>
              </a:spcBef>
              <a:spcAft>
                <a:spcPts val="0"/>
              </a:spcAft>
              <a:buClr>
                <a:schemeClr val="dk1"/>
              </a:buClr>
              <a:buSzPts val="1800"/>
              <a:buNone/>
              <a:defRPr sz="1350"/>
            </a:lvl3pPr>
            <a:lvl4pPr lvl="3" algn="ctr">
              <a:lnSpc>
                <a:spcPct val="112500"/>
              </a:lnSpc>
              <a:spcBef>
                <a:spcPts val="825"/>
              </a:spcBef>
              <a:spcAft>
                <a:spcPts val="0"/>
              </a:spcAft>
              <a:buClr>
                <a:schemeClr val="dk1"/>
              </a:buClr>
              <a:buSzPts val="1600"/>
              <a:buNone/>
              <a:defRPr sz="1200"/>
            </a:lvl4pPr>
            <a:lvl5pPr lvl="4" algn="ctr">
              <a:lnSpc>
                <a:spcPct val="87500"/>
              </a:lnSpc>
              <a:spcBef>
                <a:spcPts val="525"/>
              </a:spcBef>
              <a:spcAft>
                <a:spcPts val="0"/>
              </a:spcAft>
              <a:buClr>
                <a:schemeClr val="dk1"/>
              </a:buClr>
              <a:buSzPts val="1600"/>
              <a:buNone/>
              <a:defRPr sz="1200"/>
            </a:lvl5pPr>
            <a:lvl6pPr lvl="5" algn="ctr">
              <a:lnSpc>
                <a:spcPct val="90000"/>
              </a:lnSpc>
              <a:spcBef>
                <a:spcPts val="52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0" name="Google Shape;20;p28"/>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8"/>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23" name="Google Shape;23;p28"/>
          <p:cNvSpPr txBox="1">
            <a:spLocks noGrp="1"/>
          </p:cNvSpPr>
          <p:nvPr>
            <p:ph type="body" idx="2"/>
          </p:nvPr>
        </p:nvSpPr>
        <p:spPr>
          <a:xfrm>
            <a:off x="791765" y="4333423"/>
            <a:ext cx="4721354" cy="288777"/>
          </a:xfrm>
          <a:prstGeom prst="rect">
            <a:avLst/>
          </a:prstGeom>
          <a:noFill/>
          <a:ln>
            <a:noFill/>
          </a:ln>
        </p:spPr>
        <p:txBody>
          <a:bodyPr spcFirstLastPara="1" wrap="square" lIns="91425" tIns="45700" rIns="91425" bIns="45700" anchor="t" anchorCtr="0">
            <a:noAutofit/>
          </a:bodyPr>
          <a:lstStyle>
            <a:lvl1pPr marL="342900" lvl="0" indent="-171450" algn="l">
              <a:lnSpc>
                <a:spcPct val="118181"/>
              </a:lnSpc>
              <a:spcBef>
                <a:spcPts val="0"/>
              </a:spcBef>
              <a:spcAft>
                <a:spcPts val="0"/>
              </a:spcAft>
              <a:buClr>
                <a:schemeClr val="dk1"/>
              </a:buClr>
              <a:buSzPts val="2200"/>
              <a:buNone/>
              <a:defRPr/>
            </a:lvl1pPr>
            <a:lvl2pPr marL="685800" lvl="1" indent="-171450" algn="l">
              <a:lnSpc>
                <a:spcPct val="120000"/>
              </a:lnSpc>
              <a:spcBef>
                <a:spcPts val="975"/>
              </a:spcBef>
              <a:spcAft>
                <a:spcPts val="0"/>
              </a:spcAft>
              <a:buClr>
                <a:srgbClr val="A5A5A5"/>
              </a:buClr>
              <a:buSzPts val="2000"/>
              <a:buNone/>
              <a:defRPr b="1" i="0">
                <a:solidFill>
                  <a:srgbClr val="A5A5A5"/>
                </a:solidFill>
                <a:latin typeface="Calibri"/>
                <a:ea typeface="Calibri"/>
                <a:cs typeface="Calibri"/>
                <a:sym typeface="Calibri"/>
              </a:defRPr>
            </a:lvl2pPr>
            <a:lvl3pPr marL="1028700" lvl="2" indent="-171450" algn="l">
              <a:lnSpc>
                <a:spcPct val="122222"/>
              </a:lnSpc>
              <a:spcBef>
                <a:spcPts val="900"/>
              </a:spcBef>
              <a:spcAft>
                <a:spcPts val="0"/>
              </a:spcAft>
              <a:buClr>
                <a:schemeClr val="dk1"/>
              </a:buClr>
              <a:buSzPts val="1800"/>
              <a:buNone/>
              <a:defRPr/>
            </a:lvl3pPr>
            <a:lvl4pPr marL="1371600" lvl="3" indent="-171450" algn="l">
              <a:lnSpc>
                <a:spcPct val="128571"/>
              </a:lnSpc>
              <a:spcBef>
                <a:spcPts val="825"/>
              </a:spcBef>
              <a:spcAft>
                <a:spcPts val="0"/>
              </a:spcAft>
              <a:buClr>
                <a:schemeClr val="dk1"/>
              </a:buClr>
              <a:buSzPts val="1400"/>
              <a:buNone/>
              <a:defRPr/>
            </a:lvl4pPr>
            <a:lvl5pPr marL="1714500" lvl="4" indent="-171450" algn="l">
              <a:lnSpc>
                <a:spcPct val="140000"/>
              </a:lnSpc>
              <a:spcBef>
                <a:spcPts val="525"/>
              </a:spcBef>
              <a:spcAft>
                <a:spcPts val="0"/>
              </a:spcAft>
              <a:buClr>
                <a:schemeClr val="dk1"/>
              </a:buClr>
              <a:buSzPts val="1000"/>
              <a:buNone/>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28"/>
          <p:cNvSpPr txBox="1">
            <a:spLocks noGrp="1"/>
          </p:cNvSpPr>
          <p:nvPr>
            <p:ph type="body" idx="3"/>
          </p:nvPr>
        </p:nvSpPr>
        <p:spPr>
          <a:xfrm>
            <a:off x="5646715" y="4330552"/>
            <a:ext cx="2705519" cy="291649"/>
          </a:xfrm>
          <a:prstGeom prst="rect">
            <a:avLst/>
          </a:prstGeom>
          <a:noFill/>
          <a:ln>
            <a:noFill/>
          </a:ln>
        </p:spPr>
        <p:txBody>
          <a:bodyPr spcFirstLastPara="1" wrap="square" lIns="91425" tIns="45700" rIns="91425" bIns="45700" anchor="t" anchorCtr="0">
            <a:noAutofit/>
          </a:bodyPr>
          <a:lstStyle>
            <a:lvl1pPr marL="342900" lvl="0" indent="-171450" algn="l">
              <a:lnSpc>
                <a:spcPct val="118181"/>
              </a:lnSpc>
              <a:spcBef>
                <a:spcPts val="0"/>
              </a:spcBef>
              <a:spcAft>
                <a:spcPts val="0"/>
              </a:spcAft>
              <a:buClr>
                <a:schemeClr val="dk1"/>
              </a:buClr>
              <a:buSzPts val="2200"/>
              <a:buNone/>
              <a:defRPr/>
            </a:lvl1pPr>
            <a:lvl2pPr marL="685800" lvl="1" indent="-171450" algn="r">
              <a:lnSpc>
                <a:spcPct val="120000"/>
              </a:lnSpc>
              <a:spcBef>
                <a:spcPts val="975"/>
              </a:spcBef>
              <a:spcAft>
                <a:spcPts val="0"/>
              </a:spcAft>
              <a:buClr>
                <a:srgbClr val="A5A5A5"/>
              </a:buClr>
              <a:buSzPts val="2000"/>
              <a:buNone/>
              <a:defRPr>
                <a:solidFill>
                  <a:srgbClr val="A5A5A5"/>
                </a:solidFill>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cxnSp>
        <p:nvCxnSpPr>
          <p:cNvPr id="25" name="Google Shape;25;p28"/>
          <p:cNvCxnSpPr/>
          <p:nvPr/>
        </p:nvCxnSpPr>
        <p:spPr>
          <a:xfrm>
            <a:off x="791765" y="2907661"/>
            <a:ext cx="7560469" cy="0"/>
          </a:xfrm>
          <a:prstGeom prst="straightConnector1">
            <a:avLst/>
          </a:prstGeom>
          <a:noFill/>
          <a:ln w="9525" cap="flat" cmpd="sng">
            <a:solidFill>
              <a:schemeClr val="dk1"/>
            </a:solidFill>
            <a:prstDash val="solid"/>
            <a:miter lim="800000"/>
            <a:headEnd type="none" w="sm" len="sm"/>
            <a:tailEnd type="none" w="sm" len="sm"/>
          </a:ln>
        </p:spPr>
      </p:cxnSp>
      <p:cxnSp>
        <p:nvCxnSpPr>
          <p:cNvPr id="26" name="Google Shape;26;p28"/>
          <p:cNvCxnSpPr/>
          <p:nvPr/>
        </p:nvCxnSpPr>
        <p:spPr>
          <a:xfrm>
            <a:off x="791766" y="681038"/>
            <a:ext cx="7560469" cy="0"/>
          </a:xfrm>
          <a:prstGeom prst="straightConnector1">
            <a:avLst/>
          </a:prstGeom>
          <a:noFill/>
          <a:ln w="9525" cap="flat" cmpd="sng">
            <a:solidFill>
              <a:schemeClr val="dk1"/>
            </a:solidFill>
            <a:prstDash val="solid"/>
            <a:miter lim="800000"/>
            <a:headEnd type="none" w="sm" len="sm"/>
            <a:tailEnd type="none" w="sm" len="sm"/>
          </a:ln>
        </p:spPr>
      </p:cxnSp>
      <p:cxnSp>
        <p:nvCxnSpPr>
          <p:cNvPr id="27" name="Google Shape;27;p28"/>
          <p:cNvCxnSpPr/>
          <p:nvPr/>
        </p:nvCxnSpPr>
        <p:spPr>
          <a:xfrm>
            <a:off x="791765" y="4249120"/>
            <a:ext cx="7560469"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4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35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7870-6DFE-4D61-9179-984448954AC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s-PA"/>
          </a:p>
        </p:txBody>
      </p:sp>
      <p:sp>
        <p:nvSpPr>
          <p:cNvPr id="3" name="Subtitle 2">
            <a:extLst>
              <a:ext uri="{FF2B5EF4-FFF2-40B4-BE49-F238E27FC236}">
                <a16:creationId xmlns:a16="http://schemas.microsoft.com/office/drawing/2014/main" id="{F71FF510-04F7-4B15-9C94-A316772F627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PA"/>
          </a:p>
        </p:txBody>
      </p:sp>
      <p:sp>
        <p:nvSpPr>
          <p:cNvPr id="4" name="Date Placeholder 3">
            <a:extLst>
              <a:ext uri="{FF2B5EF4-FFF2-40B4-BE49-F238E27FC236}">
                <a16:creationId xmlns:a16="http://schemas.microsoft.com/office/drawing/2014/main" id="{08CE42F0-B191-4DDF-9DDC-233D16CB4BEE}"/>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5" name="Footer Placeholder 4">
            <a:extLst>
              <a:ext uri="{FF2B5EF4-FFF2-40B4-BE49-F238E27FC236}">
                <a16:creationId xmlns:a16="http://schemas.microsoft.com/office/drawing/2014/main" id="{79843B64-FE42-446B-8E29-82B654493E4B}"/>
              </a:ext>
            </a:extLst>
          </p:cNvPr>
          <p:cNvSpPr>
            <a:spLocks noGrp="1"/>
          </p:cNvSpPr>
          <p:nvPr>
            <p:ph type="ftr" sz="quarter" idx="11"/>
          </p:nvPr>
        </p:nvSpPr>
        <p:spPr/>
        <p:txBody>
          <a:bodyPr/>
          <a:lstStyle/>
          <a:p>
            <a:endParaRPr lang="es-PA"/>
          </a:p>
        </p:txBody>
      </p:sp>
      <p:sp>
        <p:nvSpPr>
          <p:cNvPr id="6" name="Slide Number Placeholder 5">
            <a:extLst>
              <a:ext uri="{FF2B5EF4-FFF2-40B4-BE49-F238E27FC236}">
                <a16:creationId xmlns:a16="http://schemas.microsoft.com/office/drawing/2014/main" id="{D04B35B0-9897-48DA-B50E-9230D821B5F9}"/>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9955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476E-95AF-40CA-81F2-47DEEC2BB7D1}"/>
              </a:ext>
            </a:extLst>
          </p:cNvPr>
          <p:cNvSpPr>
            <a:spLocks noGrp="1"/>
          </p:cNvSpPr>
          <p:nvPr>
            <p:ph type="title"/>
          </p:nvPr>
        </p:nvSpPr>
        <p:spPr/>
        <p:txBody>
          <a:bodyPr/>
          <a:lstStyle/>
          <a:p>
            <a:r>
              <a:rPr lang="en-US"/>
              <a:t>Click to edit Master title style</a:t>
            </a:r>
            <a:endParaRPr lang="es-PA"/>
          </a:p>
        </p:txBody>
      </p:sp>
      <p:sp>
        <p:nvSpPr>
          <p:cNvPr id="3" name="Content Placeholder 2">
            <a:extLst>
              <a:ext uri="{FF2B5EF4-FFF2-40B4-BE49-F238E27FC236}">
                <a16:creationId xmlns:a16="http://schemas.microsoft.com/office/drawing/2014/main" id="{FF1EDB3E-290C-4207-915F-9D329F09BF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4" name="Date Placeholder 3">
            <a:extLst>
              <a:ext uri="{FF2B5EF4-FFF2-40B4-BE49-F238E27FC236}">
                <a16:creationId xmlns:a16="http://schemas.microsoft.com/office/drawing/2014/main" id="{F58DE92F-C334-4335-8E9B-8B196726EC28}"/>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5" name="Footer Placeholder 4">
            <a:extLst>
              <a:ext uri="{FF2B5EF4-FFF2-40B4-BE49-F238E27FC236}">
                <a16:creationId xmlns:a16="http://schemas.microsoft.com/office/drawing/2014/main" id="{280C194A-0D4E-47AF-9AD5-D06242BA9449}"/>
              </a:ext>
            </a:extLst>
          </p:cNvPr>
          <p:cNvSpPr>
            <a:spLocks noGrp="1"/>
          </p:cNvSpPr>
          <p:nvPr>
            <p:ph type="ftr" sz="quarter" idx="11"/>
          </p:nvPr>
        </p:nvSpPr>
        <p:spPr/>
        <p:txBody>
          <a:bodyPr/>
          <a:lstStyle/>
          <a:p>
            <a:endParaRPr lang="es-PA"/>
          </a:p>
        </p:txBody>
      </p:sp>
      <p:sp>
        <p:nvSpPr>
          <p:cNvPr id="6" name="Slide Number Placeholder 5">
            <a:extLst>
              <a:ext uri="{FF2B5EF4-FFF2-40B4-BE49-F238E27FC236}">
                <a16:creationId xmlns:a16="http://schemas.microsoft.com/office/drawing/2014/main" id="{F14686A1-1FB4-4238-ABFA-95AA818D9111}"/>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86982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9C4A-CC92-4AC8-967F-CC17E31D97D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s-PA"/>
          </a:p>
        </p:txBody>
      </p:sp>
      <p:sp>
        <p:nvSpPr>
          <p:cNvPr id="3" name="Text Placeholder 2">
            <a:extLst>
              <a:ext uri="{FF2B5EF4-FFF2-40B4-BE49-F238E27FC236}">
                <a16:creationId xmlns:a16="http://schemas.microsoft.com/office/drawing/2014/main" id="{F072867E-92C1-4756-A6E8-7492BDDEE61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AD485-DE2B-4409-99E6-81CFB99F25B6}"/>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5" name="Footer Placeholder 4">
            <a:extLst>
              <a:ext uri="{FF2B5EF4-FFF2-40B4-BE49-F238E27FC236}">
                <a16:creationId xmlns:a16="http://schemas.microsoft.com/office/drawing/2014/main" id="{3591E457-AD62-4038-AD3A-F9F566340CAF}"/>
              </a:ext>
            </a:extLst>
          </p:cNvPr>
          <p:cNvSpPr>
            <a:spLocks noGrp="1"/>
          </p:cNvSpPr>
          <p:nvPr>
            <p:ph type="ftr" sz="quarter" idx="11"/>
          </p:nvPr>
        </p:nvSpPr>
        <p:spPr/>
        <p:txBody>
          <a:bodyPr/>
          <a:lstStyle/>
          <a:p>
            <a:endParaRPr lang="es-PA"/>
          </a:p>
        </p:txBody>
      </p:sp>
      <p:sp>
        <p:nvSpPr>
          <p:cNvPr id="6" name="Slide Number Placeholder 5">
            <a:extLst>
              <a:ext uri="{FF2B5EF4-FFF2-40B4-BE49-F238E27FC236}">
                <a16:creationId xmlns:a16="http://schemas.microsoft.com/office/drawing/2014/main" id="{5810A023-CB21-46AC-B5D5-1B69447CC012}"/>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78999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E93C-F601-4AF1-9841-B0759AA51305}"/>
              </a:ext>
            </a:extLst>
          </p:cNvPr>
          <p:cNvSpPr>
            <a:spLocks noGrp="1"/>
          </p:cNvSpPr>
          <p:nvPr>
            <p:ph type="title"/>
          </p:nvPr>
        </p:nvSpPr>
        <p:spPr/>
        <p:txBody>
          <a:bodyPr/>
          <a:lstStyle/>
          <a:p>
            <a:r>
              <a:rPr lang="en-US"/>
              <a:t>Click to edit Master title style</a:t>
            </a:r>
            <a:endParaRPr lang="es-PA"/>
          </a:p>
        </p:txBody>
      </p:sp>
      <p:sp>
        <p:nvSpPr>
          <p:cNvPr id="3" name="Content Placeholder 2">
            <a:extLst>
              <a:ext uri="{FF2B5EF4-FFF2-40B4-BE49-F238E27FC236}">
                <a16:creationId xmlns:a16="http://schemas.microsoft.com/office/drawing/2014/main" id="{057208C9-949E-4224-9624-564DA00BE254}"/>
              </a:ext>
            </a:extLst>
          </p:cNvPr>
          <p:cNvSpPr>
            <a:spLocks noGrp="1"/>
          </p:cNvSpPr>
          <p:nvPr>
            <p:ph sz="half" idx="1"/>
          </p:nvPr>
        </p:nvSpPr>
        <p:spPr>
          <a:xfrm>
            <a:off x="62865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4" name="Content Placeholder 3">
            <a:extLst>
              <a:ext uri="{FF2B5EF4-FFF2-40B4-BE49-F238E27FC236}">
                <a16:creationId xmlns:a16="http://schemas.microsoft.com/office/drawing/2014/main" id="{00C02939-D10C-44AE-9BA2-A76ED2F4DE41}"/>
              </a:ext>
            </a:extLst>
          </p:cNvPr>
          <p:cNvSpPr>
            <a:spLocks noGrp="1"/>
          </p:cNvSpPr>
          <p:nvPr>
            <p:ph sz="half" idx="2"/>
          </p:nvPr>
        </p:nvSpPr>
        <p:spPr>
          <a:xfrm>
            <a:off x="464820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5" name="Date Placeholder 4">
            <a:extLst>
              <a:ext uri="{FF2B5EF4-FFF2-40B4-BE49-F238E27FC236}">
                <a16:creationId xmlns:a16="http://schemas.microsoft.com/office/drawing/2014/main" id="{F7EC1EB5-6414-465D-8946-BDDCD6E837E5}"/>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6" name="Footer Placeholder 5">
            <a:extLst>
              <a:ext uri="{FF2B5EF4-FFF2-40B4-BE49-F238E27FC236}">
                <a16:creationId xmlns:a16="http://schemas.microsoft.com/office/drawing/2014/main" id="{628DEA11-A68B-47B3-9AE9-F05B35FA8D3B}"/>
              </a:ext>
            </a:extLst>
          </p:cNvPr>
          <p:cNvSpPr>
            <a:spLocks noGrp="1"/>
          </p:cNvSpPr>
          <p:nvPr>
            <p:ph type="ftr" sz="quarter" idx="11"/>
          </p:nvPr>
        </p:nvSpPr>
        <p:spPr/>
        <p:txBody>
          <a:bodyPr/>
          <a:lstStyle/>
          <a:p>
            <a:endParaRPr lang="es-PA"/>
          </a:p>
        </p:txBody>
      </p:sp>
      <p:sp>
        <p:nvSpPr>
          <p:cNvPr id="7" name="Slide Number Placeholder 6">
            <a:extLst>
              <a:ext uri="{FF2B5EF4-FFF2-40B4-BE49-F238E27FC236}">
                <a16:creationId xmlns:a16="http://schemas.microsoft.com/office/drawing/2014/main" id="{C103F74B-FFFB-4909-BB11-FDD978A716E9}"/>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1153759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D7A0-5AAB-4081-B178-E639966E5784}"/>
              </a:ext>
            </a:extLst>
          </p:cNvPr>
          <p:cNvSpPr>
            <a:spLocks noGrp="1"/>
          </p:cNvSpPr>
          <p:nvPr>
            <p:ph type="title"/>
          </p:nvPr>
        </p:nvSpPr>
        <p:spPr>
          <a:xfrm>
            <a:off x="630238" y="273845"/>
            <a:ext cx="7886700" cy="994172"/>
          </a:xfrm>
        </p:spPr>
        <p:txBody>
          <a:bodyPr/>
          <a:lstStyle/>
          <a:p>
            <a:r>
              <a:rPr lang="en-US"/>
              <a:t>Click to edit Master title style</a:t>
            </a:r>
            <a:endParaRPr lang="es-PA"/>
          </a:p>
        </p:txBody>
      </p:sp>
      <p:sp>
        <p:nvSpPr>
          <p:cNvPr id="3" name="Text Placeholder 2">
            <a:extLst>
              <a:ext uri="{FF2B5EF4-FFF2-40B4-BE49-F238E27FC236}">
                <a16:creationId xmlns:a16="http://schemas.microsoft.com/office/drawing/2014/main" id="{E4F69CA0-A738-4C64-AA54-FC3FFB21C7DD}"/>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E6A675-50CE-4394-8C53-8067B36B3D59}"/>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5" name="Text Placeholder 4">
            <a:extLst>
              <a:ext uri="{FF2B5EF4-FFF2-40B4-BE49-F238E27FC236}">
                <a16:creationId xmlns:a16="http://schemas.microsoft.com/office/drawing/2014/main" id="{2C2842A2-B767-4CCD-A352-06CEC9F2530B}"/>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D437D7F-F81E-4778-8EDF-C6B611A28A00}"/>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7" name="Date Placeholder 6">
            <a:extLst>
              <a:ext uri="{FF2B5EF4-FFF2-40B4-BE49-F238E27FC236}">
                <a16:creationId xmlns:a16="http://schemas.microsoft.com/office/drawing/2014/main" id="{38599839-0F88-4501-B2F0-A0FB39497C08}"/>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8" name="Footer Placeholder 7">
            <a:extLst>
              <a:ext uri="{FF2B5EF4-FFF2-40B4-BE49-F238E27FC236}">
                <a16:creationId xmlns:a16="http://schemas.microsoft.com/office/drawing/2014/main" id="{68F6EDD2-7B6F-4A1E-B22F-5262C9BA2955}"/>
              </a:ext>
            </a:extLst>
          </p:cNvPr>
          <p:cNvSpPr>
            <a:spLocks noGrp="1"/>
          </p:cNvSpPr>
          <p:nvPr>
            <p:ph type="ftr" sz="quarter" idx="11"/>
          </p:nvPr>
        </p:nvSpPr>
        <p:spPr/>
        <p:txBody>
          <a:bodyPr/>
          <a:lstStyle/>
          <a:p>
            <a:endParaRPr lang="es-PA"/>
          </a:p>
        </p:txBody>
      </p:sp>
      <p:sp>
        <p:nvSpPr>
          <p:cNvPr id="9" name="Slide Number Placeholder 8">
            <a:extLst>
              <a:ext uri="{FF2B5EF4-FFF2-40B4-BE49-F238E27FC236}">
                <a16:creationId xmlns:a16="http://schemas.microsoft.com/office/drawing/2014/main" id="{1814328C-6BC4-4FE7-9DC8-5E9E86376E80}"/>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304743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FA7B3-16C9-4F11-9026-1BBB5E04203E}"/>
              </a:ext>
            </a:extLst>
          </p:cNvPr>
          <p:cNvSpPr>
            <a:spLocks noGrp="1"/>
          </p:cNvSpPr>
          <p:nvPr>
            <p:ph type="title"/>
          </p:nvPr>
        </p:nvSpPr>
        <p:spPr/>
        <p:txBody>
          <a:bodyPr/>
          <a:lstStyle/>
          <a:p>
            <a:r>
              <a:rPr lang="en-US"/>
              <a:t>Click to edit Master title style</a:t>
            </a:r>
            <a:endParaRPr lang="es-PA"/>
          </a:p>
        </p:txBody>
      </p:sp>
      <p:sp>
        <p:nvSpPr>
          <p:cNvPr id="3" name="Date Placeholder 2">
            <a:extLst>
              <a:ext uri="{FF2B5EF4-FFF2-40B4-BE49-F238E27FC236}">
                <a16:creationId xmlns:a16="http://schemas.microsoft.com/office/drawing/2014/main" id="{FE2319BC-7C5D-4CD4-8AF1-BD6D946EE87D}"/>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4" name="Footer Placeholder 3">
            <a:extLst>
              <a:ext uri="{FF2B5EF4-FFF2-40B4-BE49-F238E27FC236}">
                <a16:creationId xmlns:a16="http://schemas.microsoft.com/office/drawing/2014/main" id="{A59A31A2-84B2-4BD8-B560-B4491018DE42}"/>
              </a:ext>
            </a:extLst>
          </p:cNvPr>
          <p:cNvSpPr>
            <a:spLocks noGrp="1"/>
          </p:cNvSpPr>
          <p:nvPr>
            <p:ph type="ftr" sz="quarter" idx="11"/>
          </p:nvPr>
        </p:nvSpPr>
        <p:spPr/>
        <p:txBody>
          <a:bodyPr/>
          <a:lstStyle/>
          <a:p>
            <a:endParaRPr lang="es-PA"/>
          </a:p>
        </p:txBody>
      </p:sp>
      <p:sp>
        <p:nvSpPr>
          <p:cNvPr id="5" name="Slide Number Placeholder 4">
            <a:extLst>
              <a:ext uri="{FF2B5EF4-FFF2-40B4-BE49-F238E27FC236}">
                <a16:creationId xmlns:a16="http://schemas.microsoft.com/office/drawing/2014/main" id="{FD725E56-8637-47E1-90D7-CF818CF853FB}"/>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102127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75C95-093D-47E0-8E63-B6EA1520914D}"/>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3" name="Footer Placeholder 2">
            <a:extLst>
              <a:ext uri="{FF2B5EF4-FFF2-40B4-BE49-F238E27FC236}">
                <a16:creationId xmlns:a16="http://schemas.microsoft.com/office/drawing/2014/main" id="{71CC300F-2458-4975-A378-1274A53C320F}"/>
              </a:ext>
            </a:extLst>
          </p:cNvPr>
          <p:cNvSpPr>
            <a:spLocks noGrp="1"/>
          </p:cNvSpPr>
          <p:nvPr>
            <p:ph type="ftr" sz="quarter" idx="11"/>
          </p:nvPr>
        </p:nvSpPr>
        <p:spPr/>
        <p:txBody>
          <a:bodyPr/>
          <a:lstStyle/>
          <a:p>
            <a:endParaRPr lang="es-PA"/>
          </a:p>
        </p:txBody>
      </p:sp>
      <p:sp>
        <p:nvSpPr>
          <p:cNvPr id="4" name="Slide Number Placeholder 3">
            <a:extLst>
              <a:ext uri="{FF2B5EF4-FFF2-40B4-BE49-F238E27FC236}">
                <a16:creationId xmlns:a16="http://schemas.microsoft.com/office/drawing/2014/main" id="{B8BF6166-C8A0-49BE-82CC-3CC875DEDF7E}"/>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3288519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1E6A-EE29-4BF7-AEA0-D669C5064AA2}"/>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s-PA"/>
          </a:p>
        </p:txBody>
      </p:sp>
      <p:sp>
        <p:nvSpPr>
          <p:cNvPr id="3" name="Content Placeholder 2">
            <a:extLst>
              <a:ext uri="{FF2B5EF4-FFF2-40B4-BE49-F238E27FC236}">
                <a16:creationId xmlns:a16="http://schemas.microsoft.com/office/drawing/2014/main" id="{52C0F0AF-8C5E-4147-8F1C-126797CB87A8}"/>
              </a:ext>
            </a:extLst>
          </p:cNvPr>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4" name="Text Placeholder 3">
            <a:extLst>
              <a:ext uri="{FF2B5EF4-FFF2-40B4-BE49-F238E27FC236}">
                <a16:creationId xmlns:a16="http://schemas.microsoft.com/office/drawing/2014/main" id="{E8E08B13-C91F-4875-9245-AA43D826DF32}"/>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436F4B1-651B-4257-B3A0-71A230BEF491}"/>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6" name="Footer Placeholder 5">
            <a:extLst>
              <a:ext uri="{FF2B5EF4-FFF2-40B4-BE49-F238E27FC236}">
                <a16:creationId xmlns:a16="http://schemas.microsoft.com/office/drawing/2014/main" id="{CDDF847F-6309-4B44-93F4-F3865FEE5CBC}"/>
              </a:ext>
            </a:extLst>
          </p:cNvPr>
          <p:cNvSpPr>
            <a:spLocks noGrp="1"/>
          </p:cNvSpPr>
          <p:nvPr>
            <p:ph type="ftr" sz="quarter" idx="11"/>
          </p:nvPr>
        </p:nvSpPr>
        <p:spPr/>
        <p:txBody>
          <a:bodyPr/>
          <a:lstStyle/>
          <a:p>
            <a:endParaRPr lang="es-PA"/>
          </a:p>
        </p:txBody>
      </p:sp>
      <p:sp>
        <p:nvSpPr>
          <p:cNvPr id="7" name="Slide Number Placeholder 6">
            <a:extLst>
              <a:ext uri="{FF2B5EF4-FFF2-40B4-BE49-F238E27FC236}">
                <a16:creationId xmlns:a16="http://schemas.microsoft.com/office/drawing/2014/main" id="{3C5EE2DB-7B9A-421E-819E-9B28F0C94220}"/>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786284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5EC1-9E80-426D-940C-A734D59C2093}"/>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s-PA"/>
          </a:p>
        </p:txBody>
      </p:sp>
      <p:sp>
        <p:nvSpPr>
          <p:cNvPr id="3" name="Picture Placeholder 2">
            <a:extLst>
              <a:ext uri="{FF2B5EF4-FFF2-40B4-BE49-F238E27FC236}">
                <a16:creationId xmlns:a16="http://schemas.microsoft.com/office/drawing/2014/main" id="{8A3BE0ED-6C93-4ED3-9517-BA9724A41721}"/>
              </a:ext>
            </a:extLst>
          </p:cNvPr>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A"/>
          </a:p>
        </p:txBody>
      </p:sp>
      <p:sp>
        <p:nvSpPr>
          <p:cNvPr id="4" name="Text Placeholder 3">
            <a:extLst>
              <a:ext uri="{FF2B5EF4-FFF2-40B4-BE49-F238E27FC236}">
                <a16:creationId xmlns:a16="http://schemas.microsoft.com/office/drawing/2014/main" id="{49671052-0F22-4ADF-9975-8451A8C30508}"/>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8B23E38-2C29-4C5A-BF65-FFEB63DCB77B}"/>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6" name="Footer Placeholder 5">
            <a:extLst>
              <a:ext uri="{FF2B5EF4-FFF2-40B4-BE49-F238E27FC236}">
                <a16:creationId xmlns:a16="http://schemas.microsoft.com/office/drawing/2014/main" id="{8E69F3F7-91BB-4825-A348-7880D01768F8}"/>
              </a:ext>
            </a:extLst>
          </p:cNvPr>
          <p:cNvSpPr>
            <a:spLocks noGrp="1"/>
          </p:cNvSpPr>
          <p:nvPr>
            <p:ph type="ftr" sz="quarter" idx="11"/>
          </p:nvPr>
        </p:nvSpPr>
        <p:spPr/>
        <p:txBody>
          <a:bodyPr/>
          <a:lstStyle/>
          <a:p>
            <a:endParaRPr lang="es-PA"/>
          </a:p>
        </p:txBody>
      </p:sp>
      <p:sp>
        <p:nvSpPr>
          <p:cNvPr id="7" name="Slide Number Placeholder 6">
            <a:extLst>
              <a:ext uri="{FF2B5EF4-FFF2-40B4-BE49-F238E27FC236}">
                <a16:creationId xmlns:a16="http://schemas.microsoft.com/office/drawing/2014/main" id="{B4F483F6-F795-4131-AF8D-B9FC9A6FAFA6}"/>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268044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791766" y="816769"/>
            <a:ext cx="7560469" cy="812177"/>
          </a:xfrm>
          <a:prstGeom prst="rect">
            <a:avLst/>
          </a:prstGeom>
          <a:noFill/>
          <a:ln>
            <a:noFill/>
          </a:ln>
        </p:spPr>
        <p:txBody>
          <a:bodyPr spcFirstLastPara="1" wrap="square" lIns="91425" tIns="45700" rIns="91425" bIns="45700" anchor="t" anchorCtr="0">
            <a:normAutofit/>
          </a:bodyPr>
          <a:lstStyle>
            <a:lvl1pPr lvl="0" algn="l">
              <a:lnSpc>
                <a:spcPct val="118750"/>
              </a:lnSpc>
              <a:spcBef>
                <a:spcPts val="0"/>
              </a:spcBef>
              <a:spcAft>
                <a:spcPts val="0"/>
              </a:spcAft>
              <a:buClr>
                <a:schemeClr val="accent1"/>
              </a:buClr>
              <a:buSzPts val="3200"/>
              <a:buFont typeface="Calibri"/>
              <a:buNone/>
              <a:defRPr sz="2400" b="1" i="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body" idx="1"/>
          </p:nvPr>
        </p:nvSpPr>
        <p:spPr>
          <a:xfrm>
            <a:off x="791765" y="1628944"/>
            <a:ext cx="7560469" cy="2975713"/>
          </a:xfrm>
          <a:prstGeom prst="rect">
            <a:avLst/>
          </a:prstGeom>
          <a:noFill/>
          <a:ln>
            <a:noFill/>
          </a:ln>
        </p:spPr>
        <p:txBody>
          <a:bodyPr spcFirstLastPara="1" wrap="square" lIns="90000"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 name="Google Shape;15;p27">
            <a:extLst>
              <a:ext uri="{FF2B5EF4-FFF2-40B4-BE49-F238E27FC236}">
                <a16:creationId xmlns:a16="http://schemas.microsoft.com/office/drawing/2014/main" id="{3458BF9C-9FDC-44C0-8274-5B359D3B5286}"/>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 name="Google Shape;15;p27">
            <a:extLst>
              <a:ext uri="{FF2B5EF4-FFF2-40B4-BE49-F238E27FC236}">
                <a16:creationId xmlns:a16="http://schemas.microsoft.com/office/drawing/2014/main" id="{D6105997-9C10-0ADB-7205-2767F0A8D858}"/>
              </a:ext>
            </a:extLst>
          </p:cNvPr>
          <p:cNvSpPr/>
          <p:nvPr userDrawn="1"/>
        </p:nvSpPr>
        <p:spPr>
          <a:xfrm rot="10800000" flipH="1">
            <a:off x="-1" y="5041107"/>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6496-5862-4EA9-8277-F4E4A6450088}"/>
              </a:ext>
            </a:extLst>
          </p:cNvPr>
          <p:cNvSpPr>
            <a:spLocks noGrp="1"/>
          </p:cNvSpPr>
          <p:nvPr>
            <p:ph type="title"/>
          </p:nvPr>
        </p:nvSpPr>
        <p:spPr/>
        <p:txBody>
          <a:bodyPr/>
          <a:lstStyle/>
          <a:p>
            <a:r>
              <a:rPr lang="en-US"/>
              <a:t>Click to edit Master title style</a:t>
            </a:r>
            <a:endParaRPr lang="es-PA"/>
          </a:p>
        </p:txBody>
      </p:sp>
      <p:sp>
        <p:nvSpPr>
          <p:cNvPr id="3" name="Vertical Text Placeholder 2">
            <a:extLst>
              <a:ext uri="{FF2B5EF4-FFF2-40B4-BE49-F238E27FC236}">
                <a16:creationId xmlns:a16="http://schemas.microsoft.com/office/drawing/2014/main" id="{BD033418-B2C3-479D-89EF-56008B1B9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4" name="Date Placeholder 3">
            <a:extLst>
              <a:ext uri="{FF2B5EF4-FFF2-40B4-BE49-F238E27FC236}">
                <a16:creationId xmlns:a16="http://schemas.microsoft.com/office/drawing/2014/main" id="{F25FBB23-FDA4-4156-A0AF-133E741F2C24}"/>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5" name="Footer Placeholder 4">
            <a:extLst>
              <a:ext uri="{FF2B5EF4-FFF2-40B4-BE49-F238E27FC236}">
                <a16:creationId xmlns:a16="http://schemas.microsoft.com/office/drawing/2014/main" id="{F008680F-A20F-465A-B060-024AE05EFBF5}"/>
              </a:ext>
            </a:extLst>
          </p:cNvPr>
          <p:cNvSpPr>
            <a:spLocks noGrp="1"/>
          </p:cNvSpPr>
          <p:nvPr>
            <p:ph type="ftr" sz="quarter" idx="11"/>
          </p:nvPr>
        </p:nvSpPr>
        <p:spPr/>
        <p:txBody>
          <a:bodyPr/>
          <a:lstStyle/>
          <a:p>
            <a:endParaRPr lang="es-PA"/>
          </a:p>
        </p:txBody>
      </p:sp>
      <p:sp>
        <p:nvSpPr>
          <p:cNvPr id="6" name="Slide Number Placeholder 5">
            <a:extLst>
              <a:ext uri="{FF2B5EF4-FFF2-40B4-BE49-F238E27FC236}">
                <a16:creationId xmlns:a16="http://schemas.microsoft.com/office/drawing/2014/main" id="{3D3156BA-9CC9-4A81-A760-BC2095F070DD}"/>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1379833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D5647-DE08-46ED-88C1-3506FC2489C6}"/>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s-PA"/>
          </a:p>
        </p:txBody>
      </p:sp>
      <p:sp>
        <p:nvSpPr>
          <p:cNvPr id="3" name="Vertical Text Placeholder 2">
            <a:extLst>
              <a:ext uri="{FF2B5EF4-FFF2-40B4-BE49-F238E27FC236}">
                <a16:creationId xmlns:a16="http://schemas.microsoft.com/office/drawing/2014/main" id="{247EF560-0E82-4377-9582-AAC2F0D79DC4}"/>
              </a:ext>
            </a:extLst>
          </p:cNvPr>
          <p:cNvSpPr>
            <a:spLocks noGrp="1"/>
          </p:cNvSpPr>
          <p:nvPr>
            <p:ph type="body" orient="vert" idx="1"/>
          </p:nvPr>
        </p:nvSpPr>
        <p:spPr>
          <a:xfrm>
            <a:off x="628651" y="273844"/>
            <a:ext cx="57626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4" name="Date Placeholder 3">
            <a:extLst>
              <a:ext uri="{FF2B5EF4-FFF2-40B4-BE49-F238E27FC236}">
                <a16:creationId xmlns:a16="http://schemas.microsoft.com/office/drawing/2014/main" id="{C27835EC-16DF-4488-967C-8C1042386F82}"/>
              </a:ext>
            </a:extLst>
          </p:cNvPr>
          <p:cNvSpPr>
            <a:spLocks noGrp="1"/>
          </p:cNvSpPr>
          <p:nvPr>
            <p:ph type="dt" sz="half" idx="10"/>
          </p:nvPr>
        </p:nvSpPr>
        <p:spPr/>
        <p:txBody>
          <a:bodyPr/>
          <a:lstStyle/>
          <a:p>
            <a:fld id="{360F46A5-DA03-4EC5-8B22-919483B7BB93}" type="datetimeFigureOut">
              <a:rPr lang="es-PA" smtClean="0"/>
              <a:t>07/10/2023</a:t>
            </a:fld>
            <a:endParaRPr lang="es-PA"/>
          </a:p>
        </p:txBody>
      </p:sp>
      <p:sp>
        <p:nvSpPr>
          <p:cNvPr id="5" name="Footer Placeholder 4">
            <a:extLst>
              <a:ext uri="{FF2B5EF4-FFF2-40B4-BE49-F238E27FC236}">
                <a16:creationId xmlns:a16="http://schemas.microsoft.com/office/drawing/2014/main" id="{3A6779E5-29D7-4A77-9CDA-90FC755BFEC9}"/>
              </a:ext>
            </a:extLst>
          </p:cNvPr>
          <p:cNvSpPr>
            <a:spLocks noGrp="1"/>
          </p:cNvSpPr>
          <p:nvPr>
            <p:ph type="ftr" sz="quarter" idx="11"/>
          </p:nvPr>
        </p:nvSpPr>
        <p:spPr/>
        <p:txBody>
          <a:bodyPr/>
          <a:lstStyle/>
          <a:p>
            <a:endParaRPr lang="es-PA"/>
          </a:p>
        </p:txBody>
      </p:sp>
      <p:sp>
        <p:nvSpPr>
          <p:cNvPr id="6" name="Slide Number Placeholder 5">
            <a:extLst>
              <a:ext uri="{FF2B5EF4-FFF2-40B4-BE49-F238E27FC236}">
                <a16:creationId xmlns:a16="http://schemas.microsoft.com/office/drawing/2014/main" id="{A5876144-DEF7-4FA9-A715-86720129C3A5}"/>
              </a:ext>
            </a:extLst>
          </p:cNvPr>
          <p:cNvSpPr>
            <a:spLocks noGrp="1"/>
          </p:cNvSpPr>
          <p:nvPr>
            <p:ph type="sldNum" sz="quarter" idx="12"/>
          </p:nvPr>
        </p:nvSpPr>
        <p:spPr/>
        <p:txBody>
          <a:bodyPr/>
          <a:lstStyle/>
          <a:p>
            <a:fld id="{C0E52A7E-A983-428E-B0CD-5DEB756326B4}" type="slidenum">
              <a:rPr lang="es-PA" smtClean="0"/>
              <a:t>‹#›</a:t>
            </a:fld>
            <a:endParaRPr lang="es-PA"/>
          </a:p>
        </p:txBody>
      </p:sp>
    </p:spTree>
    <p:extLst>
      <p:ext uri="{BB962C8B-B14F-4D97-AF65-F5344CB8AC3E}">
        <p14:creationId xmlns:p14="http://schemas.microsoft.com/office/powerpoint/2010/main" val="266593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54997"/>
            <a:ext cx="7886700" cy="397668"/>
          </a:xfrm>
        </p:spPr>
        <p:txBody>
          <a:bodyPr/>
          <a:lstStyle>
            <a:lvl1pPr>
              <a:defRPr>
                <a:solidFill>
                  <a:srgbClr val="2980BA"/>
                </a:solidFill>
              </a:defRPr>
            </a:lvl1pPr>
          </a:lstStyle>
          <a:p>
            <a:r>
              <a:rPr lang="en-US"/>
              <a:t>Click to edit Master title style</a:t>
            </a:r>
          </a:p>
        </p:txBody>
      </p:sp>
      <p:sp>
        <p:nvSpPr>
          <p:cNvPr id="3" name="Content Placeholder 2"/>
          <p:cNvSpPr>
            <a:spLocks noGrp="1"/>
          </p:cNvSpPr>
          <p:nvPr>
            <p:ph idx="1"/>
          </p:nvPr>
        </p:nvSpPr>
        <p:spPr>
          <a:xfrm>
            <a:off x="628650" y="963834"/>
            <a:ext cx="7886700" cy="3360293"/>
          </a:xfrm>
        </p:spPr>
        <p:txBody>
          <a:bodyPr>
            <a:normAutofit/>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05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411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4863" y="1635390"/>
            <a:ext cx="8197505" cy="1635344"/>
          </a:xfr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510F6599-646F-4449-8165-2B233CCDE505}" type="datetime1">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8B0181-BDCD-4DA8-9340-BBA7828CAE38}" type="slidenum">
              <a:rPr lang="en-US" smtClean="0"/>
              <a:t>‹#›</a:t>
            </a:fld>
            <a:endParaRPr lang="en-US"/>
          </a:p>
        </p:txBody>
      </p:sp>
      <p:cxnSp>
        <p:nvCxnSpPr>
          <p:cNvPr id="6" name="Straight Connector 5"/>
          <p:cNvCxnSpPr/>
          <p:nvPr userDrawn="1"/>
        </p:nvCxnSpPr>
        <p:spPr>
          <a:xfrm>
            <a:off x="0" y="1080701"/>
            <a:ext cx="9144000" cy="0"/>
          </a:xfrm>
          <a:prstGeom prst="line">
            <a:avLst/>
          </a:prstGeom>
          <a:ln w="12700" cmpd="sng">
            <a:solidFill>
              <a:srgbClr val="C7EAFB"/>
            </a:solidFill>
            <a:roun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4347840"/>
            <a:ext cx="9144000" cy="0"/>
          </a:xfrm>
          <a:prstGeom prst="line">
            <a:avLst/>
          </a:prstGeom>
          <a:ln w="12700" cmpd="sng">
            <a:solidFill>
              <a:srgbClr val="C7EAFB"/>
            </a:solidFill>
            <a:round/>
          </a:ln>
          <a:effectLst/>
        </p:spPr>
        <p:style>
          <a:lnRef idx="2">
            <a:schemeClr val="accent1"/>
          </a:lnRef>
          <a:fillRef idx="0">
            <a:schemeClr val="accent1"/>
          </a:fillRef>
          <a:effectRef idx="1">
            <a:schemeClr val="accent1"/>
          </a:effectRef>
          <a:fontRef idx="minor">
            <a:schemeClr val="tx1"/>
          </a:fontRef>
        </p:style>
      </p:cxnSp>
      <p:sp>
        <p:nvSpPr>
          <p:cNvPr id="16" name="Content Placeholder 19"/>
          <p:cNvSpPr>
            <a:spLocks noGrp="1"/>
          </p:cNvSpPr>
          <p:nvPr>
            <p:ph sz="quarter" idx="14"/>
          </p:nvPr>
        </p:nvSpPr>
        <p:spPr>
          <a:xfrm>
            <a:off x="628651" y="4490555"/>
            <a:ext cx="3924299" cy="257175"/>
          </a:xfrm>
        </p:spPr>
        <p:txBody>
          <a:bodyPr>
            <a:noAutofit/>
          </a:bodyPr>
          <a:lstStyle>
            <a:lvl1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1pPr>
            <a:lvl2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2pPr>
            <a:lvl3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3pPr>
            <a:lvl4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4pPr>
            <a:lvl5pPr marL="0" indent="0" algn="l" defTabSz="342900" rtl="0" eaLnBrk="1" latinLnBrk="0" hangingPunct="1">
              <a:spcBef>
                <a:spcPct val="20000"/>
              </a:spcBef>
              <a:buFont typeface="Arial"/>
              <a:buNone/>
              <a:defRPr lang="en-US" sz="675" kern="1200" dirty="0">
                <a:solidFill>
                  <a:schemeClr val="bg1">
                    <a:lumMod val="75000"/>
                  </a:schemeClr>
                </a:solidFill>
                <a:latin typeface="Roboto Regular"/>
                <a:ea typeface="+mn-ea"/>
                <a:cs typeface="Roboto Regular"/>
              </a:defRPr>
            </a:lvl5pPr>
          </a:lstStyle>
          <a:p>
            <a:pPr lvl="0"/>
            <a:r>
              <a:rPr lang="en-US"/>
              <a:t>Edit Master text styles</a:t>
            </a:r>
          </a:p>
        </p:txBody>
      </p:sp>
    </p:spTree>
    <p:extLst>
      <p:ext uri="{BB962C8B-B14F-4D97-AF65-F5344CB8AC3E}">
        <p14:creationId xmlns:p14="http://schemas.microsoft.com/office/powerpoint/2010/main" val="2454159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9053AC67-25D4-489A-B132-3F1017CBDCD4}" type="datetime1">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8B0181-BDCD-4DA8-9340-BBA7828CAE38}" type="slidenum">
              <a:rPr lang="en-US" smtClean="0"/>
              <a:t>‹#›</a:t>
            </a:fld>
            <a:endParaRPr lang="en-US"/>
          </a:p>
        </p:txBody>
      </p:sp>
      <p:sp>
        <p:nvSpPr>
          <p:cNvPr id="10" name="Content Placeholder 19"/>
          <p:cNvSpPr>
            <a:spLocks noGrp="1"/>
          </p:cNvSpPr>
          <p:nvPr>
            <p:ph sz="quarter" idx="14"/>
          </p:nvPr>
        </p:nvSpPr>
        <p:spPr>
          <a:xfrm>
            <a:off x="628651" y="4490555"/>
            <a:ext cx="3924299" cy="257175"/>
          </a:xfrm>
        </p:spPr>
        <p:txBody>
          <a:bodyPr>
            <a:noAutofit/>
          </a:bodyPr>
          <a:lstStyle>
            <a:lvl1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1pPr>
            <a:lvl2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2pPr>
            <a:lvl3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3pPr>
            <a:lvl4pPr marL="0" indent="0" algn="l" defTabSz="342900" rtl="0" eaLnBrk="1" latinLnBrk="0" hangingPunct="1">
              <a:spcBef>
                <a:spcPct val="20000"/>
              </a:spcBef>
              <a:buFont typeface="Arial"/>
              <a:buNone/>
              <a:defRPr lang="en-US" sz="675" kern="1200" dirty="0" smtClean="0">
                <a:solidFill>
                  <a:schemeClr val="bg1">
                    <a:lumMod val="75000"/>
                  </a:schemeClr>
                </a:solidFill>
                <a:latin typeface="Roboto Regular"/>
                <a:ea typeface="+mn-ea"/>
                <a:cs typeface="Roboto Regular"/>
              </a:defRPr>
            </a:lvl4pPr>
            <a:lvl5pPr marL="0" indent="0" algn="l" defTabSz="342900" rtl="0" eaLnBrk="1" latinLnBrk="0" hangingPunct="1">
              <a:spcBef>
                <a:spcPct val="20000"/>
              </a:spcBef>
              <a:buFont typeface="Arial"/>
              <a:buNone/>
              <a:defRPr lang="en-US" sz="675" kern="1200" dirty="0">
                <a:solidFill>
                  <a:schemeClr val="bg1">
                    <a:lumMod val="75000"/>
                  </a:schemeClr>
                </a:solidFill>
                <a:latin typeface="Roboto Regular"/>
                <a:ea typeface="+mn-ea"/>
                <a:cs typeface="Roboto Regular"/>
              </a:defRPr>
            </a:lvl5pPr>
          </a:lstStyle>
          <a:p>
            <a:pPr lvl="0"/>
            <a:r>
              <a:rPr lang="en-US"/>
              <a:t>Edit Master text styles</a:t>
            </a:r>
          </a:p>
        </p:txBody>
      </p:sp>
    </p:spTree>
    <p:extLst>
      <p:ext uri="{BB962C8B-B14F-4D97-AF65-F5344CB8AC3E}">
        <p14:creationId xmlns:p14="http://schemas.microsoft.com/office/powerpoint/2010/main" val="743305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306FB-6292-4F71-89A7-10FA0264E476}"/>
              </a:ext>
            </a:extLst>
          </p:cNvPr>
          <p:cNvSpPr>
            <a:spLocks noGrp="1"/>
          </p:cNvSpPr>
          <p:nvPr>
            <p:ph type="title"/>
          </p:nvPr>
        </p:nvSpPr>
        <p:spPr>
          <a:xfrm>
            <a:off x="457921" y="181448"/>
            <a:ext cx="8225279" cy="761066"/>
          </a:xfrm>
        </p:spPr>
        <p:txBody>
          <a:bodyPr/>
          <a:lstStyle/>
          <a:p>
            <a:r>
              <a:rPr lang="es-ES"/>
              <a:t>Haga clic para modificar el estilo de título del patrón</a:t>
            </a:r>
            <a:endParaRPr lang="es-MX"/>
          </a:p>
        </p:txBody>
      </p:sp>
    </p:spTree>
    <p:extLst>
      <p:ext uri="{BB962C8B-B14F-4D97-AF65-F5344CB8AC3E}">
        <p14:creationId xmlns:p14="http://schemas.microsoft.com/office/powerpoint/2010/main" val="405892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791766" y="831953"/>
            <a:ext cx="7560469" cy="48985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800"/>
              <a:buFont typeface="Calibri"/>
              <a:buNone/>
              <a:defRPr sz="3600" b="0" i="0">
                <a:solidFill>
                  <a:srgbClr val="00B0F0"/>
                </a:solidFill>
                <a:latin typeface="Calibri"/>
                <a:ea typeface="Calibri"/>
                <a:cs typeface="Calibri"/>
                <a:sym typeface="Calibri"/>
              </a:defRPr>
            </a:lvl1pPr>
            <a:lvl2pPr lvl="1" algn="l">
              <a:lnSpc>
                <a:spcPct val="100000"/>
              </a:lnSpc>
              <a:spcBef>
                <a:spcPts val="247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791766" y="1625896"/>
            <a:ext cx="7560469" cy="1492223"/>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0"/>
              </a:spcBef>
              <a:spcAft>
                <a:spcPts val="0"/>
              </a:spcAft>
              <a:buClr>
                <a:schemeClr val="dk2"/>
              </a:buClr>
              <a:buSzPts val="4800"/>
              <a:buNone/>
              <a:defRPr sz="3600">
                <a:solidFill>
                  <a:schemeClr val="dk2"/>
                </a:solidFill>
              </a:defRPr>
            </a:lvl1pPr>
            <a:lvl2pPr marL="685800" lvl="1" indent="-171450" algn="l">
              <a:lnSpc>
                <a:spcPct val="120000"/>
              </a:lnSpc>
              <a:spcBef>
                <a:spcPts val="1800"/>
              </a:spcBef>
              <a:spcAft>
                <a:spcPts val="0"/>
              </a:spcAft>
              <a:buClr>
                <a:srgbClr val="888888"/>
              </a:buClr>
              <a:buSzPts val="2000"/>
              <a:buNone/>
              <a:defRPr sz="1500">
                <a:solidFill>
                  <a:srgbClr val="888888"/>
                </a:solidFill>
              </a:defRPr>
            </a:lvl2pPr>
            <a:lvl3pPr marL="1028700" lvl="2" indent="-171450" algn="l">
              <a:lnSpc>
                <a:spcPct val="122222"/>
              </a:lnSpc>
              <a:spcBef>
                <a:spcPts val="900"/>
              </a:spcBef>
              <a:spcAft>
                <a:spcPts val="0"/>
              </a:spcAft>
              <a:buClr>
                <a:srgbClr val="888888"/>
              </a:buClr>
              <a:buSzPts val="1800"/>
              <a:buNone/>
              <a:defRPr sz="1350">
                <a:solidFill>
                  <a:srgbClr val="888888"/>
                </a:solidFill>
              </a:defRPr>
            </a:lvl3pPr>
            <a:lvl4pPr marL="1371600" lvl="3" indent="-171450" algn="l">
              <a:lnSpc>
                <a:spcPct val="112500"/>
              </a:lnSpc>
              <a:spcBef>
                <a:spcPts val="825"/>
              </a:spcBef>
              <a:spcAft>
                <a:spcPts val="0"/>
              </a:spcAft>
              <a:buClr>
                <a:srgbClr val="888888"/>
              </a:buClr>
              <a:buSzPts val="1600"/>
              <a:buNone/>
              <a:defRPr sz="1200">
                <a:solidFill>
                  <a:srgbClr val="888888"/>
                </a:solidFill>
              </a:defRPr>
            </a:lvl4pPr>
            <a:lvl5pPr marL="1714500" lvl="4" indent="-171450" algn="l">
              <a:lnSpc>
                <a:spcPct val="87500"/>
              </a:lnSpc>
              <a:spcBef>
                <a:spcPts val="525"/>
              </a:spcBef>
              <a:spcAft>
                <a:spcPts val="0"/>
              </a:spcAft>
              <a:buClr>
                <a:srgbClr val="888888"/>
              </a:buClr>
              <a:buSzPts val="1600"/>
              <a:buNone/>
              <a:defRPr sz="1200">
                <a:solidFill>
                  <a:srgbClr val="888888"/>
                </a:solidFill>
              </a:defRPr>
            </a:lvl5pPr>
            <a:lvl6pPr marL="2057400" lvl="5" indent="-171450" algn="l">
              <a:lnSpc>
                <a:spcPct val="90000"/>
              </a:lnSpc>
              <a:spcBef>
                <a:spcPts val="52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9" name="Google Shape;49;p32"/>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2"/>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cxnSp>
        <p:nvCxnSpPr>
          <p:cNvPr id="52" name="Google Shape;52;p32"/>
          <p:cNvCxnSpPr/>
          <p:nvPr/>
        </p:nvCxnSpPr>
        <p:spPr>
          <a:xfrm>
            <a:off x="790621" y="1482116"/>
            <a:ext cx="7561613" cy="0"/>
          </a:xfrm>
          <a:prstGeom prst="straightConnector1">
            <a:avLst/>
          </a:prstGeom>
          <a:noFill/>
          <a:ln w="9525" cap="flat" cmpd="sng">
            <a:solidFill>
              <a:schemeClr val="dk1"/>
            </a:solidFill>
            <a:prstDash val="solid"/>
            <a:miter lim="800000"/>
            <a:headEnd type="none" w="sm" len="sm"/>
            <a:tailEnd type="none" w="sm" len="sm"/>
          </a:ln>
        </p:spPr>
      </p:cxnSp>
      <p:cxnSp>
        <p:nvCxnSpPr>
          <p:cNvPr id="53" name="Google Shape;53;p32"/>
          <p:cNvCxnSpPr/>
          <p:nvPr/>
        </p:nvCxnSpPr>
        <p:spPr>
          <a:xfrm>
            <a:off x="791194" y="3207028"/>
            <a:ext cx="7561613" cy="0"/>
          </a:xfrm>
          <a:prstGeom prst="straightConnector1">
            <a:avLst/>
          </a:prstGeom>
          <a:noFill/>
          <a:ln w="9525" cap="flat" cmpd="sng">
            <a:solidFill>
              <a:schemeClr val="dk1"/>
            </a:solidFill>
            <a:prstDash val="solid"/>
            <a:miter lim="800000"/>
            <a:headEnd type="none" w="sm" len="sm"/>
            <a:tailEnd type="none" w="sm" len="sm"/>
          </a:ln>
        </p:spPr>
      </p:cxnSp>
      <p:sp>
        <p:nvSpPr>
          <p:cNvPr id="54" name="Google Shape;54;p32"/>
          <p:cNvSpPr txBox="1">
            <a:spLocks noGrp="1"/>
          </p:cNvSpPr>
          <p:nvPr>
            <p:ph type="body" idx="2"/>
          </p:nvPr>
        </p:nvSpPr>
        <p:spPr>
          <a:xfrm>
            <a:off x="790575" y="3365850"/>
            <a:ext cx="7560469" cy="1247709"/>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cxnSp>
        <p:nvCxnSpPr>
          <p:cNvPr id="55" name="Google Shape;55;p32"/>
          <p:cNvCxnSpPr/>
          <p:nvPr/>
        </p:nvCxnSpPr>
        <p:spPr>
          <a:xfrm>
            <a:off x="791766" y="671630"/>
            <a:ext cx="7560469" cy="0"/>
          </a:xfrm>
          <a:prstGeom prst="straightConnector1">
            <a:avLst/>
          </a:prstGeom>
          <a:noFill/>
          <a:ln w="9525" cap="flat" cmpd="sng">
            <a:solidFill>
              <a:schemeClr val="dk1"/>
            </a:solidFill>
            <a:prstDash val="solid"/>
            <a:miter lim="800000"/>
            <a:headEnd type="none" w="sm" len="sm"/>
            <a:tailEnd type="none" w="sm" len="sm"/>
          </a:ln>
        </p:spPr>
      </p:cxnSp>
      <p:sp>
        <p:nvSpPr>
          <p:cNvPr id="11" name="Google Shape;15;p27">
            <a:extLst>
              <a:ext uri="{FF2B5EF4-FFF2-40B4-BE49-F238E27FC236}">
                <a16:creationId xmlns:a16="http://schemas.microsoft.com/office/drawing/2014/main" id="{2C9AA1E2-A629-441E-B35C-B930DD475043}"/>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 with title" type="twoObj">
  <p:cSld name="TWO_OBJECTS">
    <p:spTree>
      <p:nvGrpSpPr>
        <p:cNvPr id="1" name="Shape 56"/>
        <p:cNvGrpSpPr/>
        <p:nvPr/>
      </p:nvGrpSpPr>
      <p:grpSpPr>
        <a:xfrm>
          <a:off x="0" y="0"/>
          <a:ext cx="0" cy="0"/>
          <a:chOff x="0" y="0"/>
          <a:chExt cx="0" cy="0"/>
        </a:xfrm>
      </p:grpSpPr>
      <p:sp>
        <p:nvSpPr>
          <p:cNvPr id="57" name="Google Shape;57;p33"/>
          <p:cNvSpPr txBox="1">
            <a:spLocks noGrp="1"/>
          </p:cNvSpPr>
          <p:nvPr>
            <p:ph type="title"/>
          </p:nvPr>
        </p:nvSpPr>
        <p:spPr>
          <a:xfrm>
            <a:off x="791766" y="816769"/>
            <a:ext cx="7560469" cy="812175"/>
          </a:xfrm>
          <a:prstGeom prst="rect">
            <a:avLst/>
          </a:prstGeom>
          <a:noFill/>
          <a:ln>
            <a:noFill/>
          </a:ln>
        </p:spPr>
        <p:txBody>
          <a:bodyPr spcFirstLastPara="1" wrap="square" lIns="91425" tIns="45700" rIns="91425" bIns="45700" anchor="t" anchorCtr="0">
            <a:normAutofit/>
          </a:bodyPr>
          <a:lstStyle>
            <a:lvl1pPr lvl="0" algn="l">
              <a:lnSpc>
                <a:spcPct val="118750"/>
              </a:lnSpc>
              <a:spcBef>
                <a:spcPts val="0"/>
              </a:spcBef>
              <a:spcAft>
                <a:spcPts val="0"/>
              </a:spcAft>
              <a:buClr>
                <a:schemeClr val="accent1"/>
              </a:buClr>
              <a:buSzPts val="3200"/>
              <a:buFont typeface="Calibri"/>
              <a:buNone/>
              <a:defRPr sz="2400" b="1">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body" idx="1"/>
          </p:nvPr>
        </p:nvSpPr>
        <p:spPr>
          <a:xfrm>
            <a:off x="791766" y="1628944"/>
            <a:ext cx="3643075" cy="2975713"/>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9" name="Google Shape;59;p33"/>
          <p:cNvSpPr txBox="1">
            <a:spLocks noGrp="1"/>
          </p:cNvSpPr>
          <p:nvPr>
            <p:ph type="body" idx="2"/>
          </p:nvPr>
        </p:nvSpPr>
        <p:spPr>
          <a:xfrm>
            <a:off x="4709160" y="1628944"/>
            <a:ext cx="3643075" cy="2975714"/>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0" name="Google Shape;60;p33"/>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8" name="Google Shape;15;p27">
            <a:extLst>
              <a:ext uri="{FF2B5EF4-FFF2-40B4-BE49-F238E27FC236}">
                <a16:creationId xmlns:a16="http://schemas.microsoft.com/office/drawing/2014/main" id="{0C9C19A4-3441-4B66-900B-36F2044952E0}"/>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 no title">
  <p:cSld name="2 Column - no title">
    <p:spTree>
      <p:nvGrpSpPr>
        <p:cNvPr id="1" name="Shape 63"/>
        <p:cNvGrpSpPr/>
        <p:nvPr/>
      </p:nvGrpSpPr>
      <p:grpSpPr>
        <a:xfrm>
          <a:off x="0" y="0"/>
          <a:ext cx="0" cy="0"/>
          <a:chOff x="0" y="0"/>
          <a:chExt cx="0" cy="0"/>
        </a:xfrm>
      </p:grpSpPr>
      <p:sp>
        <p:nvSpPr>
          <p:cNvPr id="64" name="Google Shape;64;p34"/>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r>
              <a:rPr lang="en-GB"/>
              <a:t>   </a:t>
            </a:r>
            <a:fld id="{00000000-1234-1234-1234-123412341234}" type="slidenum">
              <a:rPr lang="en-GB" smtClean="0"/>
              <a:pPr/>
              <a:t>‹#›</a:t>
            </a:fld>
            <a:endParaRPr/>
          </a:p>
        </p:txBody>
      </p:sp>
      <p:sp>
        <p:nvSpPr>
          <p:cNvPr id="67" name="Google Shape;67;p34"/>
          <p:cNvSpPr txBox="1">
            <a:spLocks noGrp="1"/>
          </p:cNvSpPr>
          <p:nvPr>
            <p:ph type="body" idx="1"/>
          </p:nvPr>
        </p:nvSpPr>
        <p:spPr>
          <a:xfrm>
            <a:off x="791766" y="818554"/>
            <a:ext cx="3643313" cy="3786104"/>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8" name="Google Shape;68;p34"/>
          <p:cNvSpPr txBox="1">
            <a:spLocks noGrp="1"/>
          </p:cNvSpPr>
          <p:nvPr>
            <p:ph type="body" idx="2"/>
          </p:nvPr>
        </p:nvSpPr>
        <p:spPr>
          <a:xfrm>
            <a:off x="4708922" y="818554"/>
            <a:ext cx="3643313" cy="3786103"/>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 name="Google Shape;15;p27">
            <a:extLst>
              <a:ext uri="{FF2B5EF4-FFF2-40B4-BE49-F238E27FC236}">
                <a16:creationId xmlns:a16="http://schemas.microsoft.com/office/drawing/2014/main" id="{893868E8-0E52-40ED-9D39-7384A378A674}"/>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mber series" type="twoTxTwoObj">
  <p:cSld name="TWO_OBJECTS_WITH_TEXT">
    <p:bg>
      <p:bgPr>
        <a:solidFill>
          <a:schemeClr val="lt1"/>
        </a:solidFill>
        <a:effectLst/>
      </p:bgPr>
    </p:bg>
    <p:spTree>
      <p:nvGrpSpPr>
        <p:cNvPr id="1" name="Shape 69"/>
        <p:cNvGrpSpPr/>
        <p:nvPr/>
      </p:nvGrpSpPr>
      <p:grpSpPr>
        <a:xfrm>
          <a:off x="0" y="0"/>
          <a:ext cx="0" cy="0"/>
          <a:chOff x="0" y="0"/>
          <a:chExt cx="0" cy="0"/>
        </a:xfrm>
      </p:grpSpPr>
      <p:sp>
        <p:nvSpPr>
          <p:cNvPr id="70" name="Google Shape;70;p35"/>
          <p:cNvSpPr txBox="1">
            <a:spLocks noGrp="1"/>
          </p:cNvSpPr>
          <p:nvPr>
            <p:ph type="title"/>
          </p:nvPr>
        </p:nvSpPr>
        <p:spPr>
          <a:xfrm>
            <a:off x="791766" y="816770"/>
            <a:ext cx="7560469" cy="396789"/>
          </a:xfrm>
          <a:prstGeom prst="rect">
            <a:avLst/>
          </a:prstGeom>
          <a:noFill/>
          <a:ln>
            <a:noFill/>
          </a:ln>
        </p:spPr>
        <p:txBody>
          <a:bodyPr spcFirstLastPara="1" wrap="square" lIns="91425" tIns="45700" rIns="91425" bIns="45700" anchor="t" anchorCtr="0">
            <a:noAutofit/>
          </a:bodyPr>
          <a:lstStyle>
            <a:lvl1pPr lvl="0" algn="l">
              <a:lnSpc>
                <a:spcPct val="118750"/>
              </a:lnSpc>
              <a:spcBef>
                <a:spcPts val="0"/>
              </a:spcBef>
              <a:spcAft>
                <a:spcPts val="0"/>
              </a:spcAft>
              <a:buClr>
                <a:schemeClr val="dk2"/>
              </a:buClr>
              <a:buSzPts val="3200"/>
              <a:buFont typeface="Calibri"/>
              <a:buNone/>
              <a:defRPr sz="2400" b="1" i="0">
                <a:solidFill>
                  <a:schemeClr val="dk2"/>
                </a:solidFill>
                <a:latin typeface="Calibri"/>
                <a:ea typeface="Calibri"/>
                <a:cs typeface="Calibri"/>
                <a:sym typeface="Calibri"/>
              </a:defRPr>
            </a:lvl1pPr>
            <a:lvl2pPr lvl="1" algn="l">
              <a:lnSpc>
                <a:spcPct val="100000"/>
              </a:lnSpc>
              <a:spcBef>
                <a:spcPts val="14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body" idx="1"/>
          </p:nvPr>
        </p:nvSpPr>
        <p:spPr>
          <a:xfrm>
            <a:off x="791767" y="2041349"/>
            <a:ext cx="3643668" cy="2600899"/>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35"/>
          <p:cNvSpPr txBox="1">
            <a:spLocks noGrp="1"/>
          </p:cNvSpPr>
          <p:nvPr>
            <p:ph type="body" idx="2"/>
          </p:nvPr>
        </p:nvSpPr>
        <p:spPr>
          <a:xfrm>
            <a:off x="1465613" y="1482017"/>
            <a:ext cx="6886623" cy="396789"/>
          </a:xfrm>
          <a:prstGeom prst="rect">
            <a:avLst/>
          </a:prstGeom>
          <a:noFill/>
          <a:ln>
            <a:noFill/>
          </a:ln>
        </p:spPr>
        <p:txBody>
          <a:bodyPr spcFirstLastPara="1" wrap="square" lIns="91425" tIns="45700" rIns="91425" bIns="45700" anchor="t" anchorCtr="0">
            <a:noAutofit/>
          </a:bodyPr>
          <a:lstStyle>
            <a:lvl1pPr marL="342900" lvl="0" indent="-171450" algn="l">
              <a:lnSpc>
                <a:spcPct val="118181"/>
              </a:lnSpc>
              <a:spcBef>
                <a:spcPts val="0"/>
              </a:spcBef>
              <a:spcAft>
                <a:spcPts val="0"/>
              </a:spcAft>
              <a:buClr>
                <a:schemeClr val="accent1"/>
              </a:buClr>
              <a:buSzPts val="2200"/>
              <a:buNone/>
              <a:defRPr sz="1650" b="1" i="0">
                <a:solidFill>
                  <a:schemeClr val="accent1"/>
                </a:solidFill>
                <a:latin typeface="Calibri"/>
                <a:ea typeface="Calibri"/>
                <a:cs typeface="Calibri"/>
                <a:sym typeface="Calibri"/>
              </a:defRPr>
            </a:lvl1pPr>
            <a:lvl2pPr marL="685800" lvl="1" indent="-171450" algn="l">
              <a:lnSpc>
                <a:spcPct val="120000"/>
              </a:lnSpc>
              <a:spcBef>
                <a:spcPts val="975"/>
              </a:spcBef>
              <a:spcAft>
                <a:spcPts val="0"/>
              </a:spcAft>
              <a:buClr>
                <a:schemeClr val="dk1"/>
              </a:buClr>
              <a:buSzPts val="2000"/>
              <a:buNone/>
              <a:defRPr sz="1500" b="1"/>
            </a:lvl2pPr>
            <a:lvl3pPr marL="1028700" lvl="2" indent="-171450" algn="l">
              <a:lnSpc>
                <a:spcPct val="122222"/>
              </a:lnSpc>
              <a:spcBef>
                <a:spcPts val="900"/>
              </a:spcBef>
              <a:spcAft>
                <a:spcPts val="0"/>
              </a:spcAft>
              <a:buClr>
                <a:schemeClr val="dk1"/>
              </a:buClr>
              <a:buSzPts val="1800"/>
              <a:buNone/>
              <a:defRPr sz="1350" b="1"/>
            </a:lvl3pPr>
            <a:lvl4pPr marL="1371600" lvl="3" indent="-171450" algn="l">
              <a:lnSpc>
                <a:spcPct val="112500"/>
              </a:lnSpc>
              <a:spcBef>
                <a:spcPts val="825"/>
              </a:spcBef>
              <a:spcAft>
                <a:spcPts val="0"/>
              </a:spcAft>
              <a:buClr>
                <a:schemeClr val="dk1"/>
              </a:buClr>
              <a:buSzPts val="1600"/>
              <a:buNone/>
              <a:defRPr sz="1200" b="1"/>
            </a:lvl4pPr>
            <a:lvl5pPr marL="1714500" lvl="4" indent="-171450" algn="l">
              <a:lnSpc>
                <a:spcPct val="87500"/>
              </a:lnSpc>
              <a:spcBef>
                <a:spcPts val="525"/>
              </a:spcBef>
              <a:spcAft>
                <a:spcPts val="0"/>
              </a:spcAft>
              <a:buClr>
                <a:schemeClr val="dk1"/>
              </a:buClr>
              <a:buSzPts val="1600"/>
              <a:buNone/>
              <a:defRPr sz="1200" b="1"/>
            </a:lvl5pPr>
            <a:lvl6pPr marL="2057400" lvl="5" indent="-171450" algn="l">
              <a:lnSpc>
                <a:spcPct val="90000"/>
              </a:lnSpc>
              <a:spcBef>
                <a:spcPts val="52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73" name="Google Shape;73;p35"/>
          <p:cNvSpPr txBox="1">
            <a:spLocks noGrp="1"/>
          </p:cNvSpPr>
          <p:nvPr>
            <p:ph type="body" idx="3"/>
          </p:nvPr>
        </p:nvSpPr>
        <p:spPr>
          <a:xfrm>
            <a:off x="4708567" y="2041348"/>
            <a:ext cx="3643668" cy="2600900"/>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35"/>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p:nvPr/>
        </p:nvSpPr>
        <p:spPr>
          <a:xfrm>
            <a:off x="791765" y="1356014"/>
            <a:ext cx="542879" cy="542879"/>
          </a:xfrm>
          <a:prstGeom prst="ellipse">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7" name="Google Shape;77;p35"/>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78" name="Google Shape;78;p35"/>
          <p:cNvSpPr txBox="1">
            <a:spLocks noGrp="1"/>
          </p:cNvSpPr>
          <p:nvPr>
            <p:ph type="body" idx="4"/>
          </p:nvPr>
        </p:nvSpPr>
        <p:spPr>
          <a:xfrm>
            <a:off x="791765" y="1423415"/>
            <a:ext cx="542879" cy="617934"/>
          </a:xfrm>
          <a:prstGeom prst="rect">
            <a:avLst/>
          </a:prstGeom>
          <a:noFill/>
          <a:ln>
            <a:noFill/>
          </a:ln>
        </p:spPr>
        <p:txBody>
          <a:bodyPr spcFirstLastPara="1" wrap="square" lIns="91425" tIns="45700" rIns="91425" bIns="45700" anchor="ctr" anchorCtr="0">
            <a:noAutofit/>
          </a:bodyPr>
          <a:lstStyle>
            <a:lvl1pPr marL="342900" lvl="0" indent="-171450" algn="ctr">
              <a:lnSpc>
                <a:spcPct val="54166"/>
              </a:lnSpc>
              <a:spcBef>
                <a:spcPts val="0"/>
              </a:spcBef>
              <a:spcAft>
                <a:spcPts val="0"/>
              </a:spcAft>
              <a:buClr>
                <a:schemeClr val="lt1"/>
              </a:buClr>
              <a:buSzPts val="4800"/>
              <a:buNone/>
              <a:defRPr sz="3600" b="1" i="0">
                <a:solidFill>
                  <a:schemeClr val="lt1"/>
                </a:solidFill>
                <a:latin typeface="Calibri"/>
                <a:ea typeface="Calibri"/>
                <a:cs typeface="Calibri"/>
                <a:sym typeface="Calibri"/>
              </a:defRPr>
            </a:lvl1pPr>
            <a:lvl2pPr marL="685800" lvl="1" indent="-171450" algn="l">
              <a:lnSpc>
                <a:spcPct val="120000"/>
              </a:lnSpc>
              <a:spcBef>
                <a:spcPts val="975"/>
              </a:spcBef>
              <a:spcAft>
                <a:spcPts val="0"/>
              </a:spcAft>
              <a:buClr>
                <a:schemeClr val="dk1"/>
              </a:buClr>
              <a:buSzPts val="2000"/>
              <a:buNone/>
              <a:defRPr sz="1500" b="1"/>
            </a:lvl2pPr>
            <a:lvl3pPr marL="1028700" lvl="2" indent="-171450" algn="l">
              <a:lnSpc>
                <a:spcPct val="122222"/>
              </a:lnSpc>
              <a:spcBef>
                <a:spcPts val="900"/>
              </a:spcBef>
              <a:spcAft>
                <a:spcPts val="0"/>
              </a:spcAft>
              <a:buClr>
                <a:schemeClr val="dk1"/>
              </a:buClr>
              <a:buSzPts val="1800"/>
              <a:buNone/>
              <a:defRPr sz="1350" b="1"/>
            </a:lvl3pPr>
            <a:lvl4pPr marL="1371600" lvl="3" indent="-171450" algn="l">
              <a:lnSpc>
                <a:spcPct val="112500"/>
              </a:lnSpc>
              <a:spcBef>
                <a:spcPts val="825"/>
              </a:spcBef>
              <a:spcAft>
                <a:spcPts val="0"/>
              </a:spcAft>
              <a:buClr>
                <a:schemeClr val="dk1"/>
              </a:buClr>
              <a:buSzPts val="1600"/>
              <a:buNone/>
              <a:defRPr sz="1200" b="1"/>
            </a:lvl4pPr>
            <a:lvl5pPr marL="1714500" lvl="4" indent="-171450" algn="l">
              <a:lnSpc>
                <a:spcPct val="87500"/>
              </a:lnSpc>
              <a:spcBef>
                <a:spcPts val="525"/>
              </a:spcBef>
              <a:spcAft>
                <a:spcPts val="0"/>
              </a:spcAft>
              <a:buClr>
                <a:schemeClr val="dk1"/>
              </a:buClr>
              <a:buSzPts val="1600"/>
              <a:buNone/>
              <a:defRPr sz="1200" b="1"/>
            </a:lvl5pPr>
            <a:lvl6pPr marL="2057400" lvl="5" indent="-171450" algn="l">
              <a:lnSpc>
                <a:spcPct val="90000"/>
              </a:lnSpc>
              <a:spcBef>
                <a:spcPts val="52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1" name="Google Shape;15;p27">
            <a:extLst>
              <a:ext uri="{FF2B5EF4-FFF2-40B4-BE49-F238E27FC236}">
                <a16:creationId xmlns:a16="http://schemas.microsoft.com/office/drawing/2014/main" id="{07C7CD87-5428-4928-955A-5404006A46D3}"/>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on top">
  <p:cSld name="Image on top">
    <p:spTree>
      <p:nvGrpSpPr>
        <p:cNvPr id="1" name="Shape 79"/>
        <p:cNvGrpSpPr/>
        <p:nvPr/>
      </p:nvGrpSpPr>
      <p:grpSpPr>
        <a:xfrm>
          <a:off x="0" y="0"/>
          <a:ext cx="0" cy="0"/>
          <a:chOff x="0" y="0"/>
          <a:chExt cx="0" cy="0"/>
        </a:xfrm>
      </p:grpSpPr>
      <p:sp>
        <p:nvSpPr>
          <p:cNvPr id="80" name="Google Shape;80;p36"/>
          <p:cNvSpPr txBox="1">
            <a:spLocks noGrp="1"/>
          </p:cNvSpPr>
          <p:nvPr>
            <p:ph type="body" idx="1"/>
          </p:nvPr>
        </p:nvSpPr>
        <p:spPr>
          <a:xfrm>
            <a:off x="791766" y="816769"/>
            <a:ext cx="7560469" cy="3787889"/>
          </a:xfrm>
          <a:prstGeom prst="rect">
            <a:avLst/>
          </a:prstGeom>
          <a:noFill/>
          <a:ln>
            <a:noFill/>
          </a:ln>
        </p:spPr>
        <p:txBody>
          <a:bodyPr spcFirstLastPara="1" wrap="square" lIns="91425" tIns="45700" rIns="91425" bIns="45700" anchor="t" anchorCtr="0">
            <a:noAutofit/>
          </a:bodyPr>
          <a:lstStyle>
            <a:lvl1pPr marL="342900" lvl="0" indent="-257175" algn="l">
              <a:lnSpc>
                <a:spcPct val="144444"/>
              </a:lnSpc>
              <a:spcBef>
                <a:spcPts val="0"/>
              </a:spcBef>
              <a:spcAft>
                <a:spcPts val="0"/>
              </a:spcAft>
              <a:buClr>
                <a:schemeClr val="dk1"/>
              </a:buClr>
              <a:buSzPts val="1800"/>
              <a:buChar char="•"/>
              <a:defRPr/>
            </a:lvl1pPr>
            <a:lvl2pPr marL="685800" lvl="1" indent="-257175" algn="l">
              <a:lnSpc>
                <a:spcPct val="133333"/>
              </a:lnSpc>
              <a:spcBef>
                <a:spcPts val="975"/>
              </a:spcBef>
              <a:spcAft>
                <a:spcPts val="0"/>
              </a:spcAft>
              <a:buClr>
                <a:schemeClr val="dk1"/>
              </a:buClr>
              <a:buSzPts val="1800"/>
              <a:buChar char="•"/>
              <a:defRPr/>
            </a:lvl2pPr>
            <a:lvl3pPr marL="1028700" lvl="2" indent="-257175" algn="l">
              <a:lnSpc>
                <a:spcPct val="122222"/>
              </a:lnSpc>
              <a:spcBef>
                <a:spcPts val="900"/>
              </a:spcBef>
              <a:spcAft>
                <a:spcPts val="0"/>
              </a:spcAft>
              <a:buClr>
                <a:schemeClr val="dk1"/>
              </a:buClr>
              <a:buSzPts val="1800"/>
              <a:buChar char="•"/>
              <a:defRPr/>
            </a:lvl3pPr>
            <a:lvl4pPr marL="1371600" lvl="3" indent="-257175" algn="l">
              <a:lnSpc>
                <a:spcPct val="100000"/>
              </a:lnSpc>
              <a:spcBef>
                <a:spcPts val="825"/>
              </a:spcBef>
              <a:spcAft>
                <a:spcPts val="0"/>
              </a:spcAft>
              <a:buClr>
                <a:schemeClr val="dk1"/>
              </a:buClr>
              <a:buSzPts val="1800"/>
              <a:buChar char="•"/>
              <a:defRPr/>
            </a:lvl4pPr>
            <a:lvl5pPr marL="1714500" lvl="4" indent="-257175" algn="l">
              <a:lnSpc>
                <a:spcPct val="77777"/>
              </a:lnSpc>
              <a:spcBef>
                <a:spcPts val="525"/>
              </a:spcBef>
              <a:spcAft>
                <a:spcPts val="0"/>
              </a:spcAft>
              <a:buClr>
                <a:schemeClr val="dk1"/>
              </a:buClr>
              <a:buSzPts val="1800"/>
              <a:buChar char="•"/>
              <a:defRPr/>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36"/>
          <p:cNvSpPr txBox="1">
            <a:spLocks noGrp="1"/>
          </p:cNvSpPr>
          <p:nvPr>
            <p:ph type="title"/>
          </p:nvPr>
        </p:nvSpPr>
        <p:spPr>
          <a:xfrm>
            <a:off x="791766" y="3722915"/>
            <a:ext cx="7560469" cy="881742"/>
          </a:xfrm>
          <a:prstGeom prst="rect">
            <a:avLst/>
          </a:prstGeom>
          <a:noFill/>
          <a:ln>
            <a:noFill/>
          </a:ln>
        </p:spPr>
        <p:txBody>
          <a:bodyPr spcFirstLastPara="1" wrap="square" lIns="91425" tIns="45700" rIns="91425" bIns="45700" anchor="b" anchorCtr="0">
            <a:normAutofit/>
          </a:bodyPr>
          <a:lstStyle>
            <a:lvl1pPr lvl="0" algn="l">
              <a:lnSpc>
                <a:spcPct val="118750"/>
              </a:lnSpc>
              <a:spcBef>
                <a:spcPts val="0"/>
              </a:spcBef>
              <a:spcAft>
                <a:spcPts val="0"/>
              </a:spcAft>
              <a:buClr>
                <a:schemeClr val="dk2"/>
              </a:buClr>
              <a:buSzPts val="3200"/>
              <a:buFont typeface="Calibri"/>
              <a:buNone/>
              <a:defRPr sz="2400">
                <a:solidFill>
                  <a:schemeClr val="dk2"/>
                </a:solidFill>
              </a:defRPr>
            </a:lvl1pPr>
            <a:lvl2pPr lvl="1" algn="l">
              <a:lnSpc>
                <a:spcPct val="100000"/>
              </a:lnSpc>
              <a:spcBef>
                <a:spcPts val="14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6"/>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7" name="Google Shape;15;p27">
            <a:extLst>
              <a:ext uri="{FF2B5EF4-FFF2-40B4-BE49-F238E27FC236}">
                <a16:creationId xmlns:a16="http://schemas.microsoft.com/office/drawing/2014/main" id="{047CFAEB-B1ED-4F49-8CDD-B712D9248D98}"/>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4"/>
        <p:cNvGrpSpPr/>
        <p:nvPr/>
      </p:nvGrpSpPr>
      <p:grpSpPr>
        <a:xfrm>
          <a:off x="0" y="0"/>
          <a:ext cx="0" cy="0"/>
          <a:chOff x="0" y="0"/>
          <a:chExt cx="0" cy="0"/>
        </a:xfrm>
      </p:grpSpPr>
      <p:sp>
        <p:nvSpPr>
          <p:cNvPr id="125" name="Google Shape;125;p42"/>
          <p:cNvSpPr txBox="1">
            <a:spLocks noGrp="1"/>
          </p:cNvSpPr>
          <p:nvPr>
            <p:ph type="body" idx="1"/>
          </p:nvPr>
        </p:nvSpPr>
        <p:spPr>
          <a:xfrm>
            <a:off x="755577" y="886763"/>
            <a:ext cx="8007424" cy="3953238"/>
          </a:xfrm>
          <a:prstGeom prst="rect">
            <a:avLst/>
          </a:prstGeom>
          <a:noFill/>
          <a:ln>
            <a:noFill/>
          </a:ln>
        </p:spPr>
        <p:txBody>
          <a:bodyPr spcFirstLastPara="1" wrap="square" lIns="91425" tIns="45700" rIns="91425" bIns="45700" anchor="t" anchorCtr="0">
            <a:normAutofit/>
          </a:bodyPr>
          <a:lstStyle>
            <a:lvl1pPr marL="342900" lvl="0" indent="-171450" algn="l">
              <a:lnSpc>
                <a:spcPct val="139260"/>
              </a:lnSpc>
              <a:spcBef>
                <a:spcPts val="0"/>
              </a:spcBef>
              <a:spcAft>
                <a:spcPts val="0"/>
              </a:spcAft>
              <a:buClr>
                <a:schemeClr val="dk1"/>
              </a:buClr>
              <a:buSzPts val="1867"/>
              <a:buNone/>
              <a:defRPr sz="1400"/>
            </a:lvl1pPr>
            <a:lvl2pPr marL="685800" lvl="1" indent="-241316" algn="l">
              <a:lnSpc>
                <a:spcPct val="163599"/>
              </a:lnSpc>
              <a:spcBef>
                <a:spcPts val="975"/>
              </a:spcBef>
              <a:spcAft>
                <a:spcPts val="0"/>
              </a:spcAft>
              <a:buClr>
                <a:schemeClr val="dk1"/>
              </a:buClr>
              <a:buSzPts val="1467"/>
              <a:buChar char="•"/>
              <a:defRPr sz="1100"/>
            </a:lvl2pPr>
            <a:lvl3pPr marL="1028700" lvl="2" indent="-241316" algn="l">
              <a:lnSpc>
                <a:spcPct val="149965"/>
              </a:lnSpc>
              <a:spcBef>
                <a:spcPts val="900"/>
              </a:spcBef>
              <a:spcAft>
                <a:spcPts val="0"/>
              </a:spcAft>
              <a:buClr>
                <a:schemeClr val="dk1"/>
              </a:buClr>
              <a:buSzPts val="1467"/>
              <a:buChar char="•"/>
              <a:defRPr sz="1100"/>
            </a:lvl3pPr>
            <a:lvl4pPr marL="1371600" lvl="3" indent="-228600" algn="l">
              <a:lnSpc>
                <a:spcPct val="150000"/>
              </a:lnSpc>
              <a:spcBef>
                <a:spcPts val="825"/>
              </a:spcBef>
              <a:spcAft>
                <a:spcPts val="0"/>
              </a:spcAft>
              <a:buClr>
                <a:schemeClr val="dk1"/>
              </a:buClr>
              <a:buSzPts val="1200"/>
              <a:buChar char="•"/>
              <a:defRPr sz="900"/>
            </a:lvl4pPr>
            <a:lvl5pPr marL="1714500" lvl="4" indent="-228600" algn="l">
              <a:lnSpc>
                <a:spcPct val="116666"/>
              </a:lnSpc>
              <a:spcBef>
                <a:spcPts val="525"/>
              </a:spcBef>
              <a:spcAft>
                <a:spcPts val="0"/>
              </a:spcAft>
              <a:buClr>
                <a:schemeClr val="dk1"/>
              </a:buClr>
              <a:buSzPts val="1200"/>
              <a:buChar char="•"/>
              <a:defRPr sz="900"/>
            </a:lvl5pPr>
            <a:lvl6pPr marL="2057400" lvl="5" indent="-257175" algn="l">
              <a:lnSpc>
                <a:spcPct val="90000"/>
              </a:lnSpc>
              <a:spcBef>
                <a:spcPts val="52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6" name="Google Shape;126;p42"/>
          <p:cNvSpPr txBox="1">
            <a:spLocks noGrp="1"/>
          </p:cNvSpPr>
          <p:nvPr>
            <p:ph type="title"/>
          </p:nvPr>
        </p:nvSpPr>
        <p:spPr>
          <a:xfrm>
            <a:off x="323528" y="238691"/>
            <a:ext cx="8382000" cy="4000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FBF54"/>
              </a:buClr>
              <a:buSzPts val="3200"/>
              <a:buFont typeface="Calibri"/>
              <a:buNone/>
              <a:defRPr sz="2400" b="1">
                <a:solidFill>
                  <a:srgbClr val="3FBF54"/>
                </a:solidFill>
                <a:latin typeface="Calibri"/>
                <a:ea typeface="Calibri"/>
                <a:cs typeface="Calibri"/>
                <a:sym typeface="Calibri"/>
              </a:defRPr>
            </a:lvl1pPr>
            <a:lvl2pPr lvl="1" algn="l">
              <a:lnSpc>
                <a:spcPct val="100000"/>
              </a:lnSpc>
              <a:spcBef>
                <a:spcPts val="45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15;p27">
            <a:extLst>
              <a:ext uri="{FF2B5EF4-FFF2-40B4-BE49-F238E27FC236}">
                <a16:creationId xmlns:a16="http://schemas.microsoft.com/office/drawing/2014/main" id="{D17E78DF-EE11-48BF-96CE-E138CD9E09BC}"/>
              </a:ext>
            </a:extLst>
          </p:cNvPr>
          <p:cNvSpPr/>
          <p:nvPr userDrawn="1"/>
        </p:nvSpPr>
        <p:spPr>
          <a:xfrm rot="10800000" flipH="1">
            <a:off x="1" y="1"/>
            <a:ext cx="9143999" cy="115853"/>
          </a:xfrm>
          <a:prstGeom prst="rect">
            <a:avLst/>
          </a:prstGeom>
          <a:solidFill>
            <a:srgbClr val="00B0F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8"/>
        <p:cNvGrpSpPr/>
        <p:nvPr/>
      </p:nvGrpSpPr>
      <p:grpSpPr>
        <a:xfrm>
          <a:off x="0" y="0"/>
          <a:ext cx="0" cy="0"/>
          <a:chOff x="0" y="0"/>
          <a:chExt cx="0" cy="0"/>
        </a:xfrm>
      </p:grpSpPr>
      <p:sp>
        <p:nvSpPr>
          <p:cNvPr id="19" name="Google Shape;19;p23"/>
          <p:cNvSpPr txBox="1">
            <a:spLocks noGrp="1"/>
          </p:cNvSpPr>
          <p:nvPr>
            <p:ph type="sldNum" idx="12"/>
          </p:nvPr>
        </p:nvSpPr>
        <p:spPr>
          <a:xfrm>
            <a:off x="4482790" y="4902398"/>
            <a:ext cx="341971" cy="27120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200"/>
              <a:buFont typeface="Helvetica Neue Light"/>
              <a:buNone/>
              <a:defRPr sz="825"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326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791766" y="816769"/>
            <a:ext cx="7560469" cy="7490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791765" y="1565867"/>
            <a:ext cx="7560470" cy="2932314"/>
          </a:xfrm>
          <a:prstGeom prst="rect">
            <a:avLst/>
          </a:prstGeom>
          <a:noFill/>
          <a:ln>
            <a:noFill/>
          </a:ln>
        </p:spPr>
        <p:txBody>
          <a:bodyPr spcFirstLastPara="1" wrap="square" lIns="91425" tIns="45700" rIns="91425" bIns="45700" anchor="t" anchorCtr="0">
            <a:noAutofit/>
          </a:bodyPr>
          <a:lstStyle>
            <a:lvl1pPr marL="457200" marR="0" lvl="0" indent="-368300" algn="l" rtl="0">
              <a:lnSpc>
                <a:spcPct val="118181"/>
              </a:lnSpc>
              <a:spcBef>
                <a:spcPts val="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lnSpc>
                <a:spcPct val="120000"/>
              </a:lnSpc>
              <a:spcBef>
                <a:spcPts val="1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22222"/>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17500" algn="l" rtl="0">
              <a:lnSpc>
                <a:spcPct val="128571"/>
              </a:lnSpc>
              <a:spcBef>
                <a:spcPts val="11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292100" algn="l" rtl="0">
              <a:lnSpc>
                <a:spcPct val="140000"/>
              </a:lnSpc>
              <a:spcBef>
                <a:spcPts val="7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618685" y="4767263"/>
            <a:ext cx="548640" cy="2738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791764" y="4767263"/>
            <a:ext cx="5136596"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00" b="1"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7235905" y="4767263"/>
            <a:ext cx="111633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63" r:id="rId8"/>
    <p:sldLayoutId id="2147483664"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99" userDrawn="1">
          <p15:clr>
            <a:srgbClr val="F26B43"/>
          </p15:clr>
        </p15:guide>
        <p15:guide id="2" pos="5261" userDrawn="1">
          <p15:clr>
            <a:srgbClr val="F26B43"/>
          </p15:clr>
        </p15:guide>
        <p15:guide id="3" orient="horz" pos="515" userDrawn="1">
          <p15:clr>
            <a:srgbClr val="F26B43"/>
          </p15:clr>
        </p15:guide>
        <p15:guide id="4" orient="horz" pos="1025" userDrawn="1">
          <p15:clr>
            <a:srgbClr val="F26B43"/>
          </p15:clr>
        </p15:guide>
        <p15:guide id="5" orient="horz" pos="1195" userDrawn="1">
          <p15:clr>
            <a:srgbClr val="F26B43"/>
          </p15:clr>
        </p15:guide>
        <p15:guide id="6" orient="horz" pos="28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DFBEAF-1B51-41F0-9941-3FF03D5023B8}"/>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s-PA"/>
          </a:p>
        </p:txBody>
      </p:sp>
      <p:sp>
        <p:nvSpPr>
          <p:cNvPr id="3" name="Text Placeholder 2">
            <a:extLst>
              <a:ext uri="{FF2B5EF4-FFF2-40B4-BE49-F238E27FC236}">
                <a16:creationId xmlns:a16="http://schemas.microsoft.com/office/drawing/2014/main" id="{D42C783E-F869-4037-A2CF-436C098995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A"/>
          </a:p>
        </p:txBody>
      </p:sp>
      <p:sp>
        <p:nvSpPr>
          <p:cNvPr id="4" name="Date Placeholder 3">
            <a:extLst>
              <a:ext uri="{FF2B5EF4-FFF2-40B4-BE49-F238E27FC236}">
                <a16:creationId xmlns:a16="http://schemas.microsoft.com/office/drawing/2014/main" id="{0B3748C9-2D53-4D3D-A85D-5804A4157BB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60F46A5-DA03-4EC5-8B22-919483B7BB93}" type="datetimeFigureOut">
              <a:rPr lang="es-PA" smtClean="0"/>
              <a:t>07/10/2023</a:t>
            </a:fld>
            <a:endParaRPr lang="es-PA"/>
          </a:p>
        </p:txBody>
      </p:sp>
      <p:sp>
        <p:nvSpPr>
          <p:cNvPr id="5" name="Footer Placeholder 4">
            <a:extLst>
              <a:ext uri="{FF2B5EF4-FFF2-40B4-BE49-F238E27FC236}">
                <a16:creationId xmlns:a16="http://schemas.microsoft.com/office/drawing/2014/main" id="{E8F46148-2E57-483C-BCEC-4AEFC2BBF92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A"/>
          </a:p>
        </p:txBody>
      </p:sp>
      <p:sp>
        <p:nvSpPr>
          <p:cNvPr id="6" name="Slide Number Placeholder 5">
            <a:extLst>
              <a:ext uri="{FF2B5EF4-FFF2-40B4-BE49-F238E27FC236}">
                <a16:creationId xmlns:a16="http://schemas.microsoft.com/office/drawing/2014/main" id="{321E27D7-D8B1-40F4-A68D-B60D1868F17B}"/>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E52A7E-A983-428E-B0CD-5DEB756326B4}" type="slidenum">
              <a:rPr lang="es-PA" smtClean="0"/>
              <a:t>‹#›</a:t>
            </a:fld>
            <a:endParaRPr lang="es-PA"/>
          </a:p>
        </p:txBody>
      </p:sp>
      <p:pic>
        <p:nvPicPr>
          <p:cNvPr id="7" name="Picture 6" descr="Logo&#10;&#10;Description automatically generated">
            <a:extLst>
              <a:ext uri="{FF2B5EF4-FFF2-40B4-BE49-F238E27FC236}">
                <a16:creationId xmlns:a16="http://schemas.microsoft.com/office/drawing/2014/main" id="{A55A4FF8-CC7E-4CCC-33F6-7D6C84D068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113749" y="95615"/>
            <a:ext cx="401601" cy="401601"/>
          </a:xfrm>
          <a:prstGeom prst="rect">
            <a:avLst/>
          </a:prstGeom>
        </p:spPr>
      </p:pic>
      <p:pic>
        <p:nvPicPr>
          <p:cNvPr id="8" name="Picture 2" descr="UNEP FI - YouTube">
            <a:extLst>
              <a:ext uri="{FF2B5EF4-FFF2-40B4-BE49-F238E27FC236}">
                <a16:creationId xmlns:a16="http://schemas.microsoft.com/office/drawing/2014/main" id="{AF78268E-3E31-E0CC-694E-E7658F38D539}"/>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620548" y="165234"/>
            <a:ext cx="308848" cy="30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1506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P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notesSlide" Target="../notesSlides/notesSlide10.xml"/><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9.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73.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86_8E48D62F.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83.sv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90.sv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90.sv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0.sv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90.sv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90.sv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0.sv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1.jpeg"/><Relationship Id="rId3" Type="http://schemas.openxmlformats.org/officeDocument/2006/relationships/image" Target="../media/image9.png"/><Relationship Id="rId21" Type="http://schemas.openxmlformats.org/officeDocument/2006/relationships/image" Target="../media/image27.svg"/><Relationship Id="rId34" Type="http://schemas.openxmlformats.org/officeDocument/2006/relationships/image" Target="../media/image3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0.jpeg"/><Relationship Id="rId33"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1.svg"/><Relationship Id="rId15" Type="http://schemas.openxmlformats.org/officeDocument/2006/relationships/image" Target="../media/image21.png"/><Relationship Id="rId23" Type="http://schemas.microsoft.com/office/2007/relationships/hdphoto" Target="../media/hdphoto1.wdp"/><Relationship Id="rId28" Type="http://schemas.openxmlformats.org/officeDocument/2006/relationships/image" Target="../media/image33.png"/><Relationship Id="rId10" Type="http://schemas.openxmlformats.org/officeDocument/2006/relationships/image" Target="../media/image16.jpeg"/><Relationship Id="rId19" Type="http://schemas.openxmlformats.org/officeDocument/2006/relationships/image" Target="../media/image25.jpeg"/><Relationship Id="rId31"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12_0.xml"/><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0" name="Google Shape;132;p1">
            <a:extLst>
              <a:ext uri="{FF2B5EF4-FFF2-40B4-BE49-F238E27FC236}">
                <a16:creationId xmlns:a16="http://schemas.microsoft.com/office/drawing/2014/main" id="{9A636846-34B4-E7F4-0DD7-CD1FD0D9A522}"/>
              </a:ext>
            </a:extLst>
          </p:cNvPr>
          <p:cNvSpPr txBox="1">
            <a:spLocks/>
          </p:cNvSpPr>
          <p:nvPr/>
        </p:nvSpPr>
        <p:spPr>
          <a:xfrm>
            <a:off x="6445717" y="4743431"/>
            <a:ext cx="3543916" cy="40006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GB" sz="1100" b="1">
                <a:solidFill>
                  <a:srgbClr val="133A56"/>
                </a:solidFill>
                <a:latin typeface="Roboto" panose="02000000000000000000" pitchFamily="2" charset="0"/>
                <a:ea typeface="Roboto" panose="02000000000000000000" pitchFamily="2" charset="0"/>
                <a:cs typeface="Roboto" panose="02000000000000000000" pitchFamily="2" charset="0"/>
              </a:rPr>
              <a:t>10</a:t>
            </a:r>
            <a:r>
              <a:rPr lang="en-GB" sz="1100" b="1" baseline="30000">
                <a:solidFill>
                  <a:srgbClr val="133A56"/>
                </a:solidFill>
                <a:latin typeface="Roboto" panose="02000000000000000000" pitchFamily="2" charset="0"/>
                <a:ea typeface="Roboto" panose="02000000000000000000" pitchFamily="2" charset="0"/>
                <a:cs typeface="Roboto" panose="02000000000000000000" pitchFamily="2" charset="0"/>
              </a:rPr>
              <a:t>th</a:t>
            </a:r>
            <a:r>
              <a:rPr lang="en-GB" sz="1100" b="1">
                <a:solidFill>
                  <a:srgbClr val="133A56"/>
                </a:solidFill>
                <a:latin typeface="Roboto" panose="02000000000000000000" pitchFamily="2" charset="0"/>
                <a:ea typeface="Roboto" panose="02000000000000000000" pitchFamily="2" charset="0"/>
                <a:cs typeface="Roboto" panose="02000000000000000000" pitchFamily="2" charset="0"/>
              </a:rPr>
              <a:t>  July 2023</a:t>
            </a:r>
          </a:p>
        </p:txBody>
      </p:sp>
      <p:sp>
        <p:nvSpPr>
          <p:cNvPr id="9" name="Google Shape;131;p1">
            <a:extLst>
              <a:ext uri="{FF2B5EF4-FFF2-40B4-BE49-F238E27FC236}">
                <a16:creationId xmlns:a16="http://schemas.microsoft.com/office/drawing/2014/main" id="{FBEFEA1C-CAD1-9639-7222-16578CB67F90}"/>
              </a:ext>
            </a:extLst>
          </p:cNvPr>
          <p:cNvSpPr txBox="1">
            <a:spLocks/>
          </p:cNvSpPr>
          <p:nvPr/>
        </p:nvSpPr>
        <p:spPr>
          <a:xfrm>
            <a:off x="555156" y="562041"/>
            <a:ext cx="4216021" cy="164093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Common</a:t>
            </a:r>
            <a: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t> Framework</a:t>
            </a:r>
            <a:b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br>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of</a:t>
            </a:r>
            <a: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t> </a:t>
            </a:r>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Sustainable</a:t>
            </a:r>
            <a: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t> </a:t>
            </a:r>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Finance</a:t>
            </a:r>
            <a: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t> </a:t>
            </a:r>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Taxonomies</a:t>
            </a:r>
            <a: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t> for Latin America and </a:t>
            </a:r>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the</a:t>
            </a:r>
            <a:r>
              <a:rPr lang="es-ES" sz="2400" b="1">
                <a:solidFill>
                  <a:srgbClr val="133A56"/>
                </a:solidFill>
                <a:latin typeface="Roboto" panose="02000000000000000000" pitchFamily="2" charset="0"/>
                <a:ea typeface="Roboto" panose="02000000000000000000" pitchFamily="2" charset="0"/>
                <a:cs typeface="Roboto" panose="02000000000000000000" pitchFamily="2" charset="0"/>
              </a:rPr>
              <a:t> </a:t>
            </a:r>
            <a:r>
              <a:rPr lang="es-ES" sz="2400" b="1" err="1">
                <a:solidFill>
                  <a:srgbClr val="133A56"/>
                </a:solidFill>
                <a:latin typeface="Roboto" panose="02000000000000000000" pitchFamily="2" charset="0"/>
                <a:ea typeface="Roboto" panose="02000000000000000000" pitchFamily="2" charset="0"/>
                <a:cs typeface="Roboto" panose="02000000000000000000" pitchFamily="2" charset="0"/>
              </a:rPr>
              <a:t>Carribbean</a:t>
            </a:r>
            <a:endParaRPr lang="es-ES" sz="1600" b="1">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a:extLst>
              <a:ext uri="{FF2B5EF4-FFF2-40B4-BE49-F238E27FC236}">
                <a16:creationId xmlns:a16="http://schemas.microsoft.com/office/drawing/2014/main" id="{798D6CC3-B847-5125-D8FF-1FBFD8BE6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2400" y="337360"/>
            <a:ext cx="4344017" cy="4468780"/>
          </a:xfrm>
          <a:prstGeom prst="rect">
            <a:avLst/>
          </a:prstGeom>
        </p:spPr>
      </p:pic>
      <p:sp>
        <p:nvSpPr>
          <p:cNvPr id="7" name="TextBox 6">
            <a:extLst>
              <a:ext uri="{FF2B5EF4-FFF2-40B4-BE49-F238E27FC236}">
                <a16:creationId xmlns:a16="http://schemas.microsoft.com/office/drawing/2014/main" id="{3D78568D-7FF3-AD30-41D0-5DCED17BC5C1}"/>
              </a:ext>
            </a:extLst>
          </p:cNvPr>
          <p:cNvSpPr txBox="1"/>
          <p:nvPr/>
        </p:nvSpPr>
        <p:spPr>
          <a:xfrm>
            <a:off x="555155" y="2275399"/>
            <a:ext cx="3734560" cy="461665"/>
          </a:xfrm>
          <a:prstGeom prst="rect">
            <a:avLst/>
          </a:prstGeom>
          <a:noFill/>
        </p:spPr>
        <p:txBody>
          <a:bodyPr wrap="square">
            <a:spAutoFit/>
          </a:bodyPr>
          <a:lstStyle/>
          <a:p>
            <a:r>
              <a:rPr lang="en-GB" sz="1200" b="1">
                <a:solidFill>
                  <a:srgbClr val="133A56"/>
                </a:solidFill>
                <a:latin typeface="Roboto" panose="02000000000000000000" pitchFamily="2" charset="0"/>
                <a:ea typeface="Roboto" panose="02000000000000000000" pitchFamily="2" charset="0"/>
                <a:cs typeface="Roboto" panose="02000000000000000000" pitchFamily="2" charset="0"/>
              </a:rPr>
              <a:t>Working Group on Sustainable Finance Taxonomies of Latin America and the Caribbean</a:t>
            </a:r>
            <a:endParaRPr lang="es-PA" sz="1200">
              <a:solidFill>
                <a:srgbClr val="133A56"/>
              </a:solidFill>
            </a:endParaRPr>
          </a:p>
        </p:txBody>
      </p:sp>
      <p:sp>
        <p:nvSpPr>
          <p:cNvPr id="12" name="TextBox 11">
            <a:extLst>
              <a:ext uri="{FF2B5EF4-FFF2-40B4-BE49-F238E27FC236}">
                <a16:creationId xmlns:a16="http://schemas.microsoft.com/office/drawing/2014/main" id="{B26A6BD4-3F42-A7B4-FA66-FDC2C78725EF}"/>
              </a:ext>
            </a:extLst>
          </p:cNvPr>
          <p:cNvSpPr txBox="1"/>
          <p:nvPr/>
        </p:nvSpPr>
        <p:spPr>
          <a:xfrm>
            <a:off x="555156" y="2737063"/>
            <a:ext cx="3372422" cy="577081"/>
          </a:xfrm>
          <a:prstGeom prst="rect">
            <a:avLst/>
          </a:prstGeom>
          <a:noFill/>
        </p:spPr>
        <p:txBody>
          <a:bodyPr wrap="square">
            <a:spAutoFit/>
          </a:bodyPr>
          <a:lstStyle/>
          <a:p>
            <a:r>
              <a:rPr lang="en-GB" sz="1050">
                <a:solidFill>
                  <a:srgbClr val="00B0F0"/>
                </a:solidFill>
                <a:latin typeface="Roboto" panose="02000000000000000000" pitchFamily="2" charset="0"/>
                <a:ea typeface="Roboto" panose="02000000000000000000" pitchFamily="2" charset="0"/>
                <a:cs typeface="Roboto" panose="02000000000000000000" pitchFamily="2" charset="0"/>
              </a:rPr>
              <a:t>Interagency Technical Committee - Forum of Ministers of Environment of Latin America and the Caribbean</a:t>
            </a:r>
            <a:endParaRPr lang="es-CO" sz="1600">
              <a:solidFill>
                <a:srgbClr val="00B0F0"/>
              </a:solidFill>
              <a:latin typeface="Roboto" panose="02000000000000000000" pitchFamily="2" charset="0"/>
              <a:ea typeface="Roboto" panose="02000000000000000000" pitchFamily="2" charset="0"/>
              <a:cs typeface="Roboto" panose="02000000000000000000" pitchFamily="2" charset="0"/>
            </a:endParaRPr>
          </a:p>
        </p:txBody>
      </p:sp>
      <p:cxnSp>
        <p:nvCxnSpPr>
          <p:cNvPr id="13" name="Straight Connector 12">
            <a:extLst>
              <a:ext uri="{FF2B5EF4-FFF2-40B4-BE49-F238E27FC236}">
                <a16:creationId xmlns:a16="http://schemas.microsoft.com/office/drawing/2014/main" id="{25FA5890-02BF-14E1-037F-0B9484B46DEF}"/>
              </a:ext>
            </a:extLst>
          </p:cNvPr>
          <p:cNvCxnSpPr>
            <a:cxnSpLocks/>
          </p:cNvCxnSpPr>
          <p:nvPr/>
        </p:nvCxnSpPr>
        <p:spPr>
          <a:xfrm flipH="1">
            <a:off x="624690" y="2157706"/>
            <a:ext cx="38205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D08545E-910A-1696-7508-A769CE3FDB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34" y="3467090"/>
            <a:ext cx="4762500" cy="1476375"/>
          </a:xfrm>
          <a:prstGeom prst="rect">
            <a:avLst/>
          </a:prstGeom>
        </p:spPr>
      </p:pic>
      <p:pic>
        <p:nvPicPr>
          <p:cNvPr id="15" name="Picture 14">
            <a:extLst>
              <a:ext uri="{FF2B5EF4-FFF2-40B4-BE49-F238E27FC236}">
                <a16:creationId xmlns:a16="http://schemas.microsoft.com/office/drawing/2014/main" id="{8DEE507D-A56F-1731-2C71-D54D57423838}"/>
              </a:ext>
            </a:extLst>
          </p:cNvPr>
          <p:cNvPicPr>
            <a:picLocks noChangeAspect="1"/>
          </p:cNvPicPr>
          <p:nvPr/>
        </p:nvPicPr>
        <p:blipFill rotWithShape="1">
          <a:blip r:embed="rId7"/>
          <a:srcRect l="29064" t="30106" r="23021" b="42866"/>
          <a:stretch/>
        </p:blipFill>
        <p:spPr>
          <a:xfrm>
            <a:off x="3613865" y="4147863"/>
            <a:ext cx="1207173" cy="3830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Rounded Corners 136">
            <a:extLst>
              <a:ext uri="{FF2B5EF4-FFF2-40B4-BE49-F238E27FC236}">
                <a16:creationId xmlns:a16="http://schemas.microsoft.com/office/drawing/2014/main" id="{1214304E-5800-05B2-126D-098E685ABB99}"/>
              </a:ext>
            </a:extLst>
          </p:cNvPr>
          <p:cNvSpPr/>
          <p:nvPr/>
        </p:nvSpPr>
        <p:spPr>
          <a:xfrm>
            <a:off x="208230" y="896722"/>
            <a:ext cx="8763754" cy="2998260"/>
          </a:xfrm>
          <a:prstGeom prst="roundRect">
            <a:avLst>
              <a:gd name="adj" fmla="val 9908"/>
            </a:avLst>
          </a:prstGeom>
          <a:noFill/>
          <a:ln w="28575">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68" name="Rectangle: Rounded Corners 67">
            <a:extLst>
              <a:ext uri="{FF2B5EF4-FFF2-40B4-BE49-F238E27FC236}">
                <a16:creationId xmlns:a16="http://schemas.microsoft.com/office/drawing/2014/main" id="{283C3FF6-9469-B4DC-EB71-61D70614099B}"/>
              </a:ext>
            </a:extLst>
          </p:cNvPr>
          <p:cNvSpPr/>
          <p:nvPr/>
        </p:nvSpPr>
        <p:spPr>
          <a:xfrm>
            <a:off x="563893" y="3361468"/>
            <a:ext cx="8142964" cy="983003"/>
          </a:xfrm>
          <a:prstGeom prst="roundRect">
            <a:avLst>
              <a:gd name="adj" fmla="val 9908"/>
            </a:avLst>
          </a:prstGeom>
          <a:solidFill>
            <a:schemeClr val="bg1"/>
          </a:solidFill>
          <a:ln w="28575">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3" name="TextBox 5">
            <a:extLst>
              <a:ext uri="{FF2B5EF4-FFF2-40B4-BE49-F238E27FC236}">
                <a16:creationId xmlns:a16="http://schemas.microsoft.com/office/drawing/2014/main" id="{941D7706-79D9-DA23-E04F-2D1B71CFCEE4}"/>
              </a:ext>
            </a:extLst>
          </p:cNvPr>
          <p:cNvSpPr txBox="1"/>
          <p:nvPr/>
        </p:nvSpPr>
        <p:spPr>
          <a:xfrm>
            <a:off x="1364550" y="3160567"/>
            <a:ext cx="6647959" cy="307777"/>
          </a:xfrm>
          <a:prstGeom prst="rect">
            <a:avLst/>
          </a:prstGeom>
          <a:solidFill>
            <a:srgbClr val="133A5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err="1">
                <a:solidFill>
                  <a:schemeClr val="bg1"/>
                </a:solidFill>
                <a:latin typeface="Roboto" panose="02000000000000000000" pitchFamily="2" charset="0"/>
                <a:ea typeface="Roboto" panose="02000000000000000000" pitchFamily="2" charset="0"/>
                <a:cs typeface="Roboto" panose="02000000000000000000" pitchFamily="2" charset="0"/>
              </a:rPr>
              <a:t>Structural</a:t>
            </a:r>
            <a:r>
              <a:rPr lang="es-ES" sz="14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s-ES" sz="1400" b="1" dirty="0" err="1">
                <a:solidFill>
                  <a:schemeClr val="bg1"/>
                </a:solidFill>
                <a:latin typeface="Roboto" panose="02000000000000000000" pitchFamily="2" charset="0"/>
                <a:ea typeface="Roboto" panose="02000000000000000000" pitchFamily="2" charset="0"/>
                <a:cs typeface="Roboto" panose="02000000000000000000" pitchFamily="2" charset="0"/>
              </a:rPr>
              <a:t>elements</a:t>
            </a:r>
            <a:r>
              <a:rPr lang="es-ES" sz="14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sp>
        <p:nvSpPr>
          <p:cNvPr id="20" name="Rectangle: Rounded Corners 19">
            <a:extLst>
              <a:ext uri="{FF2B5EF4-FFF2-40B4-BE49-F238E27FC236}">
                <a16:creationId xmlns:a16="http://schemas.microsoft.com/office/drawing/2014/main" id="{E17B9EB8-8537-397C-F88E-C70923D9BAB1}"/>
              </a:ext>
            </a:extLst>
          </p:cNvPr>
          <p:cNvSpPr/>
          <p:nvPr/>
        </p:nvSpPr>
        <p:spPr>
          <a:xfrm>
            <a:off x="817603" y="3810317"/>
            <a:ext cx="1511710" cy="1118253"/>
          </a:xfrm>
          <a:prstGeom prst="roundRect">
            <a:avLst/>
          </a:prstGeom>
          <a:solidFill>
            <a:schemeClr val="bg1"/>
          </a:solidFill>
          <a:ln>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90010453-74AE-A3DB-4B97-A0D9F26211E3}"/>
              </a:ext>
            </a:extLst>
          </p:cNvPr>
          <p:cNvSpPr/>
          <p:nvPr/>
        </p:nvSpPr>
        <p:spPr>
          <a:xfrm>
            <a:off x="1036385" y="3684134"/>
            <a:ext cx="1074147" cy="481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TextBox 13">
            <a:extLst>
              <a:ext uri="{FF2B5EF4-FFF2-40B4-BE49-F238E27FC236}">
                <a16:creationId xmlns:a16="http://schemas.microsoft.com/office/drawing/2014/main" id="{AE757126-CF3C-4D29-F067-73E2230C308F}"/>
              </a:ext>
            </a:extLst>
          </p:cNvPr>
          <p:cNvSpPr txBox="1"/>
          <p:nvPr/>
        </p:nvSpPr>
        <p:spPr>
          <a:xfrm>
            <a:off x="1088257" y="3919330"/>
            <a:ext cx="970402" cy="261610"/>
          </a:xfrm>
          <a:prstGeom prst="rect">
            <a:avLst/>
          </a:prstGeom>
          <a:solidFill>
            <a:schemeClr val="bg1"/>
          </a:solidFill>
        </p:spPr>
        <p:txBody>
          <a:bodyPr wrap="square" rtlCol="0">
            <a:spAutoFit/>
          </a:bodyPr>
          <a:lstStyle/>
          <a:p>
            <a:pPr algn="ctr"/>
            <a:r>
              <a:rPr lang="es-PA" sz="1100" b="1" dirty="0" err="1">
                <a:latin typeface="Roboto" panose="02000000000000000000" pitchFamily="2" charset="0"/>
                <a:ea typeface="Roboto" panose="02000000000000000000" pitchFamily="2" charset="0"/>
                <a:cs typeface="Roboto" panose="02000000000000000000" pitchFamily="2" charset="0"/>
              </a:rPr>
              <a:t>Objective</a:t>
            </a:r>
            <a:endParaRPr lang="es-PA" sz="1100" b="1" dirty="0">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53C23A67-B5EF-83E8-3321-F0139BB25F57}"/>
              </a:ext>
            </a:extLst>
          </p:cNvPr>
          <p:cNvSpPr txBox="1"/>
          <p:nvPr/>
        </p:nvSpPr>
        <p:spPr>
          <a:xfrm>
            <a:off x="888876" y="4148500"/>
            <a:ext cx="1369164" cy="707886"/>
          </a:xfrm>
          <a:prstGeom prst="rect">
            <a:avLst/>
          </a:prstGeom>
          <a:noFill/>
        </p:spPr>
        <p:txBody>
          <a:bodyPr wrap="square" rtlCol="0">
            <a:spAutoFit/>
          </a:bodyPr>
          <a:lstStyle/>
          <a:p>
            <a:pPr algn="ctr"/>
            <a:r>
              <a:rPr lang="es-PA" sz="1000" dirty="0" err="1">
                <a:latin typeface="Roboto" panose="02000000000000000000" pitchFamily="2" charset="0"/>
                <a:ea typeface="Roboto" panose="02000000000000000000" pitchFamily="2" charset="0"/>
                <a:cs typeface="Roboto" panose="02000000000000000000" pitchFamily="2" charset="0"/>
              </a:rPr>
              <a:t>Helps</a:t>
            </a:r>
            <a:r>
              <a:rPr lang="es-PA" sz="1000" dirty="0">
                <a:latin typeface="Roboto" panose="02000000000000000000" pitchFamily="2" charset="0"/>
                <a:ea typeface="Roboto" panose="02000000000000000000" pitchFamily="2" charset="0"/>
                <a:cs typeface="Roboto" panose="02000000000000000000" pitchFamily="2" charset="0"/>
              </a:rPr>
              <a:t> define </a:t>
            </a:r>
            <a:r>
              <a:rPr lang="es-PA" sz="1000" dirty="0" err="1">
                <a:latin typeface="Roboto" panose="02000000000000000000" pitchFamily="2" charset="0"/>
                <a:ea typeface="Roboto" panose="02000000000000000000" pitchFamily="2" charset="0"/>
                <a:cs typeface="Roboto" panose="02000000000000000000" pitchFamily="2" charset="0"/>
              </a:rPr>
              <a:t>the</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ambition</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selection</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activities</a:t>
            </a:r>
            <a:r>
              <a:rPr lang="es-PA" sz="1000" dirty="0">
                <a:latin typeface="Roboto" panose="02000000000000000000" pitchFamily="2" charset="0"/>
                <a:ea typeface="Roboto" panose="02000000000000000000" pitchFamily="2" charset="0"/>
                <a:cs typeface="Roboto" panose="02000000000000000000" pitchFamily="2" charset="0"/>
              </a:rPr>
              <a:t>, and screening </a:t>
            </a:r>
            <a:r>
              <a:rPr lang="es-PA" sz="1000" dirty="0" err="1">
                <a:latin typeface="Roboto" panose="02000000000000000000" pitchFamily="2" charset="0"/>
                <a:ea typeface="Roboto" panose="02000000000000000000" pitchFamily="2" charset="0"/>
                <a:cs typeface="Roboto" panose="02000000000000000000" pitchFamily="2" charset="0"/>
              </a:rPr>
              <a:t>criteria</a:t>
            </a:r>
            <a:endParaRPr lang="es-PA" sz="1000" dirty="0">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446BBDDC-DF1F-3A0B-471C-6B4190478FDD}"/>
              </a:ext>
            </a:extLst>
          </p:cNvPr>
          <p:cNvGrpSpPr/>
          <p:nvPr/>
        </p:nvGrpSpPr>
        <p:grpSpPr>
          <a:xfrm>
            <a:off x="1006902" y="3532114"/>
            <a:ext cx="861926" cy="523220"/>
            <a:chOff x="824476" y="2386479"/>
            <a:chExt cx="861926" cy="523220"/>
          </a:xfrm>
        </p:grpSpPr>
        <p:sp>
          <p:nvSpPr>
            <p:cNvPr id="15" name="TextBox 14">
              <a:extLst>
                <a:ext uri="{FF2B5EF4-FFF2-40B4-BE49-F238E27FC236}">
                  <a16:creationId xmlns:a16="http://schemas.microsoft.com/office/drawing/2014/main" id="{505B71E4-47F0-4DB5-628D-14403D8D18A2}"/>
                </a:ext>
              </a:extLst>
            </p:cNvPr>
            <p:cNvSpPr txBox="1"/>
            <p:nvPr/>
          </p:nvSpPr>
          <p:spPr>
            <a:xfrm>
              <a:off x="824476" y="2386479"/>
              <a:ext cx="715297" cy="523220"/>
            </a:xfrm>
            <a:prstGeom prst="rect">
              <a:avLst/>
            </a:prstGeom>
            <a:noFill/>
          </p:spPr>
          <p:txBody>
            <a:bodyPr wrap="square" rtlCol="0">
              <a:spAutoFit/>
            </a:bodyPr>
            <a:lstStyle/>
            <a:p>
              <a:pPr algn="ctr"/>
              <a:r>
                <a:rPr lang="es-PA" sz="2800" b="1" dirty="0">
                  <a:solidFill>
                    <a:srgbClr val="002060"/>
                  </a:solidFill>
                  <a:latin typeface="Roboto" panose="02000000000000000000" pitchFamily="2" charset="0"/>
                  <a:ea typeface="Roboto" panose="02000000000000000000" pitchFamily="2" charset="0"/>
                  <a:cs typeface="Roboto" panose="02000000000000000000" pitchFamily="2" charset="0"/>
                </a:rPr>
                <a:t>1.</a:t>
              </a:r>
            </a:p>
          </p:txBody>
        </p:sp>
        <p:pic>
          <p:nvPicPr>
            <p:cNvPr id="22" name="Graphic 21">
              <a:extLst>
                <a:ext uri="{FF2B5EF4-FFF2-40B4-BE49-F238E27FC236}">
                  <a16:creationId xmlns:a16="http://schemas.microsoft.com/office/drawing/2014/main" id="{D03331D8-831C-5C97-8B0B-58C126DF63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2613" y="2396199"/>
              <a:ext cx="383789" cy="383789"/>
            </a:xfrm>
            <a:prstGeom prst="rect">
              <a:avLst/>
            </a:prstGeom>
          </p:spPr>
        </p:pic>
      </p:grpSp>
      <p:sp>
        <p:nvSpPr>
          <p:cNvPr id="29" name="Rectangle: Rounded Corners 28">
            <a:extLst>
              <a:ext uri="{FF2B5EF4-FFF2-40B4-BE49-F238E27FC236}">
                <a16:creationId xmlns:a16="http://schemas.microsoft.com/office/drawing/2014/main" id="{09618A79-4CA1-AC18-8F95-464CA2D35549}"/>
              </a:ext>
            </a:extLst>
          </p:cNvPr>
          <p:cNvSpPr/>
          <p:nvPr/>
        </p:nvSpPr>
        <p:spPr>
          <a:xfrm>
            <a:off x="2554301" y="3810317"/>
            <a:ext cx="1363608" cy="1118253"/>
          </a:xfrm>
          <a:prstGeom prst="roundRect">
            <a:avLst/>
          </a:prstGeom>
          <a:solidFill>
            <a:schemeClr val="bg1"/>
          </a:solidFill>
          <a:ln>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D77580EC-06D2-6BFA-851D-DC65FD7EC6D9}"/>
              </a:ext>
            </a:extLst>
          </p:cNvPr>
          <p:cNvSpPr/>
          <p:nvPr/>
        </p:nvSpPr>
        <p:spPr>
          <a:xfrm>
            <a:off x="2699032" y="3635951"/>
            <a:ext cx="1074147" cy="481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1" name="TextBox 30">
            <a:extLst>
              <a:ext uri="{FF2B5EF4-FFF2-40B4-BE49-F238E27FC236}">
                <a16:creationId xmlns:a16="http://schemas.microsoft.com/office/drawing/2014/main" id="{DC05DBAB-98F0-B77C-BBCF-4BB5E7340438}"/>
              </a:ext>
            </a:extLst>
          </p:cNvPr>
          <p:cNvSpPr txBox="1"/>
          <p:nvPr/>
        </p:nvSpPr>
        <p:spPr>
          <a:xfrm>
            <a:off x="2750904" y="3919330"/>
            <a:ext cx="970402" cy="261610"/>
          </a:xfrm>
          <a:prstGeom prst="rect">
            <a:avLst/>
          </a:prstGeom>
          <a:solidFill>
            <a:schemeClr val="bg1"/>
          </a:solidFill>
        </p:spPr>
        <p:txBody>
          <a:bodyPr wrap="square" rtlCol="0">
            <a:spAutoFit/>
          </a:bodyPr>
          <a:lstStyle/>
          <a:p>
            <a:pPr algn="ctr"/>
            <a:r>
              <a:rPr lang="es-PA" sz="1100" b="1" dirty="0" err="1">
                <a:latin typeface="Roboto" panose="02000000000000000000" pitchFamily="2" charset="0"/>
                <a:ea typeface="Roboto" panose="02000000000000000000" pitchFamily="2" charset="0"/>
                <a:cs typeface="Roboto" panose="02000000000000000000" pitchFamily="2" charset="0"/>
              </a:rPr>
              <a:t>Sectors</a:t>
            </a:r>
            <a:endParaRPr lang="es-PA" sz="1100" b="1" dirty="0">
              <a:latin typeface="Roboto" panose="02000000000000000000" pitchFamily="2" charset="0"/>
              <a:ea typeface="Roboto" panose="02000000000000000000" pitchFamily="2" charset="0"/>
              <a:cs typeface="Roboto" panose="02000000000000000000" pitchFamily="2" charset="0"/>
            </a:endParaRPr>
          </a:p>
        </p:txBody>
      </p:sp>
      <p:sp>
        <p:nvSpPr>
          <p:cNvPr id="65" name="TextBox 64">
            <a:extLst>
              <a:ext uri="{FF2B5EF4-FFF2-40B4-BE49-F238E27FC236}">
                <a16:creationId xmlns:a16="http://schemas.microsoft.com/office/drawing/2014/main" id="{757A14AE-ADDE-513E-6A5C-75853D98545A}"/>
              </a:ext>
            </a:extLst>
          </p:cNvPr>
          <p:cNvSpPr txBox="1"/>
          <p:nvPr/>
        </p:nvSpPr>
        <p:spPr>
          <a:xfrm>
            <a:off x="2593344" y="4148500"/>
            <a:ext cx="1285523" cy="707886"/>
          </a:xfrm>
          <a:prstGeom prst="rect">
            <a:avLst/>
          </a:prstGeom>
          <a:noFill/>
        </p:spPr>
        <p:txBody>
          <a:bodyPr wrap="square" rtlCol="0">
            <a:spAutoFit/>
          </a:bodyPr>
          <a:lstStyle/>
          <a:p>
            <a:pPr algn="ctr"/>
            <a:r>
              <a:rPr lang="es-PA" sz="1000" dirty="0" err="1">
                <a:latin typeface="Roboto" panose="02000000000000000000" pitchFamily="2" charset="0"/>
                <a:ea typeface="Roboto" panose="02000000000000000000" pitchFamily="2" charset="0"/>
                <a:cs typeface="Roboto" panose="02000000000000000000" pitchFamily="2" charset="0"/>
              </a:rPr>
              <a:t>Economic</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sectors</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for</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which</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activities</a:t>
            </a:r>
            <a:r>
              <a:rPr lang="es-PA" sz="1000" dirty="0">
                <a:latin typeface="Roboto" panose="02000000000000000000" pitchFamily="2" charset="0"/>
                <a:ea typeface="Roboto" panose="02000000000000000000" pitchFamily="2" charset="0"/>
                <a:cs typeface="Roboto" panose="02000000000000000000" pitchFamily="2" charset="0"/>
              </a:rPr>
              <a:t> are </a:t>
            </a:r>
            <a:r>
              <a:rPr lang="es-PA" sz="1000" dirty="0" err="1">
                <a:latin typeface="Roboto" panose="02000000000000000000" pitchFamily="2" charset="0"/>
                <a:ea typeface="Roboto" panose="02000000000000000000" pitchFamily="2" charset="0"/>
                <a:cs typeface="Roboto" panose="02000000000000000000" pitchFamily="2" charset="0"/>
              </a:rPr>
              <a:t>selected</a:t>
            </a:r>
            <a:endParaRPr lang="es-PA" sz="1000" dirty="0">
              <a:latin typeface="Roboto" panose="02000000000000000000" pitchFamily="2" charset="0"/>
              <a:ea typeface="Roboto" panose="02000000000000000000" pitchFamily="2" charset="0"/>
              <a:cs typeface="Roboto" panose="02000000000000000000" pitchFamily="2" charset="0"/>
            </a:endParaRPr>
          </a:p>
          <a:p>
            <a:pPr algn="ctr"/>
            <a:r>
              <a:rPr lang="es-PA" sz="1000" dirty="0">
                <a:latin typeface="Roboto" panose="02000000000000000000" pitchFamily="2" charset="0"/>
                <a:ea typeface="Roboto" panose="02000000000000000000" pitchFamily="2" charset="0"/>
                <a:cs typeface="Roboto" panose="02000000000000000000" pitchFamily="2" charset="0"/>
              </a:rPr>
              <a:t>and </a:t>
            </a:r>
            <a:r>
              <a:rPr lang="es-PA" sz="1000" dirty="0" err="1">
                <a:latin typeface="Roboto" panose="02000000000000000000" pitchFamily="2" charset="0"/>
                <a:ea typeface="Roboto" panose="02000000000000000000" pitchFamily="2" charset="0"/>
                <a:cs typeface="Roboto" panose="02000000000000000000" pitchFamily="2" charset="0"/>
              </a:rPr>
              <a:t>defined</a:t>
            </a:r>
            <a:endParaRPr lang="es-PA" sz="1000" dirty="0">
              <a:latin typeface="Roboto" panose="02000000000000000000" pitchFamily="2" charset="0"/>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377E5537-9C31-E1C3-6A04-9BD50337DC74}"/>
              </a:ext>
            </a:extLst>
          </p:cNvPr>
          <p:cNvGrpSpPr/>
          <p:nvPr/>
        </p:nvGrpSpPr>
        <p:grpSpPr>
          <a:xfrm>
            <a:off x="2618250" y="3532114"/>
            <a:ext cx="1017951" cy="523220"/>
            <a:chOff x="2706218" y="2404817"/>
            <a:chExt cx="1017951" cy="523220"/>
          </a:xfrm>
        </p:grpSpPr>
        <p:sp>
          <p:nvSpPr>
            <p:cNvPr id="64" name="TextBox 63">
              <a:extLst>
                <a:ext uri="{FF2B5EF4-FFF2-40B4-BE49-F238E27FC236}">
                  <a16:creationId xmlns:a16="http://schemas.microsoft.com/office/drawing/2014/main" id="{E6BC15A5-4C78-5883-28EC-7FF23185E8EB}"/>
                </a:ext>
              </a:extLst>
            </p:cNvPr>
            <p:cNvSpPr txBox="1"/>
            <p:nvPr/>
          </p:nvSpPr>
          <p:spPr>
            <a:xfrm>
              <a:off x="2706218" y="2404817"/>
              <a:ext cx="715297" cy="523220"/>
            </a:xfrm>
            <a:prstGeom prst="rect">
              <a:avLst/>
            </a:prstGeom>
            <a:noFill/>
          </p:spPr>
          <p:txBody>
            <a:bodyPr wrap="square" rtlCol="0">
              <a:spAutoFit/>
            </a:bodyPr>
            <a:lstStyle/>
            <a:p>
              <a:pPr algn="ctr"/>
              <a:r>
                <a:rPr lang="es-PA" sz="2800" b="1" dirty="0">
                  <a:solidFill>
                    <a:srgbClr val="002060"/>
                  </a:solidFill>
                  <a:latin typeface="Roboto" panose="02000000000000000000" pitchFamily="2" charset="0"/>
                  <a:ea typeface="Roboto" panose="02000000000000000000" pitchFamily="2" charset="0"/>
                  <a:cs typeface="Roboto" panose="02000000000000000000" pitchFamily="2" charset="0"/>
                </a:rPr>
                <a:t>2.</a:t>
              </a:r>
            </a:p>
          </p:txBody>
        </p:sp>
        <p:pic>
          <p:nvPicPr>
            <p:cNvPr id="82" name="Graphic 81">
              <a:extLst>
                <a:ext uri="{FF2B5EF4-FFF2-40B4-BE49-F238E27FC236}">
                  <a16:creationId xmlns:a16="http://schemas.microsoft.com/office/drawing/2014/main" id="{F670E5B3-3E47-B403-176C-A78DFD5545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56649" y="2416599"/>
              <a:ext cx="467520" cy="428560"/>
            </a:xfrm>
            <a:prstGeom prst="rect">
              <a:avLst/>
            </a:prstGeom>
          </p:spPr>
        </p:pic>
      </p:grpSp>
      <p:sp>
        <p:nvSpPr>
          <p:cNvPr id="69" name="Rectangle: Rounded Corners 68">
            <a:extLst>
              <a:ext uri="{FF2B5EF4-FFF2-40B4-BE49-F238E27FC236}">
                <a16:creationId xmlns:a16="http://schemas.microsoft.com/office/drawing/2014/main" id="{EFBF6973-AA83-0A21-FECA-5212932F208F}"/>
              </a:ext>
            </a:extLst>
          </p:cNvPr>
          <p:cNvSpPr/>
          <p:nvPr/>
        </p:nvSpPr>
        <p:spPr>
          <a:xfrm>
            <a:off x="4125916" y="3810317"/>
            <a:ext cx="2029996" cy="1118253"/>
          </a:xfrm>
          <a:prstGeom prst="roundRect">
            <a:avLst/>
          </a:prstGeom>
          <a:solidFill>
            <a:schemeClr val="bg1"/>
          </a:solidFill>
          <a:ln>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0A198BD1-CC1A-E3B5-1733-E47AC803DDC7}"/>
              </a:ext>
            </a:extLst>
          </p:cNvPr>
          <p:cNvSpPr/>
          <p:nvPr/>
        </p:nvSpPr>
        <p:spPr>
          <a:xfrm>
            <a:off x="4603841" y="3666650"/>
            <a:ext cx="1074147" cy="481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71" name="TextBox 70">
            <a:extLst>
              <a:ext uri="{FF2B5EF4-FFF2-40B4-BE49-F238E27FC236}">
                <a16:creationId xmlns:a16="http://schemas.microsoft.com/office/drawing/2014/main" id="{464C63D9-D909-0C4F-D8C3-AD18FD8CCF71}"/>
              </a:ext>
            </a:extLst>
          </p:cNvPr>
          <p:cNvSpPr txBox="1"/>
          <p:nvPr/>
        </p:nvSpPr>
        <p:spPr>
          <a:xfrm>
            <a:off x="4655713" y="3919330"/>
            <a:ext cx="970402" cy="261610"/>
          </a:xfrm>
          <a:prstGeom prst="rect">
            <a:avLst/>
          </a:prstGeom>
          <a:solidFill>
            <a:schemeClr val="bg1"/>
          </a:solidFill>
        </p:spPr>
        <p:txBody>
          <a:bodyPr wrap="square" rtlCol="0">
            <a:spAutoFit/>
          </a:bodyPr>
          <a:lstStyle/>
          <a:p>
            <a:pPr algn="ctr"/>
            <a:r>
              <a:rPr lang="es-PA" sz="1100" b="1" err="1">
                <a:latin typeface="Roboto" panose="02000000000000000000" pitchFamily="2" charset="0"/>
                <a:ea typeface="Roboto" panose="02000000000000000000" pitchFamily="2" charset="0"/>
                <a:cs typeface="Roboto" panose="02000000000000000000" pitchFamily="2" charset="0"/>
              </a:rPr>
              <a:t>Activities</a:t>
            </a:r>
            <a:endParaRPr lang="es-PA" sz="1100" b="1">
              <a:latin typeface="Roboto" panose="02000000000000000000" pitchFamily="2" charset="0"/>
              <a:ea typeface="Roboto" panose="02000000000000000000" pitchFamily="2" charset="0"/>
              <a:cs typeface="Roboto" panose="02000000000000000000" pitchFamily="2" charset="0"/>
            </a:endParaRPr>
          </a:p>
        </p:txBody>
      </p:sp>
      <p:sp>
        <p:nvSpPr>
          <p:cNvPr id="73" name="TextBox 72">
            <a:extLst>
              <a:ext uri="{FF2B5EF4-FFF2-40B4-BE49-F238E27FC236}">
                <a16:creationId xmlns:a16="http://schemas.microsoft.com/office/drawing/2014/main" id="{51156CF4-5F8C-21EE-30A7-59225AC4991D}"/>
              </a:ext>
            </a:extLst>
          </p:cNvPr>
          <p:cNvSpPr txBox="1"/>
          <p:nvPr/>
        </p:nvSpPr>
        <p:spPr>
          <a:xfrm>
            <a:off x="4173451" y="4142050"/>
            <a:ext cx="1934927" cy="707886"/>
          </a:xfrm>
          <a:prstGeom prst="rect">
            <a:avLst/>
          </a:prstGeom>
          <a:noFill/>
        </p:spPr>
        <p:txBody>
          <a:bodyPr wrap="square" rtlCol="0">
            <a:spAutoFit/>
          </a:bodyPr>
          <a:lstStyle/>
          <a:p>
            <a:pPr algn="ctr"/>
            <a:r>
              <a:rPr lang="es-PA" sz="1000" err="1">
                <a:latin typeface="Roboto" panose="02000000000000000000" pitchFamily="2" charset="0"/>
                <a:ea typeface="Roboto" panose="02000000000000000000" pitchFamily="2" charset="0"/>
                <a:cs typeface="Roboto" panose="02000000000000000000" pitchFamily="2" charset="0"/>
              </a:rPr>
              <a:t>Economic</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activities</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under</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the</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selected</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sectors</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for</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which</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definitions</a:t>
            </a:r>
            <a:r>
              <a:rPr lang="es-PA" sz="1000">
                <a:latin typeface="Roboto" panose="02000000000000000000" pitchFamily="2" charset="0"/>
                <a:ea typeface="Roboto" panose="02000000000000000000" pitchFamily="2" charset="0"/>
                <a:cs typeface="Roboto" panose="02000000000000000000" pitchFamily="2" charset="0"/>
              </a:rPr>
              <a:t> and </a:t>
            </a:r>
            <a:r>
              <a:rPr lang="es-PA" sz="1000" err="1">
                <a:latin typeface="Roboto" panose="02000000000000000000" pitchFamily="2" charset="0"/>
                <a:ea typeface="Roboto" panose="02000000000000000000" pitchFamily="2" charset="0"/>
                <a:cs typeface="Roboto" panose="02000000000000000000" pitchFamily="2" charset="0"/>
              </a:rPr>
              <a:t>eligibility</a:t>
            </a:r>
            <a:r>
              <a:rPr lang="es-PA" sz="1000">
                <a:latin typeface="Roboto" panose="02000000000000000000" pitchFamily="2" charset="0"/>
                <a:ea typeface="Roboto" panose="02000000000000000000" pitchFamily="2" charset="0"/>
                <a:cs typeface="Roboto" panose="02000000000000000000" pitchFamily="2" charset="0"/>
              </a:rPr>
              <a:t> </a:t>
            </a:r>
            <a:r>
              <a:rPr lang="es-PA" sz="1000" err="1">
                <a:latin typeface="Roboto" panose="02000000000000000000" pitchFamily="2" charset="0"/>
                <a:ea typeface="Roboto" panose="02000000000000000000" pitchFamily="2" charset="0"/>
                <a:cs typeface="Roboto" panose="02000000000000000000" pitchFamily="2" charset="0"/>
              </a:rPr>
              <a:t>criteria</a:t>
            </a:r>
            <a:r>
              <a:rPr lang="es-PA" sz="1000">
                <a:latin typeface="Roboto" panose="02000000000000000000" pitchFamily="2" charset="0"/>
                <a:ea typeface="Roboto" panose="02000000000000000000" pitchFamily="2" charset="0"/>
                <a:cs typeface="Roboto" panose="02000000000000000000" pitchFamily="2" charset="0"/>
              </a:rPr>
              <a:t> are </a:t>
            </a:r>
            <a:r>
              <a:rPr lang="es-PA" sz="1000" err="1">
                <a:latin typeface="Roboto" panose="02000000000000000000" pitchFamily="2" charset="0"/>
                <a:ea typeface="Roboto" panose="02000000000000000000" pitchFamily="2" charset="0"/>
                <a:cs typeface="Roboto" panose="02000000000000000000" pitchFamily="2" charset="0"/>
              </a:rPr>
              <a:t>developed</a:t>
            </a:r>
            <a:endParaRPr lang="es-PA" sz="1000">
              <a:latin typeface="Roboto" panose="02000000000000000000" pitchFamily="2" charset="0"/>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6D3F793F-B083-33CA-8434-7F832FD925AF}"/>
              </a:ext>
            </a:extLst>
          </p:cNvPr>
          <p:cNvGrpSpPr/>
          <p:nvPr/>
        </p:nvGrpSpPr>
        <p:grpSpPr>
          <a:xfrm>
            <a:off x="4553358" y="3519178"/>
            <a:ext cx="919810" cy="549092"/>
            <a:chOff x="4568684" y="2387858"/>
            <a:chExt cx="919810" cy="549092"/>
          </a:xfrm>
        </p:grpSpPr>
        <p:sp>
          <p:nvSpPr>
            <p:cNvPr id="72" name="TextBox 71">
              <a:extLst>
                <a:ext uri="{FF2B5EF4-FFF2-40B4-BE49-F238E27FC236}">
                  <a16:creationId xmlns:a16="http://schemas.microsoft.com/office/drawing/2014/main" id="{0FE75736-80B4-ABA3-D82C-5ADB29C45B2F}"/>
                </a:ext>
              </a:extLst>
            </p:cNvPr>
            <p:cNvSpPr txBox="1"/>
            <p:nvPr/>
          </p:nvSpPr>
          <p:spPr>
            <a:xfrm>
              <a:off x="4568684" y="2413730"/>
              <a:ext cx="715297" cy="523220"/>
            </a:xfrm>
            <a:prstGeom prst="rect">
              <a:avLst/>
            </a:prstGeom>
            <a:noFill/>
          </p:spPr>
          <p:txBody>
            <a:bodyPr wrap="square" rtlCol="0">
              <a:spAutoFit/>
            </a:bodyPr>
            <a:lstStyle/>
            <a:p>
              <a:pPr algn="ctr"/>
              <a:r>
                <a:rPr lang="es-PA" sz="2800" b="1" dirty="0">
                  <a:solidFill>
                    <a:srgbClr val="002060"/>
                  </a:solidFill>
                  <a:latin typeface="Roboto" panose="02000000000000000000" pitchFamily="2" charset="0"/>
                  <a:ea typeface="Roboto" panose="02000000000000000000" pitchFamily="2" charset="0"/>
                  <a:cs typeface="Roboto" panose="02000000000000000000" pitchFamily="2" charset="0"/>
                </a:rPr>
                <a:t>3.</a:t>
              </a:r>
            </a:p>
          </p:txBody>
        </p:sp>
        <p:pic>
          <p:nvPicPr>
            <p:cNvPr id="84" name="Graphic 83">
              <a:extLst>
                <a:ext uri="{FF2B5EF4-FFF2-40B4-BE49-F238E27FC236}">
                  <a16:creationId xmlns:a16="http://schemas.microsoft.com/office/drawing/2014/main" id="{D009FEE8-F204-090F-36BA-66692C817C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7328" y="2387858"/>
              <a:ext cx="351166" cy="423200"/>
            </a:xfrm>
            <a:prstGeom prst="rect">
              <a:avLst/>
            </a:prstGeom>
          </p:spPr>
        </p:pic>
      </p:grpSp>
      <p:sp>
        <p:nvSpPr>
          <p:cNvPr id="75" name="Rectangle: Rounded Corners 74">
            <a:extLst>
              <a:ext uri="{FF2B5EF4-FFF2-40B4-BE49-F238E27FC236}">
                <a16:creationId xmlns:a16="http://schemas.microsoft.com/office/drawing/2014/main" id="{3E9F7ADC-239C-EDF7-0753-BEE654127716}"/>
              </a:ext>
            </a:extLst>
          </p:cNvPr>
          <p:cNvSpPr/>
          <p:nvPr/>
        </p:nvSpPr>
        <p:spPr>
          <a:xfrm>
            <a:off x="6352809" y="3810317"/>
            <a:ext cx="2094487" cy="1118253"/>
          </a:xfrm>
          <a:prstGeom prst="roundRect">
            <a:avLst/>
          </a:prstGeom>
          <a:solidFill>
            <a:schemeClr val="bg1"/>
          </a:solidFill>
          <a:ln>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18DE0E9E-72CE-B0D5-D906-4DB05429AAC6}"/>
              </a:ext>
            </a:extLst>
          </p:cNvPr>
          <p:cNvSpPr/>
          <p:nvPr/>
        </p:nvSpPr>
        <p:spPr>
          <a:xfrm>
            <a:off x="6862979" y="3614491"/>
            <a:ext cx="1074147" cy="481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77" name="TextBox 76">
            <a:extLst>
              <a:ext uri="{FF2B5EF4-FFF2-40B4-BE49-F238E27FC236}">
                <a16:creationId xmlns:a16="http://schemas.microsoft.com/office/drawing/2014/main" id="{9AD7F32E-D6D2-63D3-41B4-AA6E3245C3C7}"/>
              </a:ext>
            </a:extLst>
          </p:cNvPr>
          <p:cNvSpPr txBox="1"/>
          <p:nvPr/>
        </p:nvSpPr>
        <p:spPr>
          <a:xfrm>
            <a:off x="6683679" y="3941391"/>
            <a:ext cx="1432746" cy="261610"/>
          </a:xfrm>
          <a:prstGeom prst="rect">
            <a:avLst/>
          </a:prstGeom>
          <a:solidFill>
            <a:schemeClr val="bg1"/>
          </a:solidFill>
        </p:spPr>
        <p:txBody>
          <a:bodyPr wrap="square" rtlCol="0">
            <a:spAutoFit/>
          </a:bodyPr>
          <a:lstStyle/>
          <a:p>
            <a:pPr algn="ctr"/>
            <a:r>
              <a:rPr lang="es-PA" sz="1100" b="1">
                <a:latin typeface="Roboto" panose="02000000000000000000" pitchFamily="2" charset="0"/>
                <a:ea typeface="Roboto" panose="02000000000000000000" pitchFamily="2" charset="0"/>
                <a:cs typeface="Roboto" panose="02000000000000000000" pitchFamily="2" charset="0"/>
              </a:rPr>
              <a:t>Screening </a:t>
            </a:r>
            <a:r>
              <a:rPr lang="es-PA" sz="1100" b="1" err="1">
                <a:latin typeface="Roboto" panose="02000000000000000000" pitchFamily="2" charset="0"/>
                <a:ea typeface="Roboto" panose="02000000000000000000" pitchFamily="2" charset="0"/>
                <a:cs typeface="Roboto" panose="02000000000000000000" pitchFamily="2" charset="0"/>
              </a:rPr>
              <a:t>Criteria</a:t>
            </a:r>
            <a:endParaRPr lang="es-PA" sz="1100" b="1">
              <a:latin typeface="Roboto" panose="02000000000000000000" pitchFamily="2" charset="0"/>
              <a:ea typeface="Roboto" panose="02000000000000000000" pitchFamily="2" charset="0"/>
              <a:cs typeface="Roboto" panose="02000000000000000000" pitchFamily="2" charset="0"/>
            </a:endParaRPr>
          </a:p>
        </p:txBody>
      </p:sp>
      <p:sp>
        <p:nvSpPr>
          <p:cNvPr id="79" name="TextBox 78">
            <a:extLst>
              <a:ext uri="{FF2B5EF4-FFF2-40B4-BE49-F238E27FC236}">
                <a16:creationId xmlns:a16="http://schemas.microsoft.com/office/drawing/2014/main" id="{7FD12D85-BEF5-34BE-8325-9574772F1949}"/>
              </a:ext>
            </a:extLst>
          </p:cNvPr>
          <p:cNvSpPr txBox="1"/>
          <p:nvPr/>
        </p:nvSpPr>
        <p:spPr>
          <a:xfrm>
            <a:off x="6432589" y="4177971"/>
            <a:ext cx="1934927" cy="707886"/>
          </a:xfrm>
          <a:prstGeom prst="rect">
            <a:avLst/>
          </a:prstGeom>
          <a:noFill/>
        </p:spPr>
        <p:txBody>
          <a:bodyPr wrap="square" rtlCol="0">
            <a:spAutoFit/>
          </a:bodyPr>
          <a:lstStyle/>
          <a:p>
            <a:pPr algn="ctr"/>
            <a:r>
              <a:rPr lang="es-PA" sz="1000" dirty="0" err="1">
                <a:latin typeface="Roboto" panose="02000000000000000000" pitchFamily="2" charset="0"/>
                <a:ea typeface="Roboto" panose="02000000000000000000" pitchFamily="2" charset="0"/>
                <a:cs typeface="Roboto" panose="02000000000000000000" pitchFamily="2" charset="0"/>
              </a:rPr>
              <a:t>Metrics</a:t>
            </a:r>
            <a:r>
              <a:rPr lang="es-PA" sz="1000" dirty="0">
                <a:latin typeface="Roboto" panose="02000000000000000000" pitchFamily="2" charset="0"/>
                <a:ea typeface="Roboto" panose="02000000000000000000" pitchFamily="2" charset="0"/>
                <a:cs typeface="Roboto" panose="02000000000000000000" pitchFamily="2" charset="0"/>
              </a:rPr>
              <a:t> and </a:t>
            </a:r>
            <a:r>
              <a:rPr lang="es-PA" sz="1000" dirty="0" err="1">
                <a:latin typeface="Roboto" panose="02000000000000000000" pitchFamily="2" charset="0"/>
                <a:ea typeface="Roboto" panose="02000000000000000000" pitchFamily="2" charset="0"/>
                <a:cs typeface="Roboto" panose="02000000000000000000" pitchFamily="2" charset="0"/>
              </a:rPr>
              <a:t>thresholds</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which</a:t>
            </a:r>
            <a:r>
              <a:rPr lang="es-PA" sz="1000" dirty="0">
                <a:latin typeface="Roboto" panose="02000000000000000000" pitchFamily="2" charset="0"/>
                <a:ea typeface="Roboto" panose="02000000000000000000" pitchFamily="2" charset="0"/>
                <a:cs typeface="Roboto" panose="02000000000000000000" pitchFamily="2" charset="0"/>
              </a:rPr>
              <a:t> determine </a:t>
            </a:r>
            <a:r>
              <a:rPr lang="es-PA" sz="1000" dirty="0" err="1">
                <a:latin typeface="Roboto" panose="02000000000000000000" pitchFamily="2" charset="0"/>
                <a:ea typeface="Roboto" panose="02000000000000000000" pitchFamily="2" charset="0"/>
                <a:cs typeface="Roboto" panose="02000000000000000000" pitchFamily="2" charset="0"/>
              </a:rPr>
              <a:t>the</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eligibility</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of</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an</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economic</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activity</a:t>
            </a:r>
            <a:br>
              <a:rPr lang="es-PA" sz="1000" dirty="0">
                <a:latin typeface="Roboto" panose="02000000000000000000" pitchFamily="2" charset="0"/>
                <a:ea typeface="Roboto" panose="02000000000000000000" pitchFamily="2" charset="0"/>
                <a:cs typeface="Roboto" panose="02000000000000000000" pitchFamily="2" charset="0"/>
              </a:rPr>
            </a:br>
            <a:r>
              <a:rPr lang="es-PA" sz="1000" dirty="0" err="1">
                <a:latin typeface="Roboto" panose="02000000000000000000" pitchFamily="2" charset="0"/>
                <a:ea typeface="Roboto" panose="02000000000000000000" pitchFamily="2" charset="0"/>
                <a:cs typeface="Roboto" panose="02000000000000000000" pitchFamily="2" charset="0"/>
              </a:rPr>
              <a:t>under</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the</a:t>
            </a:r>
            <a:r>
              <a:rPr lang="es-PA" sz="1000" dirty="0">
                <a:latin typeface="Roboto" panose="02000000000000000000" pitchFamily="2" charset="0"/>
                <a:ea typeface="Roboto" panose="02000000000000000000" pitchFamily="2" charset="0"/>
                <a:cs typeface="Roboto" panose="02000000000000000000" pitchFamily="2" charset="0"/>
              </a:rPr>
              <a:t> </a:t>
            </a:r>
            <a:r>
              <a:rPr lang="es-PA" sz="1000" dirty="0" err="1">
                <a:latin typeface="Roboto" panose="02000000000000000000" pitchFamily="2" charset="0"/>
                <a:ea typeface="Roboto" panose="02000000000000000000" pitchFamily="2" charset="0"/>
                <a:cs typeface="Roboto" panose="02000000000000000000" pitchFamily="2" charset="0"/>
              </a:rPr>
              <a:t>taxonomy</a:t>
            </a:r>
            <a:endParaRPr lang="es-PA" sz="1000" dirty="0">
              <a:latin typeface="Roboto" panose="02000000000000000000" pitchFamily="2" charset="0"/>
              <a:ea typeface="Roboto" panose="02000000000000000000" pitchFamily="2" charset="0"/>
              <a:cs typeface="Roboto" panose="02000000000000000000" pitchFamily="2" charset="0"/>
            </a:endParaRPr>
          </a:p>
        </p:txBody>
      </p:sp>
      <p:grpSp>
        <p:nvGrpSpPr>
          <p:cNvPr id="16" name="Group 15">
            <a:extLst>
              <a:ext uri="{FF2B5EF4-FFF2-40B4-BE49-F238E27FC236}">
                <a16:creationId xmlns:a16="http://schemas.microsoft.com/office/drawing/2014/main" id="{3C146EBC-997D-9D35-E896-BA825C1264D9}"/>
              </a:ext>
            </a:extLst>
          </p:cNvPr>
          <p:cNvGrpSpPr/>
          <p:nvPr/>
        </p:nvGrpSpPr>
        <p:grpSpPr>
          <a:xfrm>
            <a:off x="6779919" y="3515455"/>
            <a:ext cx="991974" cy="556538"/>
            <a:chOff x="6643803" y="2439067"/>
            <a:chExt cx="991974" cy="556538"/>
          </a:xfrm>
        </p:grpSpPr>
        <p:sp>
          <p:nvSpPr>
            <p:cNvPr id="78" name="TextBox 77">
              <a:extLst>
                <a:ext uri="{FF2B5EF4-FFF2-40B4-BE49-F238E27FC236}">
                  <a16:creationId xmlns:a16="http://schemas.microsoft.com/office/drawing/2014/main" id="{BB99AEA2-B01A-E037-A87C-3F2DDBAD429A}"/>
                </a:ext>
              </a:extLst>
            </p:cNvPr>
            <p:cNvSpPr txBox="1"/>
            <p:nvPr/>
          </p:nvSpPr>
          <p:spPr>
            <a:xfrm>
              <a:off x="6643803" y="2472385"/>
              <a:ext cx="715297" cy="523220"/>
            </a:xfrm>
            <a:prstGeom prst="rect">
              <a:avLst/>
            </a:prstGeom>
            <a:noFill/>
          </p:spPr>
          <p:txBody>
            <a:bodyPr wrap="square" rtlCol="0">
              <a:spAutoFit/>
            </a:bodyPr>
            <a:lstStyle/>
            <a:p>
              <a:pPr algn="ctr"/>
              <a:r>
                <a:rPr lang="es-PA" sz="2800" b="1" dirty="0">
                  <a:solidFill>
                    <a:srgbClr val="002060"/>
                  </a:solidFill>
                  <a:latin typeface="Roboto" panose="02000000000000000000" pitchFamily="2" charset="0"/>
                  <a:ea typeface="Roboto" panose="02000000000000000000" pitchFamily="2" charset="0"/>
                  <a:cs typeface="Roboto" panose="02000000000000000000" pitchFamily="2" charset="0"/>
                </a:rPr>
                <a:t>4.</a:t>
              </a:r>
            </a:p>
          </p:txBody>
        </p:sp>
        <p:pic>
          <p:nvPicPr>
            <p:cNvPr id="86" name="Graphic 85">
              <a:extLst>
                <a:ext uri="{FF2B5EF4-FFF2-40B4-BE49-F238E27FC236}">
                  <a16:creationId xmlns:a16="http://schemas.microsoft.com/office/drawing/2014/main" id="{EC3ADF43-669A-3666-9165-9901CC633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7070" y="2439067"/>
              <a:ext cx="448707" cy="400972"/>
            </a:xfrm>
            <a:prstGeom prst="rect">
              <a:avLst/>
            </a:prstGeom>
          </p:spPr>
        </p:pic>
      </p:grpSp>
      <p:sp>
        <p:nvSpPr>
          <p:cNvPr id="90" name="Google Shape;142;p4">
            <a:extLst>
              <a:ext uri="{FF2B5EF4-FFF2-40B4-BE49-F238E27FC236}">
                <a16:creationId xmlns:a16="http://schemas.microsoft.com/office/drawing/2014/main" id="{B51DF744-A9F4-83B9-D8D5-2D29BCDE4C97}"/>
              </a:ext>
            </a:extLst>
          </p:cNvPr>
          <p:cNvSpPr txBox="1">
            <a:spLocks noGrp="1" noRot="1" noMove="1" noResize="1" noEditPoints="1" noAdjustHandles="1" noChangeArrowheads="1" noChangeShapeType="1"/>
          </p:cNvSpPr>
          <p:nvPr/>
        </p:nvSpPr>
        <p:spPr>
          <a:xfrm>
            <a:off x="449550" y="149277"/>
            <a:ext cx="8694450" cy="58538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0" marR="0" lvl="0" indent="0" algn="just" defTabSz="914400" rtl="0" eaLnBrk="1" fontAlgn="auto" latinLnBrk="0" hangingPunct="1">
              <a:lnSpc>
                <a:spcPct val="107000"/>
              </a:lnSpc>
              <a:spcBef>
                <a:spcPts val="600"/>
              </a:spcBef>
              <a:spcAft>
                <a:spcPts val="600"/>
              </a:spcAft>
              <a:buClr>
                <a:srgbClr val="000000"/>
              </a:buClr>
              <a:buSzTx/>
              <a:buFont typeface="Arial"/>
              <a:buNone/>
              <a:tabLst/>
              <a:defRPr/>
            </a:pPr>
            <a:r>
              <a:rPr kumimoji="0" lang="en-GB" sz="2200" b="1"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Common Framework of Sustainable Finance Taxonomies for LAC </a:t>
            </a:r>
            <a:endParaRPr kumimoji="0" lang="es-ES" sz="2200" b="0"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Arial"/>
              <a:sym typeface="Arial"/>
            </a:endParaRPr>
          </a:p>
        </p:txBody>
      </p:sp>
      <p:cxnSp>
        <p:nvCxnSpPr>
          <p:cNvPr id="91" name="Straight Connector 90">
            <a:extLst>
              <a:ext uri="{FF2B5EF4-FFF2-40B4-BE49-F238E27FC236}">
                <a16:creationId xmlns:a16="http://schemas.microsoft.com/office/drawing/2014/main" id="{74090740-B177-04E4-E3E9-0E3A7F65A77C}"/>
              </a:ext>
            </a:extLst>
          </p:cNvPr>
          <p:cNvCxnSpPr>
            <a:cxnSpLocks noGrp="1" noRot="1" noMove="1" noResize="1" noEditPoints="1" noAdjustHandles="1" noChangeArrowheads="1" noChangeShapeType="1"/>
          </p:cNvCxnSpPr>
          <p:nvPr/>
        </p:nvCxnSpPr>
        <p:spPr>
          <a:xfrm flipH="1">
            <a:off x="0" y="701706"/>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017F7F72-AC3E-8106-D9B3-81962879CBB5}"/>
              </a:ext>
            </a:extLst>
          </p:cNvPr>
          <p:cNvGrpSpPr/>
          <p:nvPr/>
        </p:nvGrpSpPr>
        <p:grpSpPr>
          <a:xfrm>
            <a:off x="510458" y="1248708"/>
            <a:ext cx="8308618" cy="1750034"/>
            <a:chOff x="501404" y="1303027"/>
            <a:chExt cx="8308618" cy="1750034"/>
          </a:xfrm>
        </p:grpSpPr>
        <p:sp>
          <p:nvSpPr>
            <p:cNvPr id="25" name="TextBox 46">
              <a:extLst>
                <a:ext uri="{FF2B5EF4-FFF2-40B4-BE49-F238E27FC236}">
                  <a16:creationId xmlns:a16="http://schemas.microsoft.com/office/drawing/2014/main" id="{2F2F0889-9C5B-74B4-AFA6-C92FE76A9E38}"/>
                </a:ext>
              </a:extLst>
            </p:cNvPr>
            <p:cNvSpPr txBox="1"/>
            <p:nvPr/>
          </p:nvSpPr>
          <p:spPr>
            <a:xfrm>
              <a:off x="1016074" y="1303027"/>
              <a:ext cx="970186" cy="276999"/>
            </a:xfrm>
            <a:prstGeom prst="rect">
              <a:avLst/>
            </a:prstGeom>
            <a:noFill/>
          </p:spPr>
          <p:txBody>
            <a:bodyPr wrap="square">
              <a:spAutoFit/>
            </a:bodyPr>
            <a:lstStyle/>
            <a:p>
              <a:r>
                <a:rPr lang="es-ES" sz="1200" b="1">
                  <a:solidFill>
                    <a:srgbClr val="133A56"/>
                  </a:solidFill>
                  <a:latin typeface="Roboto" panose="02000000000000000000" pitchFamily="2" charset="0"/>
                  <a:ea typeface="Roboto" panose="02000000000000000000" pitchFamily="2" charset="0"/>
                  <a:cs typeface="Roboto" panose="02000000000000000000" pitchFamily="2" charset="0"/>
                </a:rPr>
                <a:t>GP-1</a:t>
              </a:r>
              <a:endParaRPr lang="en-GB" sz="1200" b="1">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47">
              <a:extLst>
                <a:ext uri="{FF2B5EF4-FFF2-40B4-BE49-F238E27FC236}">
                  <a16:creationId xmlns:a16="http://schemas.microsoft.com/office/drawing/2014/main" id="{D9788DFC-C83B-B681-A7E3-4D4881BF6C68}"/>
                </a:ext>
              </a:extLst>
            </p:cNvPr>
            <p:cNvSpPr txBox="1"/>
            <p:nvPr/>
          </p:nvSpPr>
          <p:spPr>
            <a:xfrm>
              <a:off x="1000362" y="2202474"/>
              <a:ext cx="970186" cy="276999"/>
            </a:xfrm>
            <a:prstGeom prst="rect">
              <a:avLst/>
            </a:prstGeom>
            <a:noFill/>
          </p:spPr>
          <p:txBody>
            <a:bodyPr wrap="square">
              <a:spAutoFit/>
            </a:bodyPr>
            <a:lstStyle/>
            <a:p>
              <a:r>
                <a:rPr lang="es-ES" sz="1200" b="1" dirty="0">
                  <a:solidFill>
                    <a:srgbClr val="133A56"/>
                  </a:solidFill>
                  <a:latin typeface="Roboto" panose="02000000000000000000" pitchFamily="2" charset="0"/>
                  <a:ea typeface="Roboto" panose="02000000000000000000" pitchFamily="2" charset="0"/>
                  <a:cs typeface="Roboto" panose="02000000000000000000" pitchFamily="2" charset="0"/>
                </a:rPr>
                <a:t>GP-2</a:t>
              </a:r>
              <a:endParaRPr lang="en-GB" sz="12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48">
              <a:extLst>
                <a:ext uri="{FF2B5EF4-FFF2-40B4-BE49-F238E27FC236}">
                  <a16:creationId xmlns:a16="http://schemas.microsoft.com/office/drawing/2014/main" id="{662B7489-1EE0-9FC9-572F-B8214F143C3E}"/>
                </a:ext>
              </a:extLst>
            </p:cNvPr>
            <p:cNvSpPr txBox="1"/>
            <p:nvPr/>
          </p:nvSpPr>
          <p:spPr>
            <a:xfrm>
              <a:off x="3610684" y="1303027"/>
              <a:ext cx="970186" cy="276999"/>
            </a:xfrm>
            <a:prstGeom prst="rect">
              <a:avLst/>
            </a:prstGeom>
            <a:noFill/>
          </p:spPr>
          <p:txBody>
            <a:bodyPr wrap="square">
              <a:spAutoFit/>
            </a:bodyPr>
            <a:lstStyle/>
            <a:p>
              <a:r>
                <a:rPr lang="es-ES" sz="1200" b="1" dirty="0">
                  <a:solidFill>
                    <a:srgbClr val="133A56"/>
                  </a:solidFill>
                  <a:latin typeface="Roboto" panose="02000000000000000000" pitchFamily="2" charset="0"/>
                  <a:ea typeface="Roboto" panose="02000000000000000000" pitchFamily="2" charset="0"/>
                  <a:cs typeface="Roboto" panose="02000000000000000000" pitchFamily="2" charset="0"/>
                </a:rPr>
                <a:t>GP-3</a:t>
              </a:r>
              <a:endParaRPr lang="en-GB" sz="12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28" name="TextBox 49">
              <a:extLst>
                <a:ext uri="{FF2B5EF4-FFF2-40B4-BE49-F238E27FC236}">
                  <a16:creationId xmlns:a16="http://schemas.microsoft.com/office/drawing/2014/main" id="{261D6169-9204-01EA-EED5-59D132373128}"/>
                </a:ext>
              </a:extLst>
            </p:cNvPr>
            <p:cNvSpPr txBox="1"/>
            <p:nvPr/>
          </p:nvSpPr>
          <p:spPr>
            <a:xfrm>
              <a:off x="3609410" y="2202474"/>
              <a:ext cx="970186" cy="276999"/>
            </a:xfrm>
            <a:prstGeom prst="rect">
              <a:avLst/>
            </a:prstGeom>
            <a:noFill/>
          </p:spPr>
          <p:txBody>
            <a:bodyPr wrap="square">
              <a:spAutoFit/>
            </a:bodyPr>
            <a:lstStyle/>
            <a:p>
              <a:r>
                <a:rPr lang="es-ES" sz="1200" b="1" dirty="0">
                  <a:solidFill>
                    <a:srgbClr val="133A56"/>
                  </a:solidFill>
                  <a:latin typeface="Roboto" panose="02000000000000000000" pitchFamily="2" charset="0"/>
                  <a:ea typeface="Roboto" panose="02000000000000000000" pitchFamily="2" charset="0"/>
                  <a:cs typeface="Roboto" panose="02000000000000000000" pitchFamily="2" charset="0"/>
                </a:rPr>
                <a:t>GP-4</a:t>
              </a:r>
              <a:endParaRPr lang="en-GB" sz="12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66" name="TextBox 50">
              <a:extLst>
                <a:ext uri="{FF2B5EF4-FFF2-40B4-BE49-F238E27FC236}">
                  <a16:creationId xmlns:a16="http://schemas.microsoft.com/office/drawing/2014/main" id="{0B6A06BE-D3F1-24CE-8F7A-71650F63E7F3}"/>
                </a:ext>
              </a:extLst>
            </p:cNvPr>
            <p:cNvSpPr txBox="1"/>
            <p:nvPr/>
          </p:nvSpPr>
          <p:spPr>
            <a:xfrm>
              <a:off x="6902659" y="1441298"/>
              <a:ext cx="970186" cy="276999"/>
            </a:xfrm>
            <a:prstGeom prst="rect">
              <a:avLst/>
            </a:prstGeom>
            <a:noFill/>
          </p:spPr>
          <p:txBody>
            <a:bodyPr wrap="square">
              <a:spAutoFit/>
            </a:bodyPr>
            <a:lstStyle/>
            <a:p>
              <a:r>
                <a:rPr lang="es-ES" sz="1200" b="1" dirty="0">
                  <a:solidFill>
                    <a:srgbClr val="133A56"/>
                  </a:solidFill>
                  <a:latin typeface="Roboto" panose="02000000000000000000" pitchFamily="2" charset="0"/>
                  <a:ea typeface="Roboto" panose="02000000000000000000" pitchFamily="2" charset="0"/>
                  <a:cs typeface="Roboto" panose="02000000000000000000" pitchFamily="2" charset="0"/>
                </a:rPr>
                <a:t>GP-5</a:t>
              </a:r>
              <a:endParaRPr lang="en-GB" sz="12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67" name="TextBox 51">
              <a:extLst>
                <a:ext uri="{FF2B5EF4-FFF2-40B4-BE49-F238E27FC236}">
                  <a16:creationId xmlns:a16="http://schemas.microsoft.com/office/drawing/2014/main" id="{707EF554-9B30-83B0-78BF-7016BECB546D}"/>
                </a:ext>
              </a:extLst>
            </p:cNvPr>
            <p:cNvSpPr txBox="1"/>
            <p:nvPr/>
          </p:nvSpPr>
          <p:spPr>
            <a:xfrm>
              <a:off x="6887379" y="2202474"/>
              <a:ext cx="970186" cy="276999"/>
            </a:xfrm>
            <a:prstGeom prst="rect">
              <a:avLst/>
            </a:prstGeom>
            <a:noFill/>
          </p:spPr>
          <p:txBody>
            <a:bodyPr wrap="square">
              <a:spAutoFit/>
            </a:bodyPr>
            <a:lstStyle/>
            <a:p>
              <a:r>
                <a:rPr lang="es-ES" sz="1200" b="1">
                  <a:solidFill>
                    <a:srgbClr val="133A56"/>
                  </a:solidFill>
                  <a:latin typeface="Roboto" panose="02000000000000000000" pitchFamily="2" charset="0"/>
                  <a:ea typeface="Roboto" panose="02000000000000000000" pitchFamily="2" charset="0"/>
                  <a:cs typeface="Roboto" panose="02000000000000000000" pitchFamily="2" charset="0"/>
                </a:rPr>
                <a:t>GP-6</a:t>
              </a:r>
              <a:endParaRPr lang="en-GB" sz="1200" b="1">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74" name="TextBox 53">
              <a:extLst>
                <a:ext uri="{FF2B5EF4-FFF2-40B4-BE49-F238E27FC236}">
                  <a16:creationId xmlns:a16="http://schemas.microsoft.com/office/drawing/2014/main" id="{2C0432B8-A0F3-5844-9748-943952CA6ADD}"/>
                </a:ext>
              </a:extLst>
            </p:cNvPr>
            <p:cNvSpPr txBox="1"/>
            <p:nvPr/>
          </p:nvSpPr>
          <p:spPr>
            <a:xfrm>
              <a:off x="1007189" y="1521171"/>
              <a:ext cx="1658992" cy="553998"/>
            </a:xfrm>
            <a:prstGeom prst="rect">
              <a:avLst/>
            </a:prstGeom>
            <a:noFill/>
          </p:spPr>
          <p:txBody>
            <a:bodyPr wrap="square">
              <a:spAutoFit/>
            </a:bodyPr>
            <a:lstStyle/>
            <a:p>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Seek </a:t>
              </a:r>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interoperability</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 with other regional and global taxonomies</a:t>
              </a:r>
              <a:endParaRPr lang="es-ES" sz="1000"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80" name="TextBox 55">
              <a:extLst>
                <a:ext uri="{FF2B5EF4-FFF2-40B4-BE49-F238E27FC236}">
                  <a16:creationId xmlns:a16="http://schemas.microsoft.com/office/drawing/2014/main" id="{155A5E17-0FE2-1795-BE8E-7AFF2CCB32C2}"/>
                </a:ext>
              </a:extLst>
            </p:cNvPr>
            <p:cNvSpPr txBox="1"/>
            <p:nvPr/>
          </p:nvSpPr>
          <p:spPr>
            <a:xfrm>
              <a:off x="1000362" y="2420241"/>
              <a:ext cx="1861653" cy="553998"/>
            </a:xfrm>
            <a:prstGeom prst="rect">
              <a:avLst/>
            </a:prstGeom>
            <a:noFill/>
          </p:spPr>
          <p:txBody>
            <a:bodyPr wrap="square">
              <a:spAutoFit/>
            </a:bodyPr>
            <a:lstStyle/>
            <a:p>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Material positive contribution </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to well-defined objectives and </a:t>
              </a:r>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avoid damage</a:t>
              </a:r>
            </a:p>
          </p:txBody>
        </p:sp>
        <p:sp>
          <p:nvSpPr>
            <p:cNvPr id="81" name="TextBox 58">
              <a:extLst>
                <a:ext uri="{FF2B5EF4-FFF2-40B4-BE49-F238E27FC236}">
                  <a16:creationId xmlns:a16="http://schemas.microsoft.com/office/drawing/2014/main" id="{5A4B6836-7BA6-1ACF-A5C7-54F68C52D148}"/>
                </a:ext>
              </a:extLst>
            </p:cNvPr>
            <p:cNvSpPr txBox="1"/>
            <p:nvPr/>
          </p:nvSpPr>
          <p:spPr>
            <a:xfrm>
              <a:off x="3593095" y="1521172"/>
              <a:ext cx="2515118" cy="553998"/>
            </a:xfrm>
            <a:prstGeom prst="rect">
              <a:avLst/>
            </a:prstGeom>
            <a:noFill/>
          </p:spPr>
          <p:txBody>
            <a:bodyPr wrap="square">
              <a:spAutoFit/>
            </a:bodyPr>
            <a:lstStyle/>
            <a:p>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Clear definitions that are </a:t>
              </a:r>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science-based</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 for the environment or </a:t>
              </a:r>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evidence-based</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 for other sustainability issues</a:t>
              </a:r>
            </a:p>
          </p:txBody>
        </p:sp>
        <p:sp>
          <p:nvSpPr>
            <p:cNvPr id="83" name="TextBox 59">
              <a:extLst>
                <a:ext uri="{FF2B5EF4-FFF2-40B4-BE49-F238E27FC236}">
                  <a16:creationId xmlns:a16="http://schemas.microsoft.com/office/drawing/2014/main" id="{2C8CDB5F-A796-A079-B2B1-368C449B122D}"/>
                </a:ext>
              </a:extLst>
            </p:cNvPr>
            <p:cNvSpPr txBox="1"/>
            <p:nvPr/>
          </p:nvSpPr>
          <p:spPr>
            <a:xfrm>
              <a:off x="3609410" y="2420241"/>
              <a:ext cx="2367960" cy="553998"/>
            </a:xfrm>
            <a:prstGeom prst="rect">
              <a:avLst/>
            </a:prstGeom>
            <a:noFill/>
          </p:spPr>
          <p:txBody>
            <a:bodyPr wrap="square">
              <a:spAutoFit/>
            </a:bodyPr>
            <a:lstStyle/>
            <a:p>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Credible transition </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of high-emission sectors with a </a:t>
              </a:r>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clearly defined final goal</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 regardless of the pathway</a:t>
              </a:r>
              <a:endParaRPr lang="es-ES" sz="1000"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85" name="TextBox 60">
              <a:extLst>
                <a:ext uri="{FF2B5EF4-FFF2-40B4-BE49-F238E27FC236}">
                  <a16:creationId xmlns:a16="http://schemas.microsoft.com/office/drawing/2014/main" id="{436B3A6E-8F06-C45E-DB2F-981D9AEFA687}"/>
                </a:ext>
              </a:extLst>
            </p:cNvPr>
            <p:cNvSpPr txBox="1"/>
            <p:nvPr/>
          </p:nvSpPr>
          <p:spPr>
            <a:xfrm>
              <a:off x="6902660" y="1659444"/>
              <a:ext cx="1421609" cy="415890"/>
            </a:xfrm>
            <a:prstGeom prst="rect">
              <a:avLst/>
            </a:prstGeom>
            <a:noFill/>
          </p:spPr>
          <p:txBody>
            <a:bodyPr wrap="square">
              <a:spAutoFit/>
            </a:bodyPr>
            <a:lstStyle/>
            <a:p>
              <a:r>
                <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rPr>
                <a:t>Dynamic</a:t>
              </a:r>
              <a:r>
                <a:rPr lang="en-GB" sz="1000" dirty="0">
                  <a:solidFill>
                    <a:srgbClr val="133A56"/>
                  </a:solidFill>
                  <a:latin typeface="Roboto" panose="02000000000000000000" pitchFamily="2" charset="0"/>
                  <a:ea typeface="Roboto" panose="02000000000000000000" pitchFamily="2" charset="0"/>
                  <a:cs typeface="Roboto" panose="02000000000000000000" pitchFamily="2" charset="0"/>
                </a:rPr>
                <a:t> and subject to regular reviews</a:t>
              </a:r>
              <a:endParaRPr lang="es-ES" sz="1000"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87" name="TextBox 61">
              <a:extLst>
                <a:ext uri="{FF2B5EF4-FFF2-40B4-BE49-F238E27FC236}">
                  <a16:creationId xmlns:a16="http://schemas.microsoft.com/office/drawing/2014/main" id="{30495162-FABB-93E9-CCE4-DC744C3D2170}"/>
                </a:ext>
              </a:extLst>
            </p:cNvPr>
            <p:cNvSpPr txBox="1"/>
            <p:nvPr/>
          </p:nvSpPr>
          <p:spPr>
            <a:xfrm>
              <a:off x="6887380" y="2420241"/>
              <a:ext cx="1922642" cy="553998"/>
            </a:xfrm>
            <a:prstGeom prst="rect">
              <a:avLst/>
            </a:prstGeom>
            <a:noFill/>
          </p:spPr>
          <p:txBody>
            <a:bodyPr wrap="square">
              <a:spAutoFit/>
            </a:bodyPr>
            <a:lstStyle/>
            <a:p>
              <a:r>
                <a:rPr lang="en-US" sz="1000" dirty="0">
                  <a:solidFill>
                    <a:srgbClr val="133A56"/>
                  </a:solidFill>
                  <a:latin typeface="Roboto" panose="02000000000000000000" pitchFamily="2" charset="0"/>
                  <a:ea typeface="Roboto" panose="02000000000000000000" pitchFamily="2" charset="0"/>
                  <a:cs typeface="Roboto" panose="02000000000000000000" pitchFamily="2" charset="0"/>
                </a:rPr>
                <a:t>Ensure adequate </a:t>
              </a:r>
              <a:r>
                <a:rPr lang="en-US" sz="1000" b="1" dirty="0">
                  <a:solidFill>
                    <a:srgbClr val="133A56"/>
                  </a:solidFill>
                  <a:latin typeface="Roboto" panose="02000000000000000000" pitchFamily="2" charset="0"/>
                  <a:ea typeface="Roboto" panose="02000000000000000000" pitchFamily="2" charset="0"/>
                  <a:cs typeface="Roboto" panose="02000000000000000000" pitchFamily="2" charset="0"/>
                </a:rPr>
                <a:t>governance, transparency, and practical applicability </a:t>
              </a:r>
              <a:r>
                <a:rPr lang="en-US" sz="1000" dirty="0">
                  <a:solidFill>
                    <a:srgbClr val="133A56"/>
                  </a:solidFill>
                  <a:latin typeface="Roboto" panose="02000000000000000000" pitchFamily="2" charset="0"/>
                  <a:ea typeface="Roboto" panose="02000000000000000000" pitchFamily="2" charset="0"/>
                  <a:cs typeface="Roboto" panose="02000000000000000000" pitchFamily="2" charset="0"/>
                </a:rPr>
                <a:t>(usability) </a:t>
              </a:r>
              <a:endParaRPr lang="en-GB" sz="10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pic>
          <p:nvPicPr>
            <p:cNvPr id="92" name="Graphic 91">
              <a:extLst>
                <a:ext uri="{FF2B5EF4-FFF2-40B4-BE49-F238E27FC236}">
                  <a16:creationId xmlns:a16="http://schemas.microsoft.com/office/drawing/2014/main" id="{FCD2E3E9-3A72-841A-6B7F-C8EE025A03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1404" y="1509271"/>
              <a:ext cx="497656" cy="492950"/>
            </a:xfrm>
            <a:prstGeom prst="rect">
              <a:avLst/>
            </a:prstGeom>
          </p:spPr>
        </p:pic>
        <p:pic>
          <p:nvPicPr>
            <p:cNvPr id="93" name="Graphic 92">
              <a:extLst>
                <a:ext uri="{FF2B5EF4-FFF2-40B4-BE49-F238E27FC236}">
                  <a16:creationId xmlns:a16="http://schemas.microsoft.com/office/drawing/2014/main" id="{FD33BD54-2D78-A6A0-8BD2-14C984B49C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3915" y="2376137"/>
              <a:ext cx="460865" cy="543361"/>
            </a:xfrm>
            <a:prstGeom prst="rect">
              <a:avLst/>
            </a:prstGeom>
          </p:spPr>
        </p:pic>
        <p:pic>
          <p:nvPicPr>
            <p:cNvPr id="94" name="Graphic 93">
              <a:extLst>
                <a:ext uri="{FF2B5EF4-FFF2-40B4-BE49-F238E27FC236}">
                  <a16:creationId xmlns:a16="http://schemas.microsoft.com/office/drawing/2014/main" id="{B969A31C-591A-5CDC-8B2A-9433650016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84552" y="1421180"/>
              <a:ext cx="508542" cy="586777"/>
            </a:xfrm>
            <a:prstGeom prst="rect">
              <a:avLst/>
            </a:prstGeom>
          </p:spPr>
        </p:pic>
        <p:cxnSp>
          <p:nvCxnSpPr>
            <p:cNvPr id="97" name="Straight Connector 96">
              <a:extLst>
                <a:ext uri="{FF2B5EF4-FFF2-40B4-BE49-F238E27FC236}">
                  <a16:creationId xmlns:a16="http://schemas.microsoft.com/office/drawing/2014/main" id="{EA3A5746-9EE6-047D-3F6C-8028190F7731}"/>
                </a:ext>
              </a:extLst>
            </p:cNvPr>
            <p:cNvCxnSpPr>
              <a:cxnSpLocks/>
            </p:cNvCxnSpPr>
            <p:nvPr/>
          </p:nvCxnSpPr>
          <p:spPr>
            <a:xfrm>
              <a:off x="3030779" y="2129719"/>
              <a:ext cx="3108149" cy="22846"/>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C0E3099-7C68-1916-6DF0-5FB717208761}"/>
                </a:ext>
              </a:extLst>
            </p:cNvPr>
            <p:cNvCxnSpPr>
              <a:cxnSpLocks/>
            </p:cNvCxnSpPr>
            <p:nvPr/>
          </p:nvCxnSpPr>
          <p:spPr>
            <a:xfrm>
              <a:off x="2856200" y="1423493"/>
              <a:ext cx="0" cy="72966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EF6F708-1462-CC7E-316D-89069DB8B960}"/>
                </a:ext>
              </a:extLst>
            </p:cNvPr>
            <p:cNvCxnSpPr>
              <a:cxnSpLocks/>
            </p:cNvCxnSpPr>
            <p:nvPr/>
          </p:nvCxnSpPr>
          <p:spPr>
            <a:xfrm>
              <a:off x="6132845" y="1490792"/>
              <a:ext cx="8792" cy="665893"/>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1" name="Graphic 100">
              <a:extLst>
                <a:ext uri="{FF2B5EF4-FFF2-40B4-BE49-F238E27FC236}">
                  <a16:creationId xmlns:a16="http://schemas.microsoft.com/office/drawing/2014/main" id="{257CF156-633E-96E1-D654-DC1E66EC925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76645" y="2351597"/>
              <a:ext cx="501033" cy="483275"/>
            </a:xfrm>
            <a:prstGeom prst="rect">
              <a:avLst/>
            </a:prstGeom>
          </p:spPr>
        </p:pic>
        <p:pic>
          <p:nvPicPr>
            <p:cNvPr id="102" name="Graphic 101">
              <a:extLst>
                <a:ext uri="{FF2B5EF4-FFF2-40B4-BE49-F238E27FC236}">
                  <a16:creationId xmlns:a16="http://schemas.microsoft.com/office/drawing/2014/main" id="{CF1120E5-48B5-172A-26A3-E741BD2E22B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10599" y="1494461"/>
              <a:ext cx="479384" cy="518442"/>
            </a:xfrm>
            <a:prstGeom prst="rect">
              <a:avLst/>
            </a:prstGeom>
          </p:spPr>
        </p:pic>
        <p:pic>
          <p:nvPicPr>
            <p:cNvPr id="103" name="Graphic 102">
              <a:extLst>
                <a:ext uri="{FF2B5EF4-FFF2-40B4-BE49-F238E27FC236}">
                  <a16:creationId xmlns:a16="http://schemas.microsoft.com/office/drawing/2014/main" id="{693642D0-B0D9-995C-16B8-73E41FE7F2D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346576" y="2359854"/>
              <a:ext cx="486491" cy="576505"/>
            </a:xfrm>
            <a:prstGeom prst="rect">
              <a:avLst/>
            </a:prstGeom>
          </p:spPr>
        </p:pic>
        <p:cxnSp>
          <p:nvCxnSpPr>
            <p:cNvPr id="95" name="Straight Connector 94">
              <a:extLst>
                <a:ext uri="{FF2B5EF4-FFF2-40B4-BE49-F238E27FC236}">
                  <a16:creationId xmlns:a16="http://schemas.microsoft.com/office/drawing/2014/main" id="{C7E88A0C-E7B4-2C84-64D7-C4DC368FB44E}"/>
                </a:ext>
              </a:extLst>
            </p:cNvPr>
            <p:cNvCxnSpPr>
              <a:cxnSpLocks/>
            </p:cNvCxnSpPr>
            <p:nvPr/>
          </p:nvCxnSpPr>
          <p:spPr>
            <a:xfrm>
              <a:off x="540289" y="2145789"/>
              <a:ext cx="231478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2111273-C58C-A9DF-CF02-01009FE6A9C5}"/>
                </a:ext>
              </a:extLst>
            </p:cNvPr>
            <p:cNvCxnSpPr>
              <a:cxnSpLocks/>
            </p:cNvCxnSpPr>
            <p:nvPr/>
          </p:nvCxnSpPr>
          <p:spPr>
            <a:xfrm>
              <a:off x="547226" y="3037051"/>
              <a:ext cx="2314789" cy="0"/>
            </a:xfrm>
            <a:prstGeom prst="line">
              <a:avLst/>
            </a:prstGeom>
            <a:ln w="19050">
              <a:solidFill>
                <a:srgbClr val="1D71B8"/>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45FFC03-85DC-74AE-A182-934CE3D3D198}"/>
                </a:ext>
              </a:extLst>
            </p:cNvPr>
            <p:cNvCxnSpPr>
              <a:cxnSpLocks/>
            </p:cNvCxnSpPr>
            <p:nvPr/>
          </p:nvCxnSpPr>
          <p:spPr>
            <a:xfrm>
              <a:off x="2855079" y="2305702"/>
              <a:ext cx="0" cy="729666"/>
            </a:xfrm>
            <a:prstGeom prst="line">
              <a:avLst/>
            </a:prstGeom>
            <a:ln w="19050">
              <a:solidFill>
                <a:srgbClr val="1D71B8"/>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2C3EB83-28B4-174C-92A9-7C985D63F7D2}"/>
                </a:ext>
              </a:extLst>
            </p:cNvPr>
            <p:cNvCxnSpPr>
              <a:cxnSpLocks/>
            </p:cNvCxnSpPr>
            <p:nvPr/>
          </p:nvCxnSpPr>
          <p:spPr>
            <a:xfrm>
              <a:off x="3037920" y="3026087"/>
              <a:ext cx="3108149" cy="22846"/>
            </a:xfrm>
            <a:prstGeom prst="line">
              <a:avLst/>
            </a:prstGeom>
            <a:ln w="19050">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7AC2A17-369F-F9CF-D0B4-4568A6A06ED2}"/>
                </a:ext>
              </a:extLst>
            </p:cNvPr>
            <p:cNvCxnSpPr>
              <a:cxnSpLocks/>
            </p:cNvCxnSpPr>
            <p:nvPr/>
          </p:nvCxnSpPr>
          <p:spPr>
            <a:xfrm>
              <a:off x="6139985" y="2387168"/>
              <a:ext cx="8792" cy="665893"/>
            </a:xfrm>
            <a:prstGeom prst="line">
              <a:avLst/>
            </a:prstGeom>
            <a:ln w="19050">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F5FFECE-BC7D-DA31-305C-DA7F5AFA428D}"/>
                </a:ext>
              </a:extLst>
            </p:cNvPr>
            <p:cNvCxnSpPr>
              <a:cxnSpLocks/>
            </p:cNvCxnSpPr>
            <p:nvPr/>
          </p:nvCxnSpPr>
          <p:spPr>
            <a:xfrm>
              <a:off x="8706856" y="1467894"/>
              <a:ext cx="0" cy="729666"/>
            </a:xfrm>
            <a:prstGeom prst="line">
              <a:avLst/>
            </a:prstGeom>
            <a:ln w="19050">
              <a:solidFill>
                <a:srgbClr val="FFCC4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288D866-AB75-C9FE-0050-7E5E70B4A496}"/>
                </a:ext>
              </a:extLst>
            </p:cNvPr>
            <p:cNvCxnSpPr>
              <a:cxnSpLocks/>
            </p:cNvCxnSpPr>
            <p:nvPr/>
          </p:nvCxnSpPr>
          <p:spPr>
            <a:xfrm>
              <a:off x="8706856" y="2298324"/>
              <a:ext cx="0" cy="729666"/>
            </a:xfrm>
            <a:prstGeom prst="line">
              <a:avLst/>
            </a:prstGeom>
            <a:ln w="19050">
              <a:solidFill>
                <a:srgbClr val="E94E1B"/>
              </a:solidFill>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4EE65360-2109-0948-E11F-15B332E6D3D4}"/>
                </a:ext>
              </a:extLst>
            </p:cNvPr>
            <p:cNvGrpSpPr/>
            <p:nvPr/>
          </p:nvGrpSpPr>
          <p:grpSpPr>
            <a:xfrm>
              <a:off x="6292376" y="2190190"/>
              <a:ext cx="2414480" cy="839491"/>
              <a:chOff x="6292376" y="2190190"/>
              <a:chExt cx="2517646" cy="839491"/>
            </a:xfrm>
          </p:grpSpPr>
          <p:cxnSp>
            <p:nvCxnSpPr>
              <p:cNvPr id="128" name="Straight Connector 127">
                <a:extLst>
                  <a:ext uri="{FF2B5EF4-FFF2-40B4-BE49-F238E27FC236}">
                    <a16:creationId xmlns:a16="http://schemas.microsoft.com/office/drawing/2014/main" id="{7812EEC8-EC35-7EA1-773D-73767FC42DAB}"/>
                  </a:ext>
                </a:extLst>
              </p:cNvPr>
              <p:cNvCxnSpPr>
                <a:cxnSpLocks/>
              </p:cNvCxnSpPr>
              <p:nvPr/>
            </p:nvCxnSpPr>
            <p:spPr>
              <a:xfrm>
                <a:off x="6310599" y="2190190"/>
                <a:ext cx="2499423" cy="0"/>
              </a:xfrm>
              <a:prstGeom prst="line">
                <a:avLst/>
              </a:prstGeom>
              <a:ln w="19050">
                <a:solidFill>
                  <a:srgbClr val="FFCC4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D8A7E8-12A1-12A6-1853-721F6D10317F}"/>
                  </a:ext>
                </a:extLst>
              </p:cNvPr>
              <p:cNvCxnSpPr>
                <a:cxnSpLocks/>
              </p:cNvCxnSpPr>
              <p:nvPr/>
            </p:nvCxnSpPr>
            <p:spPr>
              <a:xfrm>
                <a:off x="6292376" y="3029681"/>
                <a:ext cx="2517646" cy="0"/>
              </a:xfrm>
              <a:prstGeom prst="line">
                <a:avLst/>
              </a:prstGeom>
              <a:ln w="19050">
                <a:solidFill>
                  <a:srgbClr val="E94E1B"/>
                </a:solidFill>
              </a:ln>
            </p:spPr>
            <p:style>
              <a:lnRef idx="1">
                <a:schemeClr val="accent1"/>
              </a:lnRef>
              <a:fillRef idx="0">
                <a:schemeClr val="accent1"/>
              </a:fillRef>
              <a:effectRef idx="0">
                <a:schemeClr val="accent1"/>
              </a:effectRef>
              <a:fontRef idx="minor">
                <a:schemeClr val="tx1"/>
              </a:fontRef>
            </p:style>
          </p:cxnSp>
        </p:grpSp>
      </p:grpSp>
      <p:sp>
        <p:nvSpPr>
          <p:cNvPr id="134" name="TextBox 5">
            <a:extLst>
              <a:ext uri="{FF2B5EF4-FFF2-40B4-BE49-F238E27FC236}">
                <a16:creationId xmlns:a16="http://schemas.microsoft.com/office/drawing/2014/main" id="{190813E6-193A-1E45-AEE2-F6587E489797}"/>
              </a:ext>
            </a:extLst>
          </p:cNvPr>
          <p:cNvSpPr txBox="1"/>
          <p:nvPr/>
        </p:nvSpPr>
        <p:spPr>
          <a:xfrm>
            <a:off x="1468466" y="786187"/>
            <a:ext cx="6647959" cy="307777"/>
          </a:xfrm>
          <a:prstGeom prst="rect">
            <a:avLst/>
          </a:prstGeom>
          <a:solidFill>
            <a:srgbClr val="133A5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err="1">
                <a:solidFill>
                  <a:schemeClr val="bg1"/>
                </a:solidFill>
                <a:latin typeface="Roboto" panose="02000000000000000000" pitchFamily="2" charset="0"/>
                <a:ea typeface="Roboto" panose="02000000000000000000" pitchFamily="2" charset="0"/>
                <a:cs typeface="Roboto" panose="02000000000000000000" pitchFamily="2" charset="0"/>
              </a:rPr>
              <a:t>Guiding</a:t>
            </a:r>
            <a:r>
              <a:rPr lang="es-ES" sz="14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s-ES" sz="1400" b="1" dirty="0" err="1">
                <a:solidFill>
                  <a:schemeClr val="bg1"/>
                </a:solidFill>
                <a:latin typeface="Roboto" panose="02000000000000000000" pitchFamily="2" charset="0"/>
                <a:ea typeface="Roboto" panose="02000000000000000000" pitchFamily="2" charset="0"/>
                <a:cs typeface="Roboto" panose="02000000000000000000" pitchFamily="2" charset="0"/>
              </a:rPr>
              <a:t>Principles</a:t>
            </a:r>
            <a:endParaRPr lang="es-ES" sz="1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6392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5;p3">
            <a:extLst>
              <a:ext uri="{FF2B5EF4-FFF2-40B4-BE49-F238E27FC236}">
                <a16:creationId xmlns:a16="http://schemas.microsoft.com/office/drawing/2014/main" id="{0C5F9FCE-4A42-A948-A391-AD8DBD7BBE49}"/>
              </a:ext>
            </a:extLst>
          </p:cNvPr>
          <p:cNvSpPr txBox="1">
            <a:spLocks/>
          </p:cNvSpPr>
          <p:nvPr/>
        </p:nvSpPr>
        <p:spPr>
          <a:xfrm>
            <a:off x="3841073" y="2127902"/>
            <a:ext cx="4251800"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GB" sz="3200" b="1" dirty="0">
                <a:solidFill>
                  <a:srgbClr val="133A56"/>
                </a:solidFill>
                <a:latin typeface="Roboto" panose="02000000000000000000" pitchFamily="2" charset="0"/>
                <a:ea typeface="Roboto" panose="02000000000000000000" pitchFamily="2" charset="0"/>
                <a:cs typeface="Roboto" panose="02000000000000000000" pitchFamily="2" charset="0"/>
              </a:rPr>
              <a:t>Technical guidance for the framework</a:t>
            </a:r>
            <a:endParaRPr lang="en-GB" sz="3200" dirty="0">
              <a:solidFill>
                <a:srgbClr val="133A56"/>
              </a:solidFill>
              <a:latin typeface="Calibri Light" panose="020F0302020204030204" pitchFamily="34" charset="0"/>
              <a:cs typeface="Calibri Light" panose="020F0302020204030204" pitchFamily="34" charset="0"/>
            </a:endParaRPr>
          </a:p>
        </p:txBody>
      </p:sp>
      <p:cxnSp>
        <p:nvCxnSpPr>
          <p:cNvPr id="9" name="Straight Connector 8">
            <a:extLst>
              <a:ext uri="{FF2B5EF4-FFF2-40B4-BE49-F238E27FC236}">
                <a16:creationId xmlns:a16="http://schemas.microsoft.com/office/drawing/2014/main" id="{E809FEAC-6901-37FE-1F39-9E885F741643}"/>
              </a:ext>
            </a:extLst>
          </p:cNvPr>
          <p:cNvCxnSpPr>
            <a:cxnSpLocks/>
          </p:cNvCxnSpPr>
          <p:nvPr/>
        </p:nvCxnSpPr>
        <p:spPr>
          <a:xfrm>
            <a:off x="3931864" y="2067403"/>
            <a:ext cx="0" cy="12436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Google Shape;142;p4">
            <a:extLst>
              <a:ext uri="{FF2B5EF4-FFF2-40B4-BE49-F238E27FC236}">
                <a16:creationId xmlns:a16="http://schemas.microsoft.com/office/drawing/2014/main" id="{07012877-C129-A237-9D65-68C41E3DFA7B}"/>
              </a:ext>
            </a:extLst>
          </p:cNvPr>
          <p:cNvSpPr txBox="1"/>
          <p:nvPr/>
        </p:nvSpPr>
        <p:spPr>
          <a:xfrm>
            <a:off x="1137569" y="2239099"/>
            <a:ext cx="2868862" cy="90021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algn="ctr"/>
            <a:r>
              <a:rPr lang="en-GB" sz="5400" dirty="0">
                <a:solidFill>
                  <a:srgbClr val="133A56"/>
                </a:solidFill>
                <a:latin typeface="Roboto" panose="02000000000000000000" pitchFamily="2" charset="0"/>
                <a:ea typeface="Roboto" panose="02000000000000000000" pitchFamily="2" charset="0"/>
                <a:cs typeface="Roboto" panose="02000000000000000000" pitchFamily="2" charset="0"/>
              </a:rPr>
              <a:t>04</a:t>
            </a:r>
          </a:p>
        </p:txBody>
      </p:sp>
      <p:pic>
        <p:nvPicPr>
          <p:cNvPr id="12" name="Picture 11" descr="Chart, icon&#10;&#10;Description automatically generated">
            <a:extLst>
              <a:ext uri="{FF2B5EF4-FFF2-40B4-BE49-F238E27FC236}">
                <a16:creationId xmlns:a16="http://schemas.microsoft.com/office/drawing/2014/main" id="{31F58E91-4ABD-442A-45BC-E2327AAE5858}"/>
              </a:ext>
            </a:extLst>
          </p:cNvPr>
          <p:cNvPicPr>
            <a:picLocks noChangeAspect="1"/>
          </p:cNvPicPr>
          <p:nvPr/>
        </p:nvPicPr>
        <p:blipFill rotWithShape="1">
          <a:blip r:embed="rId3"/>
          <a:srcRect b="31742"/>
          <a:stretch/>
        </p:blipFill>
        <p:spPr>
          <a:xfrm>
            <a:off x="0" y="4210987"/>
            <a:ext cx="9144000" cy="932513"/>
          </a:xfrm>
          <a:prstGeom prst="rect">
            <a:avLst/>
          </a:prstGeom>
        </p:spPr>
      </p:pic>
    </p:spTree>
    <p:extLst>
      <p:ext uri="{BB962C8B-B14F-4D97-AF65-F5344CB8AC3E}">
        <p14:creationId xmlns:p14="http://schemas.microsoft.com/office/powerpoint/2010/main" val="980447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58BAD45F-0161-EB0C-A214-BB7979D502C3}"/>
              </a:ext>
            </a:extLst>
          </p:cNvPr>
          <p:cNvSpPr txBox="1"/>
          <p:nvPr/>
        </p:nvSpPr>
        <p:spPr>
          <a:xfrm>
            <a:off x="126207" y="785043"/>
            <a:ext cx="7044487" cy="338554"/>
          </a:xfrm>
          <a:prstGeom prst="rect">
            <a:avLst/>
          </a:prstGeom>
          <a:solidFill>
            <a:schemeClr val="bg1"/>
          </a:solidFill>
        </p:spPr>
        <p:txBody>
          <a:bodyPr wrap="square" rtlCol="0" anchor="ctr">
            <a:spAutoFit/>
          </a:bodyPr>
          <a:lstStyle/>
          <a:p>
            <a:r>
              <a:rPr lang="en-US" sz="1600" b="1" spc="-8" dirty="0">
                <a:solidFill>
                  <a:srgbClr val="00B0F0"/>
                </a:solidFill>
                <a:latin typeface="Roboto" panose="02000000000000000000" pitchFamily="2" charset="0"/>
                <a:ea typeface="Roboto" panose="02000000000000000000" pitchFamily="2" charset="0"/>
                <a:cs typeface="Roboto" panose="02000000000000000000" pitchFamily="2" charset="0"/>
              </a:rPr>
              <a:t>Prioritized sectors:  Climate change mitigation and adaptation</a:t>
            </a:r>
            <a:endPar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20" name="Freeform: Shape 19">
            <a:extLst>
              <a:ext uri="{FF2B5EF4-FFF2-40B4-BE49-F238E27FC236}">
                <a16:creationId xmlns:a16="http://schemas.microsoft.com/office/drawing/2014/main" id="{24F209A5-CF32-EBE7-BC64-C4042DC15C00}"/>
              </a:ext>
            </a:extLst>
          </p:cNvPr>
          <p:cNvSpPr/>
          <p:nvPr/>
        </p:nvSpPr>
        <p:spPr>
          <a:xfrm>
            <a:off x="8281303" y="859584"/>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173652" y="155127"/>
            <a:ext cx="7745154"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2: Economic sectors</a:t>
            </a:r>
            <a:endParaRPr lang="es-CO" sz="2400" dirty="0">
              <a:solidFill>
                <a:srgbClr val="133A56"/>
              </a:solidFill>
              <a:latin typeface="Roboto" panose="02000000000000000000" pitchFamily="2" charset="0"/>
              <a:ea typeface="Roboto" panose="02000000000000000000" pitchFamily="2"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19779" y="665753"/>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373247B4-9F16-6046-4336-E582911E5696}"/>
              </a:ext>
            </a:extLst>
          </p:cNvPr>
          <p:cNvGraphicFramePr>
            <a:graphicFrameLocks noGrp="1"/>
          </p:cNvGraphicFramePr>
          <p:nvPr>
            <p:extLst>
              <p:ext uri="{D42A27DB-BD31-4B8C-83A1-F6EECF244321}">
                <p14:modId xmlns:p14="http://schemas.microsoft.com/office/powerpoint/2010/main" val="3143270990"/>
              </p:ext>
            </p:extLst>
          </p:nvPr>
        </p:nvGraphicFramePr>
        <p:xfrm>
          <a:off x="539222" y="1295052"/>
          <a:ext cx="5490386" cy="3508200"/>
        </p:xfrm>
        <a:graphic>
          <a:graphicData uri="http://schemas.openxmlformats.org/drawingml/2006/table">
            <a:tbl>
              <a:tblPr firstRow="1" firstCol="1" bandRow="1"/>
              <a:tblGrid>
                <a:gridCol w="710665">
                  <a:extLst>
                    <a:ext uri="{9D8B030D-6E8A-4147-A177-3AD203B41FA5}">
                      <a16:colId xmlns:a16="http://schemas.microsoft.com/office/drawing/2014/main" val="817221609"/>
                    </a:ext>
                  </a:extLst>
                </a:gridCol>
                <a:gridCol w="4779721">
                  <a:extLst>
                    <a:ext uri="{9D8B030D-6E8A-4147-A177-3AD203B41FA5}">
                      <a16:colId xmlns:a16="http://schemas.microsoft.com/office/drawing/2014/main" val="1355913060"/>
                    </a:ext>
                  </a:extLst>
                </a:gridCol>
              </a:tblGrid>
              <a:tr h="233880">
                <a:tc>
                  <a:txBody>
                    <a:bodyPr/>
                    <a:lstStyle/>
                    <a:p>
                      <a:pPr algn="ctr">
                        <a:lnSpc>
                          <a:spcPct val="107000"/>
                        </a:lnSpc>
                        <a:spcAft>
                          <a:spcPts val="800"/>
                        </a:spcAft>
                      </a:pPr>
                      <a:r>
                        <a:rPr lang="es-419" sz="1100" b="1">
                          <a:solidFill>
                            <a:srgbClr val="FFFFFF"/>
                          </a:solidFill>
                          <a:effectLst/>
                          <a:latin typeface="Roboto" panose="02000000000000000000" pitchFamily="2" charset="0"/>
                          <a:ea typeface="Roboto" panose="02000000000000000000" pitchFamily="2" charset="0"/>
                          <a:cs typeface="Roboto" panose="02000000000000000000" pitchFamily="2" charset="0"/>
                        </a:rPr>
                        <a:t>Section</a:t>
                      </a:r>
                      <a:endParaRPr lang="en-GB" sz="1100" b="1">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l">
                        <a:lnSpc>
                          <a:spcPct val="107000"/>
                        </a:lnSpc>
                        <a:spcAft>
                          <a:spcPts val="800"/>
                        </a:spcAft>
                      </a:pPr>
                      <a:r>
                        <a:rPr lang="es-419" sz="1100" b="1">
                          <a:solidFill>
                            <a:srgbClr val="FFFFFF"/>
                          </a:solidFill>
                          <a:effectLst/>
                          <a:latin typeface="Roboto" panose="02000000000000000000" pitchFamily="2" charset="0"/>
                          <a:ea typeface="Roboto" panose="02000000000000000000" pitchFamily="2" charset="0"/>
                          <a:cs typeface="Roboto" panose="02000000000000000000" pitchFamily="2" charset="0"/>
                        </a:rPr>
                        <a:t>Name</a:t>
                      </a:r>
                      <a:endParaRPr lang="en-GB" sz="1100">
                        <a:effectLst/>
                        <a:latin typeface="Roboto" panose="02000000000000000000" pitchFamily="2" charset="0"/>
                        <a:ea typeface="Roboto" panose="02000000000000000000" pitchFamily="2" charset="0"/>
                        <a:cs typeface="Roboto" panose="02000000000000000000" pitchFamily="2" charset="0"/>
                      </a:endParaRPr>
                    </a:p>
                  </a:txBody>
                  <a:tcPr marL="21600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27455313"/>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A</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algn="l">
                        <a:lnSpc>
                          <a:spcPct val="107000"/>
                        </a:lnSpc>
                        <a:spcAft>
                          <a:spcPts val="800"/>
                        </a:spcAft>
                      </a:pPr>
                      <a:r>
                        <a:rPr lang="en-US" sz="1100" b="0" i="0" u="none" strike="noStrike">
                          <a:solidFill>
                            <a:srgbClr val="000000"/>
                          </a:solidFill>
                          <a:latin typeface="Roboto" panose="02000000000000000000" pitchFamily="2" charset="0"/>
                        </a:rPr>
                        <a:t>Agriculture, forestry, and fishing</a:t>
                      </a:r>
                      <a:endParaRPr lang="en-GB" sz="1100">
                        <a:effectLst/>
                        <a:latin typeface="Roboto" panose="02000000000000000000" pitchFamily="2" charset="0"/>
                        <a:ea typeface="Roboto" panose="02000000000000000000" pitchFamily="2" charset="0"/>
                        <a:cs typeface="Roboto" panose="02000000000000000000" pitchFamily="2" charset="0"/>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4289076"/>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B</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Mining and quarrying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2755222"/>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C</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Manufacturing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3414358"/>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D</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Electricity, gas, steam, and air conditioning supply</a:t>
                      </a:r>
                      <a:endParaRPr lang="en-GB" sz="1100">
                        <a:effectLst/>
                        <a:latin typeface="Roboto" panose="02000000000000000000" pitchFamily="2" charset="0"/>
                        <a:ea typeface="Roboto" panose="02000000000000000000" pitchFamily="2" charset="0"/>
                        <a:cs typeface="Roboto" panose="02000000000000000000" pitchFamily="2" charset="0"/>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7255218"/>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E</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algn="l">
                        <a:lnSpc>
                          <a:spcPct val="107000"/>
                        </a:lnSpc>
                        <a:spcAft>
                          <a:spcPts val="800"/>
                        </a:spcAft>
                      </a:pPr>
                      <a:r>
                        <a:rPr lang="en-US" sz="1100" b="0" i="0" u="none" strike="noStrike" dirty="0">
                          <a:solidFill>
                            <a:srgbClr val="000000"/>
                          </a:solidFill>
                          <a:latin typeface="Roboto" panose="02000000000000000000" pitchFamily="2" charset="0"/>
                        </a:rPr>
                        <a:t>Water supply; sewerage, waste management and remediation activities</a:t>
                      </a:r>
                      <a:endParaRPr lang="en-GB" sz="1100" dirty="0">
                        <a:effectLst/>
                        <a:latin typeface="Roboto" panose="02000000000000000000" pitchFamily="2" charset="0"/>
                        <a:ea typeface="Roboto" panose="02000000000000000000" pitchFamily="2" charset="0"/>
                        <a:cs typeface="Roboto" panose="02000000000000000000" pitchFamily="2" charset="0"/>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2048432"/>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F</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Construction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1721557"/>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H</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Transportation and storage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885432"/>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J</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Information and communication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740351"/>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K</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Financial and insurance activities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2502737"/>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L</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Real estate activities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4095432"/>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M</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Professional, scientific, and technical activities</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9666455"/>
                  </a:ext>
                </a:extLst>
              </a:tr>
              <a:tr h="233880">
                <a:tc>
                  <a:txBody>
                    <a:bodyPr/>
                    <a:lstStyle/>
                    <a:p>
                      <a:pPr algn="ctr">
                        <a:lnSpc>
                          <a:spcPct val="107000"/>
                        </a:lnSpc>
                        <a:spcAft>
                          <a:spcPts val="800"/>
                        </a:spcAft>
                      </a:pPr>
                      <a:r>
                        <a:rPr lang="es-419"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N</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Administrative and support services</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7623201"/>
                  </a:ext>
                </a:extLst>
              </a:tr>
              <a:tr h="233880">
                <a:tc>
                  <a:txBody>
                    <a:bodyPr/>
                    <a:lstStyle/>
                    <a:p>
                      <a:pPr algn="ctr">
                        <a:lnSpc>
                          <a:spcPct val="107000"/>
                        </a:lnSpc>
                        <a:spcAft>
                          <a:spcPts val="800"/>
                        </a:spcAft>
                      </a:pPr>
                      <a:r>
                        <a:rPr lang="en-GB"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P</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Roboto" panose="02000000000000000000" pitchFamily="2" charset="0"/>
                          <a:cs typeface="Arial"/>
                          <a:sym typeface="Arial"/>
                        </a:rPr>
                        <a:t>Education	</a:t>
                      </a:r>
                      <a:endParaRPr kumimoji="0" lang="es-ES_tradnl" sz="1400" b="0" i="0" u="none" strike="noStrike" kern="0" cap="none" spc="0" normalizeH="0" baseline="0" noProof="0">
                        <a:ln>
                          <a:noFill/>
                        </a:ln>
                        <a:solidFill>
                          <a:srgbClr val="000000"/>
                        </a:solidFill>
                        <a:effectLst/>
                        <a:uLnTx/>
                        <a:uFillTx/>
                        <a:latin typeface="Roboto" panose="02000000000000000000" pitchFamily="2" charset="0"/>
                        <a:cs typeface="Arial"/>
                        <a:sym typeface="Arial"/>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071158"/>
                  </a:ext>
                </a:extLst>
              </a:tr>
              <a:tr h="233880">
                <a:tc>
                  <a:txBody>
                    <a:bodyPr/>
                    <a:lstStyle/>
                    <a:p>
                      <a:pPr algn="ctr">
                        <a:lnSpc>
                          <a:spcPct val="107000"/>
                        </a:lnSpc>
                        <a:spcAft>
                          <a:spcPts val="800"/>
                        </a:spcAft>
                      </a:pPr>
                      <a:r>
                        <a:rPr lang="en-GB" sz="1100" b="1" dirty="0">
                          <a:solidFill>
                            <a:srgbClr val="000000"/>
                          </a:solidFill>
                          <a:effectLst/>
                          <a:latin typeface="Roboto" panose="02000000000000000000" pitchFamily="2" charset="0"/>
                          <a:ea typeface="Roboto" panose="02000000000000000000" pitchFamily="2" charset="0"/>
                          <a:cs typeface="Roboto" panose="02000000000000000000" pitchFamily="2" charset="0"/>
                        </a:rPr>
                        <a:t>Q</a:t>
                      </a:r>
                      <a:endParaRPr lang="en-GB" sz="1100" b="1" dirty="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E2FB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Roboto" panose="02000000000000000000" pitchFamily="2" charset="0"/>
                          <a:cs typeface="Arial"/>
                          <a:sym typeface="Arial"/>
                        </a:rPr>
                        <a:t>Human health and social work activities</a:t>
                      </a:r>
                      <a:endParaRPr lang="en-GB" sz="1100" dirty="0">
                        <a:effectLst/>
                        <a:latin typeface="Roboto" panose="02000000000000000000" pitchFamily="2" charset="0"/>
                        <a:ea typeface="Roboto" panose="02000000000000000000" pitchFamily="2" charset="0"/>
                        <a:cs typeface="Roboto" panose="02000000000000000000" pitchFamily="2" charset="0"/>
                      </a:endParaRPr>
                    </a:p>
                  </a:txBody>
                  <a:tcPr marL="216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685280"/>
                  </a:ext>
                </a:extLst>
              </a:tr>
            </a:tbl>
          </a:graphicData>
        </a:graphic>
      </p:graphicFrame>
      <p:sp>
        <p:nvSpPr>
          <p:cNvPr id="14" name="Freeform: Shape 13">
            <a:extLst>
              <a:ext uri="{FF2B5EF4-FFF2-40B4-BE49-F238E27FC236}">
                <a16:creationId xmlns:a16="http://schemas.microsoft.com/office/drawing/2014/main" id="{31F4C5DA-ACEA-E156-8967-941825AC628C}"/>
              </a:ext>
            </a:extLst>
          </p:cNvPr>
          <p:cNvSpPr/>
          <p:nvPr/>
        </p:nvSpPr>
        <p:spPr>
          <a:xfrm>
            <a:off x="6683026" y="-43252"/>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15" name="Freeform: Shape 14">
            <a:extLst>
              <a:ext uri="{FF2B5EF4-FFF2-40B4-BE49-F238E27FC236}">
                <a16:creationId xmlns:a16="http://schemas.microsoft.com/office/drawing/2014/main" id="{97EC815D-1E16-CD28-2E8D-0C75B97DA2EF}"/>
              </a:ext>
            </a:extLst>
          </p:cNvPr>
          <p:cNvSpPr/>
          <p:nvPr/>
        </p:nvSpPr>
        <p:spPr>
          <a:xfrm>
            <a:off x="6683101" y="-99665"/>
            <a:ext cx="2007983" cy="197356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95C11F"/>
          </a:solidFill>
          <a:ln w="7467" cap="flat">
            <a:noFill/>
            <a:prstDash val="solid"/>
            <a:miter/>
          </a:ln>
        </p:spPr>
        <p:txBody>
          <a:bodyPr rtlCol="0" anchor="ctr"/>
          <a:lstStyle/>
          <a:p>
            <a:endParaRPr lang="es-PA"/>
          </a:p>
        </p:txBody>
      </p:sp>
      <p:sp>
        <p:nvSpPr>
          <p:cNvPr id="16" name="Freeform: Shape 15">
            <a:extLst>
              <a:ext uri="{FF2B5EF4-FFF2-40B4-BE49-F238E27FC236}">
                <a16:creationId xmlns:a16="http://schemas.microsoft.com/office/drawing/2014/main" id="{852B9EBE-4804-5E21-FA4D-1447D26C5F9E}"/>
              </a:ext>
            </a:extLst>
          </p:cNvPr>
          <p:cNvSpPr/>
          <p:nvPr/>
        </p:nvSpPr>
        <p:spPr>
          <a:xfrm>
            <a:off x="7148997" y="1613083"/>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17" name="Freeform: Shape 16">
            <a:extLst>
              <a:ext uri="{FF2B5EF4-FFF2-40B4-BE49-F238E27FC236}">
                <a16:creationId xmlns:a16="http://schemas.microsoft.com/office/drawing/2014/main" id="{7A6A7DA5-2703-1C93-F745-EA4A11589F05}"/>
              </a:ext>
            </a:extLst>
          </p:cNvPr>
          <p:cNvSpPr/>
          <p:nvPr/>
        </p:nvSpPr>
        <p:spPr>
          <a:xfrm>
            <a:off x="7627537" y="4317854"/>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19" name="Freeform: Shape 18">
            <a:extLst>
              <a:ext uri="{FF2B5EF4-FFF2-40B4-BE49-F238E27FC236}">
                <a16:creationId xmlns:a16="http://schemas.microsoft.com/office/drawing/2014/main" id="{2A411882-AD09-0459-8CD5-11CBC1E90389}"/>
              </a:ext>
            </a:extLst>
          </p:cNvPr>
          <p:cNvSpPr/>
          <p:nvPr/>
        </p:nvSpPr>
        <p:spPr>
          <a:xfrm>
            <a:off x="7111887" y="1586597"/>
            <a:ext cx="1708858" cy="1686862"/>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21" name="Freeform: Shape 20">
            <a:extLst>
              <a:ext uri="{FF2B5EF4-FFF2-40B4-BE49-F238E27FC236}">
                <a16:creationId xmlns:a16="http://schemas.microsoft.com/office/drawing/2014/main" id="{62FF2782-68F8-73A7-D1EC-1F850DB4DDB2}"/>
              </a:ext>
            </a:extLst>
          </p:cNvPr>
          <p:cNvSpPr/>
          <p:nvPr/>
        </p:nvSpPr>
        <p:spPr>
          <a:xfrm>
            <a:off x="7688439" y="284721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22" name="Freeform: Shape 21">
            <a:extLst>
              <a:ext uri="{FF2B5EF4-FFF2-40B4-BE49-F238E27FC236}">
                <a16:creationId xmlns:a16="http://schemas.microsoft.com/office/drawing/2014/main" id="{1DB49744-4C66-8A84-A54B-2C8F82884165}"/>
              </a:ext>
            </a:extLst>
          </p:cNvPr>
          <p:cNvSpPr/>
          <p:nvPr/>
        </p:nvSpPr>
        <p:spPr>
          <a:xfrm>
            <a:off x="8119919" y="3411949"/>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83A36D04-FD96-4280-4F2C-C4AFECD3C7EA}"/>
              </a:ext>
            </a:extLst>
          </p:cNvPr>
          <p:cNvSpPr/>
          <p:nvPr/>
        </p:nvSpPr>
        <p:spPr>
          <a:xfrm>
            <a:off x="6765626" y="1317325"/>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561D0C00-8400-61E8-1BC7-30DEC73CEC47}"/>
              </a:ext>
            </a:extLst>
          </p:cNvPr>
          <p:cNvSpPr/>
          <p:nvPr/>
        </p:nvSpPr>
        <p:spPr>
          <a:xfrm>
            <a:off x="6979832" y="4598574"/>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6B48EE66-6800-39EE-CAB2-AB82E711C483}"/>
              </a:ext>
            </a:extLst>
          </p:cNvPr>
          <p:cNvSpPr/>
          <p:nvPr/>
        </p:nvSpPr>
        <p:spPr>
          <a:xfrm>
            <a:off x="7081810" y="3041147"/>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10" name="Graphic 9">
            <a:extLst>
              <a:ext uri="{FF2B5EF4-FFF2-40B4-BE49-F238E27FC236}">
                <a16:creationId xmlns:a16="http://schemas.microsoft.com/office/drawing/2014/main" id="{24E7EFE9-2DB9-5B49-661B-D79754EA31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6080" y="305749"/>
            <a:ext cx="1031220" cy="1185310"/>
          </a:xfrm>
          <a:prstGeom prst="rect">
            <a:avLst/>
          </a:prstGeom>
        </p:spPr>
      </p:pic>
      <p:pic>
        <p:nvPicPr>
          <p:cNvPr id="12" name="Graphic 11">
            <a:extLst>
              <a:ext uri="{FF2B5EF4-FFF2-40B4-BE49-F238E27FC236}">
                <a16:creationId xmlns:a16="http://schemas.microsoft.com/office/drawing/2014/main" id="{AE1C6CDC-6FCC-2719-EC16-06CBF053D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3405" y="1981845"/>
            <a:ext cx="903361" cy="807884"/>
          </a:xfrm>
          <a:prstGeom prst="rect">
            <a:avLst/>
          </a:prstGeom>
        </p:spPr>
      </p:pic>
    </p:spTree>
    <p:extLst>
      <p:ext uri="{BB962C8B-B14F-4D97-AF65-F5344CB8AC3E}">
        <p14:creationId xmlns:p14="http://schemas.microsoft.com/office/powerpoint/2010/main" val="319512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4">
            <a:extLst>
              <a:ext uri="{FF2B5EF4-FFF2-40B4-BE49-F238E27FC236}">
                <a16:creationId xmlns:a16="http://schemas.microsoft.com/office/drawing/2014/main" id="{4F272C4C-B67D-4E18-976D-1D7F68451D31}"/>
              </a:ext>
            </a:extLst>
          </p:cNvPr>
          <p:cNvSpPr txBox="1"/>
          <p:nvPr/>
        </p:nvSpPr>
        <p:spPr>
          <a:xfrm>
            <a:off x="206419" y="122990"/>
            <a:ext cx="8497227"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3: Economic activities</a:t>
            </a:r>
          </a:p>
        </p:txBody>
      </p:sp>
      <p:sp>
        <p:nvSpPr>
          <p:cNvPr id="10" name="TextBox 9">
            <a:extLst>
              <a:ext uri="{FF2B5EF4-FFF2-40B4-BE49-F238E27FC236}">
                <a16:creationId xmlns:a16="http://schemas.microsoft.com/office/drawing/2014/main" id="{3FBD534E-5674-B430-E111-81399B8CEAFA}"/>
              </a:ext>
            </a:extLst>
          </p:cNvPr>
          <p:cNvSpPr txBox="1"/>
          <p:nvPr/>
        </p:nvSpPr>
        <p:spPr>
          <a:xfrm>
            <a:off x="2165952" y="2247929"/>
            <a:ext cx="1811342" cy="1477328"/>
          </a:xfrm>
          <a:prstGeom prst="rect">
            <a:avLst/>
          </a:prstGeom>
          <a:noFill/>
        </p:spPr>
        <p:txBody>
          <a:bodyPr wrap="square">
            <a:spAutoFit/>
          </a:bodyPr>
          <a:lstStyle/>
          <a:p>
            <a:r>
              <a:rPr lang="en-US" sz="1800" b="1" dirty="0">
                <a:latin typeface="Roboto" panose="02000000000000000000" pitchFamily="2" charset="0"/>
                <a:ea typeface="Roboto" panose="02000000000000000000" pitchFamily="2" charset="0"/>
                <a:cs typeface="Roboto" panose="02000000000000000000" pitchFamily="2" charset="0"/>
              </a:rPr>
              <a:t>Substantially contribute </a:t>
            </a:r>
            <a:r>
              <a:rPr lang="en-US" sz="1800" dirty="0">
                <a:latin typeface="Roboto" panose="02000000000000000000" pitchFamily="2" charset="0"/>
                <a:ea typeface="Roboto" panose="02000000000000000000" pitchFamily="2" charset="0"/>
                <a:cs typeface="Roboto" panose="02000000000000000000" pitchFamily="2" charset="0"/>
              </a:rPr>
              <a:t>towards the</a:t>
            </a:r>
          </a:p>
          <a:p>
            <a:r>
              <a:rPr lang="en-US" sz="1800" dirty="0">
                <a:latin typeface="Roboto" panose="02000000000000000000" pitchFamily="2" charset="0"/>
                <a:ea typeface="Roboto" panose="02000000000000000000" pitchFamily="2" charset="0"/>
                <a:cs typeface="Roboto" panose="02000000000000000000" pitchFamily="2" charset="0"/>
              </a:rPr>
              <a:t>taxonomy objectives</a:t>
            </a:r>
            <a:endParaRPr lang="es-PA" sz="1800" dirty="0"/>
          </a:p>
        </p:txBody>
      </p:sp>
      <p:cxnSp>
        <p:nvCxnSpPr>
          <p:cNvPr id="28" name="Straight Connector 27">
            <a:extLst>
              <a:ext uri="{FF2B5EF4-FFF2-40B4-BE49-F238E27FC236}">
                <a16:creationId xmlns:a16="http://schemas.microsoft.com/office/drawing/2014/main" id="{2E82010F-C4ED-E72F-A7DA-CB4D62D7FADA}"/>
              </a:ext>
            </a:extLst>
          </p:cNvPr>
          <p:cNvCxnSpPr>
            <a:cxnSpLocks/>
          </p:cNvCxnSpPr>
          <p:nvPr/>
        </p:nvCxnSpPr>
        <p:spPr>
          <a:xfrm flipH="1">
            <a:off x="0" y="67179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47F3ADC-785C-8542-3774-F97AB283CB78}"/>
              </a:ext>
            </a:extLst>
          </p:cNvPr>
          <p:cNvSpPr txBox="1"/>
          <p:nvPr/>
        </p:nvSpPr>
        <p:spPr>
          <a:xfrm>
            <a:off x="206419" y="2439813"/>
            <a:ext cx="2091129" cy="438551"/>
          </a:xfrm>
          <a:prstGeom prst="rect">
            <a:avLst/>
          </a:prstGeom>
          <a:noFill/>
        </p:spPr>
        <p:txBody>
          <a:bodyPr wrap="square" anchor="ctr" anchorCtr="0">
            <a:noAutofit/>
          </a:bodyPr>
          <a:lstStyle/>
          <a:p>
            <a:r>
              <a:rPr lang="en-US" sz="2000" b="1" dirty="0">
                <a:solidFill>
                  <a:srgbClr val="002060"/>
                </a:solidFill>
                <a:latin typeface="Roboto Slab" pitchFamily="2" charset="0"/>
              </a:rPr>
              <a:t>Substantial  contribution</a:t>
            </a:r>
          </a:p>
        </p:txBody>
      </p:sp>
      <p:sp>
        <p:nvSpPr>
          <p:cNvPr id="33" name="TextBox 32">
            <a:extLst>
              <a:ext uri="{FF2B5EF4-FFF2-40B4-BE49-F238E27FC236}">
                <a16:creationId xmlns:a16="http://schemas.microsoft.com/office/drawing/2014/main" id="{AEC0C018-EE05-4694-CD80-82CB166D26FC}"/>
              </a:ext>
            </a:extLst>
          </p:cNvPr>
          <p:cNvSpPr txBox="1"/>
          <p:nvPr/>
        </p:nvSpPr>
        <p:spPr>
          <a:xfrm>
            <a:off x="4075877" y="1056545"/>
            <a:ext cx="4627769" cy="3724096"/>
          </a:xfrm>
          <a:prstGeom prst="rect">
            <a:avLst/>
          </a:prstGeom>
          <a:noFill/>
        </p:spPr>
        <p:txBody>
          <a:bodyPr wrap="square">
            <a:spAutoFit/>
          </a:bodyPr>
          <a:lstStyle/>
          <a:p>
            <a:pPr marL="171450" indent="-171450" algn="just">
              <a:spcAft>
                <a:spcPts val="600"/>
              </a:spcAft>
              <a:buFont typeface="Arial" panose="020B0604020202020204" pitchFamily="34" charset="0"/>
              <a:buChar char="•"/>
            </a:pPr>
            <a:r>
              <a:rPr lang="es-PA" sz="1800" dirty="0">
                <a:latin typeface="Roboto" panose="02000000000000000000" pitchFamily="2" charset="0"/>
                <a:ea typeface="Roboto" panose="02000000000000000000" pitchFamily="2" charset="0"/>
                <a:cs typeface="Roboto" panose="02000000000000000000" pitchFamily="2" charset="0"/>
              </a:rPr>
              <a:t>Make a </a:t>
            </a:r>
            <a:r>
              <a:rPr lang="en-US" sz="1800" dirty="0">
                <a:latin typeface="Roboto" panose="02000000000000000000" pitchFamily="2" charset="0"/>
                <a:ea typeface="Roboto" panose="02000000000000000000" pitchFamily="2" charset="0"/>
                <a:cs typeface="Roboto" panose="02000000000000000000" pitchFamily="2" charset="0"/>
              </a:rPr>
              <a:t>substantial contribution based on their own performance</a:t>
            </a:r>
            <a:endParaRPr lang="es-PA" sz="1800" dirty="0">
              <a:latin typeface="Roboto" panose="02000000000000000000" pitchFamily="2" charset="0"/>
              <a:ea typeface="Roboto" panose="02000000000000000000" pitchFamily="2" charset="0"/>
              <a:cs typeface="Roboto" panose="02000000000000000000" pitchFamily="2" charset="0"/>
            </a:endParaRPr>
          </a:p>
          <a:p>
            <a:pPr marL="171450" lvl="2" indent="-171450" algn="just">
              <a:spcAft>
                <a:spcPts val="600"/>
              </a:spcAft>
              <a:buFont typeface="Arial" panose="020B0604020202020204" pitchFamily="34" charset="0"/>
              <a:buChar char="•"/>
            </a:pPr>
            <a:r>
              <a:rPr lang="es-PA" sz="1800" dirty="0" err="1">
                <a:latin typeface="Roboto" panose="02000000000000000000" pitchFamily="2" charset="0"/>
                <a:ea typeface="Roboto" panose="02000000000000000000" pitchFamily="2" charset="0"/>
                <a:cs typeface="Roboto" panose="02000000000000000000" pitchFamily="2" charset="0"/>
              </a:rPr>
              <a:t>E.g</a:t>
            </a:r>
            <a:r>
              <a:rPr lang="es-PA" sz="1800" dirty="0">
                <a:latin typeface="Roboto" panose="02000000000000000000" pitchFamily="2" charset="0"/>
                <a:ea typeface="Roboto" panose="02000000000000000000" pitchFamily="2" charset="0"/>
                <a:cs typeface="Roboto" panose="02000000000000000000" pitchFamily="2" charset="0"/>
              </a:rPr>
              <a:t>., </a:t>
            </a:r>
            <a:r>
              <a:rPr lang="en-US" sz="1800" dirty="0">
                <a:latin typeface="Roboto" panose="02000000000000000000" pitchFamily="2" charset="0"/>
                <a:ea typeface="Roboto" panose="02000000000000000000" pitchFamily="2" charset="0"/>
                <a:cs typeface="Roboto" panose="02000000000000000000" pitchFamily="2" charset="0"/>
              </a:rPr>
              <a:t>electricity generation through solar PV technologies is an activity with a direct substantial contribution to climate change mitigation.</a:t>
            </a:r>
            <a:endParaRPr lang="es-PA" sz="1800" dirty="0">
              <a:latin typeface="Roboto" panose="02000000000000000000" pitchFamily="2" charset="0"/>
              <a:ea typeface="Roboto" panose="02000000000000000000" pitchFamily="2" charset="0"/>
              <a:cs typeface="Roboto" panose="02000000000000000000" pitchFamily="2" charset="0"/>
            </a:endParaRPr>
          </a:p>
          <a:p>
            <a:pPr marL="171450" indent="-171450" algn="just">
              <a:spcAft>
                <a:spcPts val="600"/>
              </a:spcAft>
              <a:buFont typeface="Arial" panose="020B0604020202020204" pitchFamily="34" charset="0"/>
              <a:buChar char="•"/>
            </a:pPr>
            <a:r>
              <a:rPr lang="es-PA" sz="1800" dirty="0" err="1">
                <a:latin typeface="Roboto" panose="02000000000000000000" pitchFamily="2" charset="0"/>
                <a:ea typeface="Roboto" panose="02000000000000000000" pitchFamily="2" charset="0"/>
                <a:cs typeface="Roboto" panose="02000000000000000000" pitchFamily="2" charset="0"/>
              </a:rPr>
              <a:t>Eligibility</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criteria</a:t>
            </a:r>
            <a:r>
              <a:rPr lang="es-PA" sz="1800" dirty="0">
                <a:latin typeface="Roboto" panose="02000000000000000000" pitchFamily="2" charset="0"/>
                <a:ea typeface="Roboto" panose="02000000000000000000" pitchFamily="2" charset="0"/>
                <a:cs typeface="Roboto" panose="02000000000000000000" pitchFamily="2" charset="0"/>
              </a:rPr>
              <a:t> of the </a:t>
            </a:r>
            <a:r>
              <a:rPr lang="es-PA" sz="1800" dirty="0" err="1">
                <a:latin typeface="Roboto" panose="02000000000000000000" pitchFamily="2" charset="0"/>
                <a:ea typeface="Roboto" panose="02000000000000000000" pitchFamily="2" charset="0"/>
                <a:cs typeface="Roboto" panose="02000000000000000000" pitchFamily="2" charset="0"/>
              </a:rPr>
              <a:t>activities</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will</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help</a:t>
            </a:r>
            <a:r>
              <a:rPr lang="es-PA" sz="1800" dirty="0">
                <a:latin typeface="Roboto" panose="02000000000000000000" pitchFamily="2" charset="0"/>
                <a:ea typeface="Roboto" panose="02000000000000000000" pitchFamily="2" charset="0"/>
                <a:cs typeface="Roboto" panose="02000000000000000000" pitchFamily="2" charset="0"/>
              </a:rPr>
              <a:t> determine the </a:t>
            </a:r>
            <a:r>
              <a:rPr lang="es-PA" sz="1800" dirty="0" err="1">
                <a:latin typeface="Roboto" panose="02000000000000000000" pitchFamily="2" charset="0"/>
                <a:ea typeface="Roboto" panose="02000000000000000000" pitchFamily="2" charset="0"/>
                <a:cs typeface="Roboto" panose="02000000000000000000" pitchFamily="2" charset="0"/>
              </a:rPr>
              <a:t>substantial</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contribution</a:t>
            </a:r>
            <a:r>
              <a:rPr lang="es-PA" sz="1800" dirty="0">
                <a:latin typeface="Roboto" panose="02000000000000000000" pitchFamily="2" charset="0"/>
                <a:ea typeface="Roboto" panose="02000000000000000000" pitchFamily="2" charset="0"/>
                <a:cs typeface="Roboto" panose="02000000000000000000" pitchFamily="2" charset="0"/>
              </a:rPr>
              <a:t>.</a:t>
            </a:r>
          </a:p>
          <a:p>
            <a:pPr marL="171450" indent="-171450" algn="just">
              <a:spcAft>
                <a:spcPts val="600"/>
              </a:spcAft>
              <a:buFont typeface="Arial" panose="020B0604020202020204" pitchFamily="34" charset="0"/>
              <a:buChar char="•"/>
            </a:pPr>
            <a:r>
              <a:rPr lang="es-PA" sz="1800" dirty="0" err="1">
                <a:latin typeface="Roboto" panose="02000000000000000000" pitchFamily="2" charset="0"/>
                <a:ea typeface="Roboto" panose="02000000000000000000" pitchFamily="2" charset="0"/>
                <a:cs typeface="Roboto" panose="02000000000000000000" pitchFamily="2" charset="0"/>
              </a:rPr>
              <a:t>E.g</a:t>
            </a:r>
            <a:r>
              <a:rPr lang="es-PA" sz="1800" dirty="0">
                <a:latin typeface="Roboto" panose="02000000000000000000" pitchFamily="2" charset="0"/>
                <a:ea typeface="Roboto" panose="02000000000000000000" pitchFamily="2" charset="0"/>
                <a:cs typeface="Roboto" panose="02000000000000000000" pitchFamily="2" charset="0"/>
              </a:rPr>
              <a:t>., </a:t>
            </a:r>
            <a:r>
              <a:rPr lang="en-US" sz="1800" dirty="0">
                <a:latin typeface="Roboto" panose="02000000000000000000" pitchFamily="2" charset="0"/>
                <a:ea typeface="Roboto" panose="02000000000000000000" pitchFamily="2" charset="0"/>
                <a:cs typeface="Roboto" panose="02000000000000000000" pitchFamily="2" charset="0"/>
              </a:rPr>
              <a:t>hydropower plants with a power density greater than 5 W/m2</a:t>
            </a:r>
            <a:endParaRPr lang="es-PA" sz="1800" dirty="0">
              <a:latin typeface="Roboto" panose="02000000000000000000" pitchFamily="2" charset="0"/>
              <a:ea typeface="Roboto" panose="02000000000000000000" pitchFamily="2" charset="0"/>
              <a:cs typeface="Roboto" panose="02000000000000000000" pitchFamily="2" charset="0"/>
            </a:endParaRPr>
          </a:p>
          <a:p>
            <a:pPr marL="171450" indent="-171450" algn="just">
              <a:spcAft>
                <a:spcPts val="600"/>
              </a:spcAft>
              <a:buFont typeface="Arial" panose="020B0604020202020204" pitchFamily="34" charset="0"/>
              <a:buChar char="•"/>
            </a:pPr>
            <a:r>
              <a:rPr lang="es-PA" sz="1800" dirty="0" err="1">
                <a:latin typeface="Roboto" panose="02000000000000000000" pitchFamily="2" charset="0"/>
                <a:ea typeface="Roboto" panose="02000000000000000000" pitchFamily="2" charset="0"/>
                <a:cs typeface="Roboto" panose="02000000000000000000" pitchFamily="2" charset="0"/>
              </a:rPr>
              <a:t>Help</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with</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decarbonization</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or</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improving</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adaptability</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to</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climate</a:t>
            </a:r>
            <a:r>
              <a:rPr lang="es-PA" sz="1800" dirty="0">
                <a:latin typeface="Roboto" panose="02000000000000000000" pitchFamily="2" charset="0"/>
                <a:ea typeface="Roboto" panose="02000000000000000000" pitchFamily="2" charset="0"/>
                <a:cs typeface="Roboto" panose="02000000000000000000" pitchFamily="2" charset="0"/>
              </a:rPr>
              <a:t> </a:t>
            </a:r>
            <a:r>
              <a:rPr lang="es-PA" sz="1800" dirty="0" err="1">
                <a:latin typeface="Roboto" panose="02000000000000000000" pitchFamily="2" charset="0"/>
                <a:ea typeface="Roboto" panose="02000000000000000000" pitchFamily="2" charset="0"/>
                <a:cs typeface="Roboto" panose="02000000000000000000" pitchFamily="2" charset="0"/>
              </a:rPr>
              <a:t>change</a:t>
            </a:r>
            <a:r>
              <a:rPr lang="es-PA" sz="1800" dirty="0">
                <a:latin typeface="Roboto" panose="02000000000000000000" pitchFamily="2" charset="0"/>
                <a:ea typeface="Roboto" panose="02000000000000000000" pitchFamily="2" charset="0"/>
                <a:cs typeface="Roboto" panose="02000000000000000000" pitchFamily="2" charset="0"/>
              </a:rPr>
              <a:t>.</a:t>
            </a:r>
          </a:p>
        </p:txBody>
      </p:sp>
      <p:sp>
        <p:nvSpPr>
          <p:cNvPr id="8" name="Left Bracket 7">
            <a:extLst>
              <a:ext uri="{FF2B5EF4-FFF2-40B4-BE49-F238E27FC236}">
                <a16:creationId xmlns:a16="http://schemas.microsoft.com/office/drawing/2014/main" id="{0A709B78-C824-21F6-FC82-52975A212243}"/>
              </a:ext>
            </a:extLst>
          </p:cNvPr>
          <p:cNvSpPr/>
          <p:nvPr/>
        </p:nvSpPr>
        <p:spPr>
          <a:xfrm>
            <a:off x="2073557" y="1941977"/>
            <a:ext cx="1726657" cy="1985155"/>
          </a:xfrm>
          <a:prstGeom prst="leftBracket">
            <a:avLst>
              <a:gd name="adj" fmla="val 0"/>
            </a:avLst>
          </a:prstGeom>
          <a:ln w="28575">
            <a:solidFill>
              <a:srgbClr val="27A3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sp>
        <p:nvSpPr>
          <p:cNvPr id="11" name="Left Bracket 10">
            <a:extLst>
              <a:ext uri="{FF2B5EF4-FFF2-40B4-BE49-F238E27FC236}">
                <a16:creationId xmlns:a16="http://schemas.microsoft.com/office/drawing/2014/main" id="{186C69F2-9A48-C69C-AF3A-3C0B793F7A53}"/>
              </a:ext>
            </a:extLst>
          </p:cNvPr>
          <p:cNvSpPr/>
          <p:nvPr/>
        </p:nvSpPr>
        <p:spPr>
          <a:xfrm>
            <a:off x="3977294" y="816676"/>
            <a:ext cx="4618200" cy="4203834"/>
          </a:xfrm>
          <a:prstGeom prst="leftBracket">
            <a:avLst>
              <a:gd name="adj" fmla="val 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cxnSp>
        <p:nvCxnSpPr>
          <p:cNvPr id="14" name="Straight Connector 13">
            <a:extLst>
              <a:ext uri="{FF2B5EF4-FFF2-40B4-BE49-F238E27FC236}">
                <a16:creationId xmlns:a16="http://schemas.microsoft.com/office/drawing/2014/main" id="{582ACC44-99B4-BEA2-CF6C-38ADAE61D816}"/>
              </a:ext>
            </a:extLst>
          </p:cNvPr>
          <p:cNvCxnSpPr>
            <a:cxnSpLocks/>
          </p:cNvCxnSpPr>
          <p:nvPr/>
        </p:nvCxnSpPr>
        <p:spPr>
          <a:xfrm flipH="1">
            <a:off x="289909" y="3068227"/>
            <a:ext cx="178364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23">
            <a:extLst>
              <a:ext uri="{FF2B5EF4-FFF2-40B4-BE49-F238E27FC236}">
                <a16:creationId xmlns:a16="http://schemas.microsoft.com/office/drawing/2014/main" id="{18605B34-2A0A-BB1B-A24E-309ADE8589F3}"/>
              </a:ext>
            </a:extLst>
          </p:cNvPr>
          <p:cNvSpPr txBox="1"/>
          <p:nvPr/>
        </p:nvSpPr>
        <p:spPr>
          <a:xfrm>
            <a:off x="206419" y="964826"/>
            <a:ext cx="2952571" cy="338554"/>
          </a:xfrm>
          <a:prstGeom prst="rect">
            <a:avLst/>
          </a:prstGeom>
          <a:solidFill>
            <a:schemeClr val="bg1"/>
          </a:solidFill>
        </p:spPr>
        <p:txBody>
          <a:bodyPr wrap="square" rtlCol="0" anchor="ctr">
            <a:spAutoFit/>
          </a:bodyPr>
          <a:lstStyle/>
          <a:p>
            <a:r>
              <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rPr>
              <a:t>Guidance for inclusion</a:t>
            </a:r>
          </a:p>
        </p:txBody>
      </p:sp>
    </p:spTree>
    <p:extLst>
      <p:ext uri="{BB962C8B-B14F-4D97-AF65-F5344CB8AC3E}">
        <p14:creationId xmlns:p14="http://schemas.microsoft.com/office/powerpoint/2010/main" val="3019700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4">
            <a:extLst>
              <a:ext uri="{FF2B5EF4-FFF2-40B4-BE49-F238E27FC236}">
                <a16:creationId xmlns:a16="http://schemas.microsoft.com/office/drawing/2014/main" id="{4F272C4C-B67D-4E18-976D-1D7F68451D31}"/>
              </a:ext>
            </a:extLst>
          </p:cNvPr>
          <p:cNvSpPr txBox="1"/>
          <p:nvPr/>
        </p:nvSpPr>
        <p:spPr>
          <a:xfrm>
            <a:off x="206419" y="122990"/>
            <a:ext cx="8497227"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3: Economic activities</a:t>
            </a:r>
          </a:p>
        </p:txBody>
      </p:sp>
      <p:sp>
        <p:nvSpPr>
          <p:cNvPr id="12" name="TextBox 11">
            <a:extLst>
              <a:ext uri="{FF2B5EF4-FFF2-40B4-BE49-F238E27FC236}">
                <a16:creationId xmlns:a16="http://schemas.microsoft.com/office/drawing/2014/main" id="{2DA5BE88-3F99-3FCC-EF32-29C0E79E5636}"/>
              </a:ext>
            </a:extLst>
          </p:cNvPr>
          <p:cNvSpPr txBox="1"/>
          <p:nvPr/>
        </p:nvSpPr>
        <p:spPr>
          <a:xfrm>
            <a:off x="1657653" y="2262058"/>
            <a:ext cx="2069568" cy="1754326"/>
          </a:xfrm>
          <a:prstGeom prst="rect">
            <a:avLst/>
          </a:prstGeom>
          <a:noFill/>
        </p:spPr>
        <p:txBody>
          <a:bodyPr wrap="square">
            <a:spAutoFit/>
          </a:bodyPr>
          <a:lstStyle/>
          <a:p>
            <a:r>
              <a:rPr lang="en-GB" sz="1800" b="1" dirty="0">
                <a:latin typeface="Roboto" panose="02000000000000000000" pitchFamily="2" charset="0"/>
                <a:ea typeface="Roboto" panose="02000000000000000000" pitchFamily="2" charset="0"/>
                <a:cs typeface="Roboto" panose="02000000000000000000" pitchFamily="2" charset="0"/>
              </a:rPr>
              <a:t>Enable other activities </a:t>
            </a:r>
            <a:r>
              <a:rPr lang="en-GB" sz="1800" dirty="0">
                <a:latin typeface="Roboto" panose="02000000000000000000" pitchFamily="2" charset="0"/>
                <a:ea typeface="Roboto" panose="02000000000000000000" pitchFamily="2" charset="0"/>
                <a:cs typeface="Roboto" panose="02000000000000000000" pitchFamily="2" charset="0"/>
              </a:rPr>
              <a:t>in the same sector or other sectors </a:t>
            </a:r>
            <a:r>
              <a:rPr lang="en-US" sz="1800" dirty="0">
                <a:latin typeface="Roboto" panose="02000000000000000000" pitchFamily="2" charset="0"/>
                <a:ea typeface="Roboto" panose="02000000000000000000" pitchFamily="2" charset="0"/>
                <a:cs typeface="Roboto" panose="02000000000000000000" pitchFamily="2" charset="0"/>
              </a:rPr>
              <a:t>to meet taxonomy objectives </a:t>
            </a:r>
            <a:endParaRPr lang="es-PA" sz="1800" dirty="0"/>
          </a:p>
        </p:txBody>
      </p:sp>
      <p:sp>
        <p:nvSpPr>
          <p:cNvPr id="27" name="TextBox 26">
            <a:extLst>
              <a:ext uri="{FF2B5EF4-FFF2-40B4-BE49-F238E27FC236}">
                <a16:creationId xmlns:a16="http://schemas.microsoft.com/office/drawing/2014/main" id="{35980BF9-8364-C72F-C06C-29CE28004A73}"/>
              </a:ext>
            </a:extLst>
          </p:cNvPr>
          <p:cNvSpPr txBox="1"/>
          <p:nvPr/>
        </p:nvSpPr>
        <p:spPr>
          <a:xfrm>
            <a:off x="132080" y="2700670"/>
            <a:ext cx="1471774" cy="438551"/>
          </a:xfrm>
          <a:prstGeom prst="rect">
            <a:avLst/>
          </a:prstGeom>
          <a:noFill/>
        </p:spPr>
        <p:txBody>
          <a:bodyPr wrap="square" anchor="ctr" anchorCtr="0">
            <a:noAutofit/>
          </a:bodyPr>
          <a:lstStyle/>
          <a:p>
            <a:pPr marR="0" rtl="0"/>
            <a:r>
              <a:rPr lang="en-US" sz="2000" b="1" i="0" u="none" strike="noStrike" dirty="0">
                <a:solidFill>
                  <a:srgbClr val="002060"/>
                </a:solidFill>
                <a:latin typeface="Roboto Slab" pitchFamily="2" charset="0"/>
              </a:rPr>
              <a:t>Enabling</a:t>
            </a:r>
          </a:p>
        </p:txBody>
      </p:sp>
      <p:cxnSp>
        <p:nvCxnSpPr>
          <p:cNvPr id="28" name="Straight Connector 27">
            <a:extLst>
              <a:ext uri="{FF2B5EF4-FFF2-40B4-BE49-F238E27FC236}">
                <a16:creationId xmlns:a16="http://schemas.microsoft.com/office/drawing/2014/main" id="{2E82010F-C4ED-E72F-A7DA-CB4D62D7FADA}"/>
              </a:ext>
            </a:extLst>
          </p:cNvPr>
          <p:cNvCxnSpPr>
            <a:cxnSpLocks/>
          </p:cNvCxnSpPr>
          <p:nvPr/>
        </p:nvCxnSpPr>
        <p:spPr>
          <a:xfrm flipH="1">
            <a:off x="0" y="67179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789F213-F08A-6DE8-0EC4-60CD86BF1809}"/>
              </a:ext>
            </a:extLst>
          </p:cNvPr>
          <p:cNvSpPr txBox="1"/>
          <p:nvPr/>
        </p:nvSpPr>
        <p:spPr>
          <a:xfrm>
            <a:off x="3836272" y="1067483"/>
            <a:ext cx="4812429" cy="3570208"/>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Has a substantial &amp; positive environmental impact, based on life-cycle considerations and;</a:t>
            </a:r>
          </a:p>
          <a:p>
            <a:pPr marL="171450" indent="-171450">
              <a:spcAft>
                <a:spcPts val="6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Does not lead to a lock-in of assets that undermine long-term environmental goals, considering the economic lifetime of those assets.</a:t>
            </a:r>
          </a:p>
          <a:p>
            <a:pPr marL="171450" indent="-171450">
              <a:spcAft>
                <a:spcPts val="6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E.g., Manufacturing activities of low-carbon technologies, manufacturing low-carbon TIC, construction of dikes in coastal areas to prevent the risk of flooding of urban infrastructures.</a:t>
            </a:r>
          </a:p>
        </p:txBody>
      </p:sp>
      <p:sp>
        <p:nvSpPr>
          <p:cNvPr id="18" name="Left Bracket 17">
            <a:extLst>
              <a:ext uri="{FF2B5EF4-FFF2-40B4-BE49-F238E27FC236}">
                <a16:creationId xmlns:a16="http://schemas.microsoft.com/office/drawing/2014/main" id="{2E73BA03-3E16-49AD-9804-8685376215A3}"/>
              </a:ext>
            </a:extLst>
          </p:cNvPr>
          <p:cNvSpPr/>
          <p:nvPr/>
        </p:nvSpPr>
        <p:spPr>
          <a:xfrm>
            <a:off x="1548602" y="2024101"/>
            <a:ext cx="2014623" cy="2233267"/>
          </a:xfrm>
          <a:prstGeom prst="leftBracket">
            <a:avLst>
              <a:gd name="adj" fmla="val 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sp>
        <p:nvSpPr>
          <p:cNvPr id="19" name="Left Bracket 18">
            <a:extLst>
              <a:ext uri="{FF2B5EF4-FFF2-40B4-BE49-F238E27FC236}">
                <a16:creationId xmlns:a16="http://schemas.microsoft.com/office/drawing/2014/main" id="{DCD05EB8-6E8E-E6B8-39E0-F875C0EE744B}"/>
              </a:ext>
            </a:extLst>
          </p:cNvPr>
          <p:cNvSpPr/>
          <p:nvPr/>
        </p:nvSpPr>
        <p:spPr>
          <a:xfrm>
            <a:off x="3727221" y="796413"/>
            <a:ext cx="4480421" cy="3991897"/>
          </a:xfrm>
          <a:prstGeom prst="leftBracket">
            <a:avLst>
              <a:gd name="adj" fmla="val 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cxnSp>
        <p:nvCxnSpPr>
          <p:cNvPr id="34" name="Straight Connector 33">
            <a:extLst>
              <a:ext uri="{FF2B5EF4-FFF2-40B4-BE49-F238E27FC236}">
                <a16:creationId xmlns:a16="http://schemas.microsoft.com/office/drawing/2014/main" id="{D059376C-B2BF-5BBE-C369-500CCE621E57}"/>
              </a:ext>
            </a:extLst>
          </p:cNvPr>
          <p:cNvCxnSpPr>
            <a:cxnSpLocks/>
          </p:cNvCxnSpPr>
          <p:nvPr/>
        </p:nvCxnSpPr>
        <p:spPr>
          <a:xfrm flipH="1">
            <a:off x="206419" y="3139221"/>
            <a:ext cx="13421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23">
            <a:extLst>
              <a:ext uri="{FF2B5EF4-FFF2-40B4-BE49-F238E27FC236}">
                <a16:creationId xmlns:a16="http://schemas.microsoft.com/office/drawing/2014/main" id="{873F9628-BEE6-8E5A-7D9B-98B59DA047E6}"/>
              </a:ext>
            </a:extLst>
          </p:cNvPr>
          <p:cNvSpPr txBox="1"/>
          <p:nvPr/>
        </p:nvSpPr>
        <p:spPr>
          <a:xfrm>
            <a:off x="132080" y="941065"/>
            <a:ext cx="2330525" cy="338554"/>
          </a:xfrm>
          <a:prstGeom prst="rect">
            <a:avLst/>
          </a:prstGeom>
          <a:solidFill>
            <a:schemeClr val="bg1"/>
          </a:solidFill>
        </p:spPr>
        <p:txBody>
          <a:bodyPr wrap="square" rtlCol="0" anchor="ctr">
            <a:spAutoFit/>
          </a:bodyPr>
          <a:lstStyle/>
          <a:p>
            <a:r>
              <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rPr>
              <a:t>Guidance for inclusion </a:t>
            </a:r>
          </a:p>
        </p:txBody>
      </p:sp>
    </p:spTree>
    <p:extLst>
      <p:ext uri="{BB962C8B-B14F-4D97-AF65-F5344CB8AC3E}">
        <p14:creationId xmlns:p14="http://schemas.microsoft.com/office/powerpoint/2010/main" val="151763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4">
            <a:extLst>
              <a:ext uri="{FF2B5EF4-FFF2-40B4-BE49-F238E27FC236}">
                <a16:creationId xmlns:a16="http://schemas.microsoft.com/office/drawing/2014/main" id="{4F272C4C-B67D-4E18-976D-1D7F68451D31}"/>
              </a:ext>
            </a:extLst>
          </p:cNvPr>
          <p:cNvSpPr txBox="1"/>
          <p:nvPr/>
        </p:nvSpPr>
        <p:spPr>
          <a:xfrm>
            <a:off x="37731" y="179914"/>
            <a:ext cx="8497227"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3: Economic activities</a:t>
            </a:r>
          </a:p>
        </p:txBody>
      </p:sp>
      <p:sp>
        <p:nvSpPr>
          <p:cNvPr id="15" name="TextBox 14">
            <a:extLst>
              <a:ext uri="{FF2B5EF4-FFF2-40B4-BE49-F238E27FC236}">
                <a16:creationId xmlns:a16="http://schemas.microsoft.com/office/drawing/2014/main" id="{C1F2A098-457E-B00D-F410-6AD3AF1CABA4}"/>
              </a:ext>
            </a:extLst>
          </p:cNvPr>
          <p:cNvSpPr txBox="1"/>
          <p:nvPr/>
        </p:nvSpPr>
        <p:spPr>
          <a:xfrm>
            <a:off x="1887586" y="1740569"/>
            <a:ext cx="1965687" cy="2246769"/>
          </a:xfrm>
          <a:prstGeom prst="rect">
            <a:avLst/>
          </a:prstGeom>
          <a:noFill/>
        </p:spPr>
        <p:txBody>
          <a:bodyPr wrap="square">
            <a:spAutoFit/>
          </a:bodyPr>
          <a:lstStyle/>
          <a:p>
            <a:r>
              <a:rPr lang="en-GB" sz="2000" dirty="0">
                <a:latin typeface="Roboto" panose="02000000000000000000" pitchFamily="2" charset="0"/>
                <a:ea typeface="Roboto" panose="02000000000000000000" pitchFamily="2" charset="0"/>
                <a:cs typeface="Roboto" panose="02000000000000000000" pitchFamily="2" charset="0"/>
              </a:rPr>
              <a:t>Must go through a </a:t>
            </a:r>
            <a:r>
              <a:rPr lang="en-GB" sz="2000" b="1" dirty="0">
                <a:latin typeface="Roboto" panose="02000000000000000000" pitchFamily="2" charset="0"/>
                <a:ea typeface="Roboto" panose="02000000000000000000" pitchFamily="2" charset="0"/>
                <a:cs typeface="Roboto" panose="02000000000000000000" pitchFamily="2" charset="0"/>
              </a:rPr>
              <a:t>transition</a:t>
            </a:r>
            <a:r>
              <a:rPr lang="en-GB" sz="2000" dirty="0">
                <a:latin typeface="Roboto" panose="02000000000000000000" pitchFamily="2" charset="0"/>
                <a:ea typeface="Roboto" panose="02000000000000000000" pitchFamily="2" charset="0"/>
                <a:cs typeface="Roboto" panose="02000000000000000000" pitchFamily="2" charset="0"/>
              </a:rPr>
              <a:t> to eventually meet the taxonomy ambition over a defined period</a:t>
            </a:r>
            <a:endParaRPr lang="es-PA" sz="2000" dirty="0"/>
          </a:p>
        </p:txBody>
      </p:sp>
      <p:cxnSp>
        <p:nvCxnSpPr>
          <p:cNvPr id="28" name="Straight Connector 27">
            <a:extLst>
              <a:ext uri="{FF2B5EF4-FFF2-40B4-BE49-F238E27FC236}">
                <a16:creationId xmlns:a16="http://schemas.microsoft.com/office/drawing/2014/main" id="{2E82010F-C4ED-E72F-A7DA-CB4D62D7FADA}"/>
              </a:ext>
            </a:extLst>
          </p:cNvPr>
          <p:cNvCxnSpPr>
            <a:cxnSpLocks/>
          </p:cNvCxnSpPr>
          <p:nvPr/>
        </p:nvCxnSpPr>
        <p:spPr>
          <a:xfrm flipH="1">
            <a:off x="0" y="738696"/>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06184A4-229D-2A43-1F33-AA49E2C87DA9}"/>
              </a:ext>
            </a:extLst>
          </p:cNvPr>
          <p:cNvSpPr txBox="1"/>
          <p:nvPr/>
        </p:nvSpPr>
        <p:spPr>
          <a:xfrm>
            <a:off x="94909" y="2556852"/>
            <a:ext cx="1580631" cy="438551"/>
          </a:xfrm>
          <a:prstGeom prst="rect">
            <a:avLst/>
          </a:prstGeom>
          <a:noFill/>
        </p:spPr>
        <p:txBody>
          <a:bodyPr wrap="square" anchor="ctr" anchorCtr="0">
            <a:noAutofit/>
          </a:bodyPr>
          <a:lstStyle/>
          <a:p>
            <a:pPr marR="0" rtl="0"/>
            <a:r>
              <a:rPr lang="en-US" sz="2000" b="1" dirty="0">
                <a:solidFill>
                  <a:srgbClr val="002060"/>
                </a:solidFill>
                <a:latin typeface="Roboto Slab" pitchFamily="2" charset="0"/>
              </a:rPr>
              <a:t>Transition</a:t>
            </a:r>
          </a:p>
        </p:txBody>
      </p:sp>
      <p:cxnSp>
        <p:nvCxnSpPr>
          <p:cNvPr id="42" name="Straight Connector 41">
            <a:extLst>
              <a:ext uri="{FF2B5EF4-FFF2-40B4-BE49-F238E27FC236}">
                <a16:creationId xmlns:a16="http://schemas.microsoft.com/office/drawing/2014/main" id="{F3582F5D-85C7-F00C-96DE-FC26E836F510}"/>
              </a:ext>
            </a:extLst>
          </p:cNvPr>
          <p:cNvCxnSpPr>
            <a:cxnSpLocks/>
          </p:cNvCxnSpPr>
          <p:nvPr/>
        </p:nvCxnSpPr>
        <p:spPr>
          <a:xfrm flipH="1">
            <a:off x="325884" y="3008210"/>
            <a:ext cx="143951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36">
            <a:extLst>
              <a:ext uri="{FF2B5EF4-FFF2-40B4-BE49-F238E27FC236}">
                <a16:creationId xmlns:a16="http://schemas.microsoft.com/office/drawing/2014/main" id="{3C9934A5-D27D-11EA-BA76-80117E482923}"/>
              </a:ext>
            </a:extLst>
          </p:cNvPr>
          <p:cNvSpPr txBox="1"/>
          <p:nvPr/>
        </p:nvSpPr>
        <p:spPr>
          <a:xfrm>
            <a:off x="4007149" y="1241558"/>
            <a:ext cx="4751896" cy="3293209"/>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Activities with no possible technological pathways for significantly improving their performance and hence needs to be phased out (e.g., decommissioning of fossil fuel plants)</a:t>
            </a:r>
          </a:p>
          <a:p>
            <a:pPr marL="171450" indent="-171450">
              <a:spcBef>
                <a:spcPts val="600"/>
              </a:spcBef>
              <a:spcAft>
                <a:spcPts val="6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Activities that have potential technological pathways for significantly improving their performance and needs to be transitioned urgently to prevent negative damage (e.g., activities of high emission manufacturing processes: cement, chemicals, iron &amp; steel)</a:t>
            </a:r>
          </a:p>
        </p:txBody>
      </p:sp>
      <p:sp>
        <p:nvSpPr>
          <p:cNvPr id="3" name="Left Bracket 39">
            <a:extLst>
              <a:ext uri="{FF2B5EF4-FFF2-40B4-BE49-F238E27FC236}">
                <a16:creationId xmlns:a16="http://schemas.microsoft.com/office/drawing/2014/main" id="{6359FE52-BC71-A55E-09F6-7AC4D40404D8}"/>
              </a:ext>
            </a:extLst>
          </p:cNvPr>
          <p:cNvSpPr/>
          <p:nvPr/>
        </p:nvSpPr>
        <p:spPr>
          <a:xfrm>
            <a:off x="1765396" y="1632191"/>
            <a:ext cx="1998021" cy="2553233"/>
          </a:xfrm>
          <a:prstGeom prst="leftBracket">
            <a:avLst>
              <a:gd name="adj" fmla="val 0"/>
            </a:avLst>
          </a:prstGeom>
          <a:ln w="28575">
            <a:solidFill>
              <a:srgbClr val="F9B2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sp>
        <p:nvSpPr>
          <p:cNvPr id="5" name="Left Bracket 40">
            <a:extLst>
              <a:ext uri="{FF2B5EF4-FFF2-40B4-BE49-F238E27FC236}">
                <a16:creationId xmlns:a16="http://schemas.microsoft.com/office/drawing/2014/main" id="{8699E8B5-34D0-5317-8806-C2820765141D}"/>
              </a:ext>
            </a:extLst>
          </p:cNvPr>
          <p:cNvSpPr/>
          <p:nvPr/>
        </p:nvSpPr>
        <p:spPr>
          <a:xfrm>
            <a:off x="3900475" y="1055647"/>
            <a:ext cx="4751896" cy="3590693"/>
          </a:xfrm>
          <a:prstGeom prst="leftBracket">
            <a:avLst>
              <a:gd name="adj" fmla="val 0"/>
            </a:avLst>
          </a:prstGeom>
          <a:ln w="28575">
            <a:solidFill>
              <a:srgbClr val="F9B2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sp>
        <p:nvSpPr>
          <p:cNvPr id="6" name="TextBox 23">
            <a:extLst>
              <a:ext uri="{FF2B5EF4-FFF2-40B4-BE49-F238E27FC236}">
                <a16:creationId xmlns:a16="http://schemas.microsoft.com/office/drawing/2014/main" id="{D322A17B-2952-1837-A18B-2621C08C5D56}"/>
              </a:ext>
            </a:extLst>
          </p:cNvPr>
          <p:cNvSpPr txBox="1"/>
          <p:nvPr/>
        </p:nvSpPr>
        <p:spPr>
          <a:xfrm>
            <a:off x="94909" y="903004"/>
            <a:ext cx="2330525" cy="338554"/>
          </a:xfrm>
          <a:prstGeom prst="rect">
            <a:avLst/>
          </a:prstGeom>
          <a:solidFill>
            <a:schemeClr val="bg1"/>
          </a:solidFill>
        </p:spPr>
        <p:txBody>
          <a:bodyPr wrap="square" rtlCol="0" anchor="ctr">
            <a:spAutoFit/>
          </a:bodyPr>
          <a:lstStyle/>
          <a:p>
            <a:r>
              <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rPr>
              <a:t>Guidance for inclusion </a:t>
            </a:r>
          </a:p>
        </p:txBody>
      </p:sp>
    </p:spTree>
    <p:extLst>
      <p:ext uri="{BB962C8B-B14F-4D97-AF65-F5344CB8AC3E}">
        <p14:creationId xmlns:p14="http://schemas.microsoft.com/office/powerpoint/2010/main" val="238713809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4">
            <a:extLst>
              <a:ext uri="{FF2B5EF4-FFF2-40B4-BE49-F238E27FC236}">
                <a16:creationId xmlns:a16="http://schemas.microsoft.com/office/drawing/2014/main" id="{4F272C4C-B67D-4E18-976D-1D7F68451D31}"/>
              </a:ext>
            </a:extLst>
          </p:cNvPr>
          <p:cNvSpPr txBox="1"/>
          <p:nvPr/>
        </p:nvSpPr>
        <p:spPr>
          <a:xfrm>
            <a:off x="206419" y="122990"/>
            <a:ext cx="8497227"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3: Economic activities</a:t>
            </a:r>
          </a:p>
        </p:txBody>
      </p:sp>
      <p:sp>
        <p:nvSpPr>
          <p:cNvPr id="17" name="TextBox 16">
            <a:extLst>
              <a:ext uri="{FF2B5EF4-FFF2-40B4-BE49-F238E27FC236}">
                <a16:creationId xmlns:a16="http://schemas.microsoft.com/office/drawing/2014/main" id="{D58F0892-8217-8F1A-C13C-7000D3685EE1}"/>
              </a:ext>
            </a:extLst>
          </p:cNvPr>
          <p:cNvSpPr txBox="1"/>
          <p:nvPr/>
        </p:nvSpPr>
        <p:spPr>
          <a:xfrm>
            <a:off x="2075622" y="1635570"/>
            <a:ext cx="2166633" cy="2585323"/>
          </a:xfrm>
          <a:prstGeom prst="rect">
            <a:avLst/>
          </a:prstGeom>
          <a:noFill/>
        </p:spPr>
        <p:txBody>
          <a:bodyPr wrap="square">
            <a:spAutoFit/>
          </a:bodyPr>
          <a:lstStyle/>
          <a:p>
            <a:r>
              <a:rPr lang="en-GB" sz="1800" dirty="0">
                <a:latin typeface="Roboto" panose="02000000000000000000" pitchFamily="2" charset="0"/>
                <a:ea typeface="Roboto" panose="02000000000000000000" pitchFamily="2" charset="0"/>
                <a:cs typeface="Roboto" panose="02000000000000000000" pitchFamily="2" charset="0"/>
              </a:rPr>
              <a:t>Do not have a significant contribution but have a </a:t>
            </a:r>
            <a:r>
              <a:rPr lang="en-GB" sz="1800" b="1" dirty="0">
                <a:latin typeface="Roboto" panose="02000000000000000000" pitchFamily="2" charset="0"/>
                <a:ea typeface="Roboto" panose="02000000000000000000" pitchFamily="2" charset="0"/>
                <a:cs typeface="Roboto" panose="02000000000000000000" pitchFamily="2" charset="0"/>
              </a:rPr>
              <a:t>low or minimal contribution </a:t>
            </a:r>
            <a:r>
              <a:rPr lang="en-GB" sz="1800" dirty="0">
                <a:latin typeface="Roboto" panose="02000000000000000000" pitchFamily="2" charset="0"/>
                <a:ea typeface="Roboto" panose="02000000000000000000" pitchFamily="2" charset="0"/>
                <a:cs typeface="Roboto" panose="02000000000000000000" pitchFamily="2" charset="0"/>
              </a:rPr>
              <a:t>to the taxonomy objectives and do not cause harm </a:t>
            </a:r>
            <a:endParaRPr lang="es-PA" sz="1800" dirty="0"/>
          </a:p>
        </p:txBody>
      </p:sp>
      <p:cxnSp>
        <p:nvCxnSpPr>
          <p:cNvPr id="28" name="Straight Connector 27">
            <a:extLst>
              <a:ext uri="{FF2B5EF4-FFF2-40B4-BE49-F238E27FC236}">
                <a16:creationId xmlns:a16="http://schemas.microsoft.com/office/drawing/2014/main" id="{2E82010F-C4ED-E72F-A7DA-CB4D62D7FADA}"/>
              </a:ext>
            </a:extLst>
          </p:cNvPr>
          <p:cNvCxnSpPr>
            <a:cxnSpLocks/>
          </p:cNvCxnSpPr>
          <p:nvPr/>
        </p:nvCxnSpPr>
        <p:spPr>
          <a:xfrm flipH="1">
            <a:off x="0" y="67179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97469AC-3862-0ECA-A4D9-5FB299ECA097}"/>
              </a:ext>
            </a:extLst>
          </p:cNvPr>
          <p:cNvSpPr txBox="1"/>
          <p:nvPr/>
        </p:nvSpPr>
        <p:spPr>
          <a:xfrm>
            <a:off x="103294" y="1828166"/>
            <a:ext cx="1792677" cy="1188250"/>
          </a:xfrm>
          <a:prstGeom prst="rect">
            <a:avLst/>
          </a:prstGeom>
          <a:noFill/>
        </p:spPr>
        <p:txBody>
          <a:bodyPr wrap="square" anchor="ctr" anchorCtr="0">
            <a:noAutofit/>
          </a:bodyPr>
          <a:lstStyle/>
          <a:p>
            <a:pPr marR="0" rtl="0"/>
            <a:r>
              <a:rPr lang="en-US" sz="2000" b="1" dirty="0">
                <a:solidFill>
                  <a:srgbClr val="002060"/>
                </a:solidFill>
                <a:latin typeface="Roboto Slab" pitchFamily="2" charset="0"/>
              </a:rPr>
              <a:t>Activities with min. performance</a:t>
            </a:r>
          </a:p>
        </p:txBody>
      </p:sp>
      <p:sp>
        <p:nvSpPr>
          <p:cNvPr id="39" name="TextBox 38">
            <a:extLst>
              <a:ext uri="{FF2B5EF4-FFF2-40B4-BE49-F238E27FC236}">
                <a16:creationId xmlns:a16="http://schemas.microsoft.com/office/drawing/2014/main" id="{52C6881B-83DD-9D3B-1496-4DD238578AEF}"/>
              </a:ext>
            </a:extLst>
          </p:cNvPr>
          <p:cNvSpPr txBox="1"/>
          <p:nvPr/>
        </p:nvSpPr>
        <p:spPr>
          <a:xfrm>
            <a:off x="4394405" y="905955"/>
            <a:ext cx="4379582" cy="3898503"/>
          </a:xfrm>
          <a:prstGeom prst="rect">
            <a:avLst/>
          </a:prstGeom>
          <a:noFill/>
        </p:spPr>
        <p:txBody>
          <a:bodyPr wrap="square">
            <a:spAutoFit/>
          </a:bodyPr>
          <a:lstStyle/>
          <a:p>
            <a:pPr marL="285750" indent="-285750" algn="just">
              <a:spcBef>
                <a:spcPts val="400"/>
              </a:spcBef>
              <a:spcAft>
                <a:spcPts val="400"/>
              </a:spcAft>
              <a:buFont typeface="Arial" panose="020B0604020202020204" pitchFamily="34" charset="0"/>
              <a:buChar char="•"/>
            </a:pPr>
            <a:r>
              <a:rPr lang="en-US" sz="1800" dirty="0">
                <a:latin typeface="Roboto-Regular"/>
              </a:rPr>
              <a:t>D</a:t>
            </a:r>
            <a:r>
              <a:rPr lang="en-US" sz="1800" b="0" i="0" u="none" strike="noStrike" baseline="0" dirty="0">
                <a:latin typeface="Roboto-Regular"/>
              </a:rPr>
              <a:t>o not make a substantial contribution to any of the taxonomy objectives but neither cause negative damage</a:t>
            </a:r>
          </a:p>
          <a:p>
            <a:pPr marL="285750" indent="-285750" algn="just">
              <a:spcBef>
                <a:spcPts val="400"/>
              </a:spcBef>
              <a:spcAft>
                <a:spcPts val="4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Can have a low contribution to the taxonomy objectives and cannot be labelled as green but are essential to support the economy decarbonization</a:t>
            </a:r>
          </a:p>
          <a:p>
            <a:pPr marL="285750" indent="-285750" algn="just">
              <a:spcBef>
                <a:spcPts val="400"/>
              </a:spcBef>
              <a:spcAft>
                <a:spcPts val="400"/>
              </a:spcAft>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E.g., activities in sectors such as engineering &amp; architecture services undertaken in relation to the taxonomy objectives should be considered for inclusion in the taxonomy</a:t>
            </a:r>
          </a:p>
        </p:txBody>
      </p:sp>
      <p:sp>
        <p:nvSpPr>
          <p:cNvPr id="44" name="Left Bracket 43">
            <a:extLst>
              <a:ext uri="{FF2B5EF4-FFF2-40B4-BE49-F238E27FC236}">
                <a16:creationId xmlns:a16="http://schemas.microsoft.com/office/drawing/2014/main" id="{B35E446A-601E-930B-6AE3-3BD374EA3FA5}"/>
              </a:ext>
            </a:extLst>
          </p:cNvPr>
          <p:cNvSpPr/>
          <p:nvPr/>
        </p:nvSpPr>
        <p:spPr>
          <a:xfrm>
            <a:off x="1933785" y="1514518"/>
            <a:ext cx="2322220" cy="2827425"/>
          </a:xfrm>
          <a:prstGeom prst="leftBracket">
            <a:avLst>
              <a:gd name="adj" fmla="val 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sp>
        <p:nvSpPr>
          <p:cNvPr id="45" name="Left Bracket 44">
            <a:extLst>
              <a:ext uri="{FF2B5EF4-FFF2-40B4-BE49-F238E27FC236}">
                <a16:creationId xmlns:a16="http://schemas.microsoft.com/office/drawing/2014/main" id="{92A40772-B046-933E-22B7-74900ACEBD1E}"/>
              </a:ext>
            </a:extLst>
          </p:cNvPr>
          <p:cNvSpPr/>
          <p:nvPr/>
        </p:nvSpPr>
        <p:spPr>
          <a:xfrm>
            <a:off x="4394405" y="831895"/>
            <a:ext cx="4233956" cy="3972563"/>
          </a:xfrm>
          <a:prstGeom prst="leftBracket">
            <a:avLst>
              <a:gd name="adj" fmla="val 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A"/>
          </a:p>
        </p:txBody>
      </p:sp>
      <p:cxnSp>
        <p:nvCxnSpPr>
          <p:cNvPr id="46" name="Straight Connector 45">
            <a:extLst>
              <a:ext uri="{FF2B5EF4-FFF2-40B4-BE49-F238E27FC236}">
                <a16:creationId xmlns:a16="http://schemas.microsoft.com/office/drawing/2014/main" id="{AECC6F62-5396-C8C3-5167-E8780888F551}"/>
              </a:ext>
            </a:extLst>
          </p:cNvPr>
          <p:cNvCxnSpPr>
            <a:cxnSpLocks/>
          </p:cNvCxnSpPr>
          <p:nvPr/>
        </p:nvCxnSpPr>
        <p:spPr>
          <a:xfrm flipH="1">
            <a:off x="205745" y="3063194"/>
            <a:ext cx="173708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23">
            <a:extLst>
              <a:ext uri="{FF2B5EF4-FFF2-40B4-BE49-F238E27FC236}">
                <a16:creationId xmlns:a16="http://schemas.microsoft.com/office/drawing/2014/main" id="{1ED3D786-8C71-D706-6BCA-9E7B9572105B}"/>
              </a:ext>
            </a:extLst>
          </p:cNvPr>
          <p:cNvSpPr txBox="1"/>
          <p:nvPr/>
        </p:nvSpPr>
        <p:spPr>
          <a:xfrm>
            <a:off x="205745" y="868752"/>
            <a:ext cx="2330525" cy="338554"/>
          </a:xfrm>
          <a:prstGeom prst="rect">
            <a:avLst/>
          </a:prstGeom>
          <a:solidFill>
            <a:schemeClr val="bg1"/>
          </a:solidFill>
        </p:spPr>
        <p:txBody>
          <a:bodyPr wrap="square" rtlCol="0" anchor="ctr">
            <a:spAutoFit/>
          </a:bodyPr>
          <a:lstStyle/>
          <a:p>
            <a:r>
              <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rPr>
              <a:t>Guidance for inclusion </a:t>
            </a:r>
          </a:p>
        </p:txBody>
      </p:sp>
    </p:spTree>
    <p:extLst>
      <p:ext uri="{BB962C8B-B14F-4D97-AF65-F5344CB8AC3E}">
        <p14:creationId xmlns:p14="http://schemas.microsoft.com/office/powerpoint/2010/main" val="305747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54D1B-332E-1A67-58CD-0BF28B45ABEA}"/>
              </a:ext>
            </a:extLst>
          </p:cNvPr>
          <p:cNvSpPr/>
          <p:nvPr/>
        </p:nvSpPr>
        <p:spPr>
          <a:xfrm>
            <a:off x="522903" y="1298006"/>
            <a:ext cx="4985011" cy="1155789"/>
          </a:xfrm>
          <a:prstGeom prst="rect">
            <a:avLst/>
          </a:prstGeom>
          <a:no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6" name="Rectangle 15">
            <a:extLst>
              <a:ext uri="{FF2B5EF4-FFF2-40B4-BE49-F238E27FC236}">
                <a16:creationId xmlns:a16="http://schemas.microsoft.com/office/drawing/2014/main" id="{22DD5AFA-E267-044B-F64C-872B5FA3C33C}"/>
              </a:ext>
            </a:extLst>
          </p:cNvPr>
          <p:cNvSpPr/>
          <p:nvPr/>
        </p:nvSpPr>
        <p:spPr>
          <a:xfrm>
            <a:off x="501388" y="2709527"/>
            <a:ext cx="5006526" cy="1155789"/>
          </a:xfrm>
          <a:prstGeom prst="rect">
            <a:avLst/>
          </a:prstGeom>
          <a:no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7" name="Rectangle 16">
            <a:extLst>
              <a:ext uri="{FF2B5EF4-FFF2-40B4-BE49-F238E27FC236}">
                <a16:creationId xmlns:a16="http://schemas.microsoft.com/office/drawing/2014/main" id="{B06CDEEB-B3AF-0A04-3D0B-C42AF6CEB646}"/>
              </a:ext>
            </a:extLst>
          </p:cNvPr>
          <p:cNvSpPr/>
          <p:nvPr/>
        </p:nvSpPr>
        <p:spPr>
          <a:xfrm>
            <a:off x="501388" y="4099623"/>
            <a:ext cx="5006526" cy="742791"/>
          </a:xfrm>
          <a:prstGeom prst="rect">
            <a:avLst/>
          </a:prstGeom>
          <a:no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216815" y="144678"/>
            <a:ext cx="7745154"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RPr/>
            </a:defPPr>
            <a:lvl1pPr marL="7938" indent="-7938">
              <a:buSzPts val="5400"/>
              <a:buNone/>
              <a:defRPr sz="2400" b="1">
                <a:solidFill>
                  <a:schemeClr val="tx1"/>
                </a:solidFill>
                <a:latin typeface="Calibri" panose="020F0502020204030204" pitchFamily="34" charset="0"/>
                <a:ea typeface="Roboto" panose="02000000000000000000" pitchFamily="2" charset="0"/>
                <a:cs typeface="Calibri" panose="020F0502020204030204" pitchFamily="34" charset="0"/>
              </a:defRPr>
            </a:lvl1pPr>
          </a:lstStyle>
          <a:p>
            <a:pPr marL="7938" indent="-7938"/>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3: Economic activities</a:t>
            </a:r>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663584"/>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2B983EA-0544-67C7-2359-9EBA6958796A}"/>
              </a:ext>
            </a:extLst>
          </p:cNvPr>
          <p:cNvSpPr txBox="1"/>
          <p:nvPr/>
        </p:nvSpPr>
        <p:spPr>
          <a:xfrm>
            <a:off x="918321" y="1469375"/>
            <a:ext cx="4263864" cy="871329"/>
          </a:xfrm>
          <a:prstGeom prst="rect">
            <a:avLst/>
          </a:prstGeom>
          <a:noFill/>
        </p:spPr>
        <p:txBody>
          <a:bodyPr wrap="square">
            <a:spAutoFit/>
          </a:bodyPr>
          <a:lstStyle/>
          <a:p>
            <a:pPr lvl="0">
              <a:lnSpc>
                <a:spcPct val="107000"/>
              </a:lnSpc>
            </a:pPr>
            <a:r>
              <a:rPr lang="en-US" sz="1200" b="1" dirty="0">
                <a:effectLst/>
                <a:latin typeface="Roboto" panose="02000000000000000000" pitchFamily="2" charset="0"/>
                <a:ea typeface="Roboto" panose="02000000000000000000" pitchFamily="2" charset="0"/>
                <a:cs typeface="Roboto" panose="02000000000000000000" pitchFamily="2" charset="0"/>
              </a:rPr>
              <a:t>Activities that hinder the transition of other activities </a:t>
            </a:r>
            <a:r>
              <a:rPr lang="en-US" sz="1200" dirty="0">
                <a:effectLst/>
                <a:latin typeface="Roboto" panose="02000000000000000000" pitchFamily="2" charset="0"/>
                <a:ea typeface="Roboto" panose="02000000000000000000" pitchFamily="2" charset="0"/>
                <a:cs typeface="Roboto" panose="02000000000000000000" pitchFamily="2" charset="0"/>
              </a:rPr>
              <a:t>(e.g., including fossil fuel-based passenger transportation when a viable decarbonized mode, such as electric vehicles or other low-carbon transportation systems, is available)</a:t>
            </a:r>
            <a:endParaRPr lang="en-GB"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3D528A37-2A96-8FFE-ADD8-B4B93AF250E4}"/>
              </a:ext>
            </a:extLst>
          </p:cNvPr>
          <p:cNvSpPr txBox="1"/>
          <p:nvPr/>
        </p:nvSpPr>
        <p:spPr>
          <a:xfrm>
            <a:off x="918321" y="4219955"/>
            <a:ext cx="3754419" cy="476092"/>
          </a:xfrm>
          <a:prstGeom prst="rect">
            <a:avLst/>
          </a:prstGeom>
          <a:noFill/>
        </p:spPr>
        <p:txBody>
          <a:bodyPr wrap="square">
            <a:spAutoFit/>
          </a:bodyPr>
          <a:lstStyle/>
          <a:p>
            <a:pPr lvl="0">
              <a:lnSpc>
                <a:spcPct val="107000"/>
              </a:lnSpc>
            </a:pPr>
            <a:r>
              <a:rPr lang="en-US" sz="1200" b="1" dirty="0">
                <a:effectLst/>
                <a:latin typeface="Roboto" panose="02000000000000000000" pitchFamily="2" charset="0"/>
                <a:ea typeface="Roboto" panose="02000000000000000000" pitchFamily="2" charset="0"/>
                <a:cs typeface="Roboto" panose="02000000000000000000" pitchFamily="2" charset="0"/>
              </a:rPr>
              <a:t>Activities that definitely harm or cause a negative contribution</a:t>
            </a:r>
            <a:r>
              <a:rPr lang="en-US" sz="1200" dirty="0">
                <a:effectLst/>
                <a:latin typeface="Roboto" panose="02000000000000000000" pitchFamily="2" charset="0"/>
                <a:ea typeface="Roboto" panose="02000000000000000000" pitchFamily="2" charset="0"/>
                <a:cs typeface="Roboto" panose="02000000000000000000" pitchFamily="2" charset="0"/>
              </a:rPr>
              <a:t> to any of the taxonomy objectives.</a:t>
            </a:r>
          </a:p>
        </p:txBody>
      </p:sp>
      <p:sp>
        <p:nvSpPr>
          <p:cNvPr id="11" name="TextBox 10">
            <a:extLst>
              <a:ext uri="{FF2B5EF4-FFF2-40B4-BE49-F238E27FC236}">
                <a16:creationId xmlns:a16="http://schemas.microsoft.com/office/drawing/2014/main" id="{96626045-82CA-56E6-6C30-519D62897E4B}"/>
              </a:ext>
            </a:extLst>
          </p:cNvPr>
          <p:cNvSpPr txBox="1"/>
          <p:nvPr/>
        </p:nvSpPr>
        <p:spPr>
          <a:xfrm>
            <a:off x="918321" y="2863392"/>
            <a:ext cx="4406714" cy="871329"/>
          </a:xfrm>
          <a:prstGeom prst="rect">
            <a:avLst/>
          </a:prstGeom>
          <a:noFill/>
        </p:spPr>
        <p:txBody>
          <a:bodyPr wrap="square">
            <a:spAutoFit/>
          </a:bodyPr>
          <a:lstStyle/>
          <a:p>
            <a:pPr lvl="0">
              <a:lnSpc>
                <a:spcPct val="107000"/>
              </a:lnSpc>
            </a:pPr>
            <a:r>
              <a:rPr lang="en-US" sz="1200" b="1" dirty="0">
                <a:solidFill>
                  <a:schemeClr val="tx1"/>
                </a:solidFill>
                <a:effectLst/>
                <a:latin typeface="Roboto" panose="02000000000000000000" pitchFamily="2" charset="0"/>
                <a:ea typeface="Roboto" panose="02000000000000000000" pitchFamily="2" charset="0"/>
                <a:cs typeface="Roboto" panose="02000000000000000000" pitchFamily="2" charset="0"/>
              </a:rPr>
              <a:t>Activities that do not have a viable transition </a:t>
            </a:r>
            <a:r>
              <a:rPr lang="en-US" sz="1200" dirty="0">
                <a:effectLst/>
                <a:latin typeface="Roboto" panose="02000000000000000000" pitchFamily="2" charset="0"/>
                <a:ea typeface="Roboto" panose="02000000000000000000" pitchFamily="2" charset="0"/>
                <a:cs typeface="Roboto" panose="02000000000000000000" pitchFamily="2" charset="0"/>
              </a:rPr>
              <a:t>pathway to achieve the ambition of the taxonomy in a defined time period (e.g., new coal plants that cannot decarbonize to achieve net zero emissions in 2050 through their own performance)</a:t>
            </a:r>
          </a:p>
        </p:txBody>
      </p:sp>
      <p:sp>
        <p:nvSpPr>
          <p:cNvPr id="12" name="TextBox 11">
            <a:extLst>
              <a:ext uri="{FF2B5EF4-FFF2-40B4-BE49-F238E27FC236}">
                <a16:creationId xmlns:a16="http://schemas.microsoft.com/office/drawing/2014/main" id="{1DC7FF6D-8E16-DE5D-121D-2D10B7F632C3}"/>
              </a:ext>
            </a:extLst>
          </p:cNvPr>
          <p:cNvSpPr txBox="1"/>
          <p:nvPr/>
        </p:nvSpPr>
        <p:spPr>
          <a:xfrm>
            <a:off x="213930" y="1545626"/>
            <a:ext cx="715297" cy="523220"/>
          </a:xfrm>
          <a:prstGeom prst="rect">
            <a:avLst/>
          </a:prstGeom>
          <a:solidFill>
            <a:schemeClr val="bg1"/>
          </a:solidFill>
        </p:spPr>
        <p:txBody>
          <a:bodyPr wrap="square" rtlCol="0">
            <a:spAutoFit/>
          </a:bodyPr>
          <a:lstStyle/>
          <a:p>
            <a:pPr algn="ctr"/>
            <a:r>
              <a:rPr lang="es-PA" sz="2800" b="1">
                <a:solidFill>
                  <a:srgbClr val="F9B233"/>
                </a:solidFill>
                <a:latin typeface="Roboto" panose="02000000000000000000" pitchFamily="2" charset="0"/>
                <a:ea typeface="Roboto" panose="02000000000000000000" pitchFamily="2" charset="0"/>
                <a:cs typeface="Roboto" panose="02000000000000000000" pitchFamily="2" charset="0"/>
              </a:rPr>
              <a:t>1.</a:t>
            </a:r>
          </a:p>
        </p:txBody>
      </p:sp>
      <p:sp>
        <p:nvSpPr>
          <p:cNvPr id="13" name="TextBox 12">
            <a:extLst>
              <a:ext uri="{FF2B5EF4-FFF2-40B4-BE49-F238E27FC236}">
                <a16:creationId xmlns:a16="http://schemas.microsoft.com/office/drawing/2014/main" id="{C2637EB8-5F72-A226-F7B6-50F0D29EF0FC}"/>
              </a:ext>
            </a:extLst>
          </p:cNvPr>
          <p:cNvSpPr txBox="1"/>
          <p:nvPr/>
        </p:nvSpPr>
        <p:spPr>
          <a:xfrm>
            <a:off x="200171" y="2894561"/>
            <a:ext cx="715297" cy="523220"/>
          </a:xfrm>
          <a:prstGeom prst="rect">
            <a:avLst/>
          </a:prstGeom>
          <a:solidFill>
            <a:schemeClr val="bg1"/>
          </a:solidFill>
        </p:spPr>
        <p:txBody>
          <a:bodyPr wrap="square" rtlCol="0">
            <a:spAutoFit/>
          </a:bodyPr>
          <a:lstStyle/>
          <a:p>
            <a:pPr algn="ctr"/>
            <a:r>
              <a:rPr lang="es-PA" sz="2800" b="1">
                <a:solidFill>
                  <a:srgbClr val="F9B233"/>
                </a:solidFill>
                <a:latin typeface="Roboto" panose="02000000000000000000" pitchFamily="2" charset="0"/>
                <a:ea typeface="Roboto" panose="02000000000000000000" pitchFamily="2" charset="0"/>
                <a:cs typeface="Roboto" panose="02000000000000000000" pitchFamily="2" charset="0"/>
              </a:rPr>
              <a:t>2.</a:t>
            </a:r>
          </a:p>
        </p:txBody>
      </p:sp>
      <p:sp>
        <p:nvSpPr>
          <p:cNvPr id="14" name="TextBox 13">
            <a:extLst>
              <a:ext uri="{FF2B5EF4-FFF2-40B4-BE49-F238E27FC236}">
                <a16:creationId xmlns:a16="http://schemas.microsoft.com/office/drawing/2014/main" id="{CD676C69-FE55-CD66-E841-F8957C3AAE68}"/>
              </a:ext>
            </a:extLst>
          </p:cNvPr>
          <p:cNvSpPr txBox="1"/>
          <p:nvPr/>
        </p:nvSpPr>
        <p:spPr>
          <a:xfrm>
            <a:off x="200170" y="4219955"/>
            <a:ext cx="715297" cy="523220"/>
          </a:xfrm>
          <a:prstGeom prst="rect">
            <a:avLst/>
          </a:prstGeom>
          <a:solidFill>
            <a:schemeClr val="bg1"/>
          </a:solidFill>
        </p:spPr>
        <p:txBody>
          <a:bodyPr wrap="square" rtlCol="0">
            <a:spAutoFit/>
          </a:bodyPr>
          <a:lstStyle/>
          <a:p>
            <a:pPr algn="ctr"/>
            <a:r>
              <a:rPr lang="es-PA" sz="2800" b="1">
                <a:solidFill>
                  <a:srgbClr val="F9B233"/>
                </a:solidFill>
                <a:latin typeface="Roboto" panose="02000000000000000000" pitchFamily="2" charset="0"/>
                <a:ea typeface="Roboto" panose="02000000000000000000" pitchFamily="2" charset="0"/>
                <a:cs typeface="Roboto" panose="02000000000000000000" pitchFamily="2" charset="0"/>
              </a:rPr>
              <a:t>3.</a:t>
            </a:r>
          </a:p>
        </p:txBody>
      </p:sp>
      <p:sp>
        <p:nvSpPr>
          <p:cNvPr id="18" name="Freeform: Shape 17">
            <a:extLst>
              <a:ext uri="{FF2B5EF4-FFF2-40B4-BE49-F238E27FC236}">
                <a16:creationId xmlns:a16="http://schemas.microsoft.com/office/drawing/2014/main" id="{A20ACA55-4D3C-0F1D-26D4-B9B882CFDB2D}"/>
              </a:ext>
            </a:extLst>
          </p:cNvPr>
          <p:cNvSpPr/>
          <p:nvPr/>
        </p:nvSpPr>
        <p:spPr>
          <a:xfrm>
            <a:off x="5857225" y="-108999"/>
            <a:ext cx="884115" cy="2058510"/>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9B233"/>
            </a:solidFill>
            <a:prstDash val="solid"/>
            <a:miter/>
          </a:ln>
        </p:spPr>
        <p:txBody>
          <a:bodyPr rtlCol="0" anchor="ctr"/>
          <a:lstStyle/>
          <a:p>
            <a:endParaRPr lang="es-PA"/>
          </a:p>
        </p:txBody>
      </p:sp>
      <p:sp>
        <p:nvSpPr>
          <p:cNvPr id="19" name="Freeform: Shape 18">
            <a:extLst>
              <a:ext uri="{FF2B5EF4-FFF2-40B4-BE49-F238E27FC236}">
                <a16:creationId xmlns:a16="http://schemas.microsoft.com/office/drawing/2014/main" id="{8BCE68F3-875B-074D-49D5-595FB53EC14D}"/>
              </a:ext>
            </a:extLst>
          </p:cNvPr>
          <p:cNvSpPr/>
          <p:nvPr/>
        </p:nvSpPr>
        <p:spPr>
          <a:xfrm>
            <a:off x="7969575" y="2712464"/>
            <a:ext cx="670338" cy="1824116"/>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C00000"/>
            </a:solidFill>
            <a:prstDash val="solid"/>
            <a:miter/>
          </a:ln>
        </p:spPr>
        <p:txBody>
          <a:bodyPr rtlCol="0" anchor="ctr"/>
          <a:lstStyle/>
          <a:p>
            <a:endParaRPr lang="es-PA"/>
          </a:p>
        </p:txBody>
      </p:sp>
      <p:sp>
        <p:nvSpPr>
          <p:cNvPr id="20" name="Freeform: Shape 19">
            <a:extLst>
              <a:ext uri="{FF2B5EF4-FFF2-40B4-BE49-F238E27FC236}">
                <a16:creationId xmlns:a16="http://schemas.microsoft.com/office/drawing/2014/main" id="{7D2E48CC-0664-4317-2545-BAF37F1289CA}"/>
              </a:ext>
            </a:extLst>
          </p:cNvPr>
          <p:cNvSpPr/>
          <p:nvPr/>
        </p:nvSpPr>
        <p:spPr>
          <a:xfrm>
            <a:off x="6577668" y="-32372"/>
            <a:ext cx="2301147" cy="226170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E94E1B"/>
          </a:solidFill>
          <a:ln w="7467" cap="flat">
            <a:noFill/>
            <a:prstDash val="solid"/>
            <a:miter/>
          </a:ln>
        </p:spPr>
        <p:txBody>
          <a:bodyPr rtlCol="0" anchor="ctr"/>
          <a:lstStyle/>
          <a:p>
            <a:endParaRPr lang="es-PA"/>
          </a:p>
        </p:txBody>
      </p:sp>
      <p:sp>
        <p:nvSpPr>
          <p:cNvPr id="21" name="Freeform: Shape 20">
            <a:extLst>
              <a:ext uri="{FF2B5EF4-FFF2-40B4-BE49-F238E27FC236}">
                <a16:creationId xmlns:a16="http://schemas.microsoft.com/office/drawing/2014/main" id="{ECB3E7C8-B1F1-AD69-19E3-06612055054D}"/>
              </a:ext>
            </a:extLst>
          </p:cNvPr>
          <p:cNvSpPr/>
          <p:nvPr/>
        </p:nvSpPr>
        <p:spPr>
          <a:xfrm>
            <a:off x="5894407" y="1664846"/>
            <a:ext cx="1606236" cy="1585562"/>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F9B233"/>
          </a:solidFill>
          <a:ln w="7467" cap="flat">
            <a:noFill/>
            <a:prstDash val="solid"/>
            <a:miter/>
          </a:ln>
        </p:spPr>
        <p:txBody>
          <a:bodyPr rtlCol="0" anchor="ctr"/>
          <a:lstStyle/>
          <a:p>
            <a:endParaRPr lang="es-PA"/>
          </a:p>
        </p:txBody>
      </p:sp>
      <p:sp>
        <p:nvSpPr>
          <p:cNvPr id="22" name="Freeform: Shape 21">
            <a:extLst>
              <a:ext uri="{FF2B5EF4-FFF2-40B4-BE49-F238E27FC236}">
                <a16:creationId xmlns:a16="http://schemas.microsoft.com/office/drawing/2014/main" id="{30B1E953-D684-D9E9-4683-B92752052C5D}"/>
              </a:ext>
            </a:extLst>
          </p:cNvPr>
          <p:cNvSpPr/>
          <p:nvPr/>
        </p:nvSpPr>
        <p:spPr>
          <a:xfrm>
            <a:off x="7248670" y="2431036"/>
            <a:ext cx="876756" cy="1692495"/>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FFCC4E"/>
          </a:solidFill>
          <a:ln w="7467" cap="flat">
            <a:no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22634B33-DB6E-1355-AD09-586493929AF0}"/>
              </a:ext>
            </a:extLst>
          </p:cNvPr>
          <p:cNvSpPr/>
          <p:nvPr/>
        </p:nvSpPr>
        <p:spPr>
          <a:xfrm>
            <a:off x="8482096" y="1227430"/>
            <a:ext cx="687565" cy="1327126"/>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F9B233"/>
          </a:solidFill>
          <a:ln w="7467" cap="flat">
            <a:noFill/>
            <a:prstDash val="solid"/>
            <a:miter/>
          </a:ln>
        </p:spPr>
        <p:txBody>
          <a:bodyPr rtlCol="0" anchor="ctr"/>
          <a:lstStyle/>
          <a:p>
            <a:endParaRPr lang="es-PA"/>
          </a:p>
        </p:txBody>
      </p:sp>
      <p:sp>
        <p:nvSpPr>
          <p:cNvPr id="27" name="Rectangle 26">
            <a:extLst>
              <a:ext uri="{FF2B5EF4-FFF2-40B4-BE49-F238E27FC236}">
                <a16:creationId xmlns:a16="http://schemas.microsoft.com/office/drawing/2014/main" id="{1DBD4861-242C-841F-3C1F-239905731B73}"/>
              </a:ext>
            </a:extLst>
          </p:cNvPr>
          <p:cNvSpPr/>
          <p:nvPr/>
        </p:nvSpPr>
        <p:spPr>
          <a:xfrm>
            <a:off x="5280169" y="935915"/>
            <a:ext cx="508439" cy="4062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9" name="Graphic 28">
            <a:extLst>
              <a:ext uri="{FF2B5EF4-FFF2-40B4-BE49-F238E27FC236}">
                <a16:creationId xmlns:a16="http://schemas.microsoft.com/office/drawing/2014/main" id="{4DD7256B-D481-6AA8-3B6C-84E9BBCFDA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298" y="426063"/>
            <a:ext cx="1434515" cy="1346688"/>
          </a:xfrm>
          <a:prstGeom prst="rect">
            <a:avLst/>
          </a:prstGeom>
        </p:spPr>
      </p:pic>
      <p:pic>
        <p:nvPicPr>
          <p:cNvPr id="31" name="Graphic 30">
            <a:extLst>
              <a:ext uri="{FF2B5EF4-FFF2-40B4-BE49-F238E27FC236}">
                <a16:creationId xmlns:a16="http://schemas.microsoft.com/office/drawing/2014/main" id="{E8148EF9-BDD6-0DE7-A6B3-1DCC46AF29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2274" y="2013254"/>
            <a:ext cx="670501" cy="846108"/>
          </a:xfrm>
          <a:prstGeom prst="rect">
            <a:avLst/>
          </a:prstGeom>
        </p:spPr>
      </p:pic>
      <p:sp>
        <p:nvSpPr>
          <p:cNvPr id="3" name="TextBox 23">
            <a:extLst>
              <a:ext uri="{FF2B5EF4-FFF2-40B4-BE49-F238E27FC236}">
                <a16:creationId xmlns:a16="http://schemas.microsoft.com/office/drawing/2014/main" id="{63C95DB9-5D66-2C33-87A8-22A2478E0265}"/>
              </a:ext>
            </a:extLst>
          </p:cNvPr>
          <p:cNvSpPr txBox="1"/>
          <p:nvPr/>
        </p:nvSpPr>
        <p:spPr>
          <a:xfrm>
            <a:off x="95427" y="794215"/>
            <a:ext cx="3509920" cy="338554"/>
          </a:xfrm>
          <a:prstGeom prst="rect">
            <a:avLst/>
          </a:prstGeom>
          <a:solidFill>
            <a:schemeClr val="bg1"/>
          </a:solidFill>
        </p:spPr>
        <p:txBody>
          <a:bodyPr wrap="square" rtlCol="0" anchor="ctr">
            <a:spAutoFit/>
          </a:bodyPr>
          <a:lstStyle/>
          <a:p>
            <a:r>
              <a:rPr lang="es-ES_tradnl" sz="1600" b="1" spc="-8" dirty="0">
                <a:solidFill>
                  <a:srgbClr val="E94E1B"/>
                </a:solidFill>
                <a:latin typeface="Roboto" panose="02000000000000000000" pitchFamily="2" charset="0"/>
                <a:ea typeface="Roboto" panose="02000000000000000000" pitchFamily="2" charset="0"/>
                <a:cs typeface="Roboto" panose="02000000000000000000" pitchFamily="2" charset="0"/>
              </a:rPr>
              <a:t>Non-</a:t>
            </a:r>
            <a:r>
              <a:rPr lang="es-ES_tradnl" sz="1600" b="1" spc="-8" dirty="0" err="1">
                <a:solidFill>
                  <a:srgbClr val="E94E1B"/>
                </a:solidFill>
                <a:latin typeface="Roboto" panose="02000000000000000000" pitchFamily="2" charset="0"/>
                <a:ea typeface="Roboto" panose="02000000000000000000" pitchFamily="2" charset="0"/>
                <a:cs typeface="Roboto" panose="02000000000000000000" pitchFamily="2" charset="0"/>
              </a:rPr>
              <a:t>aligned</a:t>
            </a:r>
            <a:r>
              <a:rPr lang="es-ES_tradnl" sz="1600" b="1" spc="-8" dirty="0">
                <a:solidFill>
                  <a:srgbClr val="E94E1B"/>
                </a:solidFill>
                <a:latin typeface="Roboto" panose="02000000000000000000" pitchFamily="2" charset="0"/>
                <a:ea typeface="Roboto" panose="02000000000000000000" pitchFamily="2" charset="0"/>
                <a:cs typeface="Roboto" panose="02000000000000000000" pitchFamily="2" charset="0"/>
              </a:rPr>
              <a:t> economic </a:t>
            </a:r>
            <a:r>
              <a:rPr lang="es-ES_tradnl" sz="1600" b="1" spc="-8" dirty="0" err="1">
                <a:solidFill>
                  <a:srgbClr val="E94E1B"/>
                </a:solidFill>
                <a:latin typeface="Roboto" panose="02000000000000000000" pitchFamily="2" charset="0"/>
                <a:ea typeface="Roboto" panose="02000000000000000000" pitchFamily="2" charset="0"/>
                <a:cs typeface="Roboto" panose="02000000000000000000" pitchFamily="2" charset="0"/>
              </a:rPr>
              <a:t>activities</a:t>
            </a:r>
            <a:endParaRPr lang="es-ES_tradnl" sz="1600" b="1" spc="-8" dirty="0">
              <a:solidFill>
                <a:srgbClr val="E94E1B"/>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5988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A4D780B-1E63-B82B-AD74-54B2CF32C3E5}"/>
              </a:ext>
            </a:extLst>
          </p:cNvPr>
          <p:cNvSpPr/>
          <p:nvPr/>
        </p:nvSpPr>
        <p:spPr>
          <a:xfrm>
            <a:off x="6550868" y="92296"/>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E94E1B"/>
            </a:solidFill>
            <a:prstDash val="solid"/>
            <a:miter/>
          </a:ln>
        </p:spPr>
        <p:txBody>
          <a:bodyPr rtlCol="0" anchor="ctr"/>
          <a:lstStyle/>
          <a:p>
            <a:endParaRPr lang="es-PA"/>
          </a:p>
        </p:txBody>
      </p:sp>
      <p:sp>
        <p:nvSpPr>
          <p:cNvPr id="18" name="Rectangle 12">
            <a:extLst>
              <a:ext uri="{FF2B5EF4-FFF2-40B4-BE49-F238E27FC236}">
                <a16:creationId xmlns:a16="http://schemas.microsoft.com/office/drawing/2014/main" id="{5C9E1DB3-7B83-3A2A-401C-37133E2839D0}"/>
              </a:ext>
            </a:extLst>
          </p:cNvPr>
          <p:cNvSpPr/>
          <p:nvPr/>
        </p:nvSpPr>
        <p:spPr>
          <a:xfrm>
            <a:off x="688032" y="2439139"/>
            <a:ext cx="7617855" cy="2565060"/>
          </a:xfrm>
          <a:prstGeom prst="rect">
            <a:avLst/>
          </a:prstGeom>
          <a:solidFill>
            <a:srgbClr val="E1F4FD"/>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238057" y="198967"/>
            <a:ext cx="7745154"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Structural element 4: Eligibility criteria </a:t>
            </a:r>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818408"/>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709547" y="999299"/>
            <a:ext cx="4784979" cy="140038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Guidance for </a:t>
            </a:r>
            <a:r>
              <a:rPr lang="en-GB" sz="1400" b="1" dirty="0">
                <a:latin typeface="Roboto" panose="02000000000000000000" pitchFamily="2" charset="0"/>
                <a:ea typeface="Roboto" panose="02000000000000000000" pitchFamily="2" charset="0"/>
                <a:cs typeface="Roboto" panose="02000000000000000000" pitchFamily="2" charset="0"/>
              </a:rPr>
              <a:t>metrics and pathways </a:t>
            </a:r>
            <a:r>
              <a:rPr lang="en-GB" sz="1400" dirty="0">
                <a:latin typeface="Roboto" panose="02000000000000000000" pitchFamily="2" charset="0"/>
                <a:ea typeface="Roboto" panose="02000000000000000000" pitchFamily="2" charset="0"/>
                <a:cs typeface="Roboto" panose="02000000000000000000" pitchFamily="2" charset="0"/>
              </a:rPr>
              <a:t>for some sectors with high GHG emissions</a:t>
            </a:r>
          </a:p>
          <a:p>
            <a:pPr marL="171450" indent="-171450">
              <a:spcAft>
                <a:spcPts val="600"/>
              </a:spcAft>
              <a:buFont typeface="Arial" panose="020B0604020202020204" pitchFamily="34" charset="0"/>
              <a:buChar char="•"/>
            </a:pPr>
            <a:r>
              <a:rPr lang="en-GB" sz="1400" b="1" dirty="0">
                <a:latin typeface="Roboto" panose="02000000000000000000" pitchFamily="2" charset="0"/>
                <a:ea typeface="Roboto" panose="02000000000000000000" pitchFamily="2" charset="0"/>
                <a:cs typeface="Roboto" panose="02000000000000000000" pitchFamily="2" charset="0"/>
              </a:rPr>
              <a:t>Mitigation metrics </a:t>
            </a:r>
            <a:r>
              <a:rPr lang="en-GB" sz="1400" dirty="0">
                <a:latin typeface="Roboto" panose="02000000000000000000" pitchFamily="2" charset="0"/>
                <a:ea typeface="Roboto" panose="02000000000000000000" pitchFamily="2" charset="0"/>
                <a:cs typeface="Roboto" panose="02000000000000000000" pitchFamily="2" charset="0"/>
              </a:rPr>
              <a:t>options for key sectors</a:t>
            </a:r>
          </a:p>
          <a:p>
            <a:pPr marL="171450" indent="-171450">
              <a:spcAft>
                <a:spcPts val="600"/>
              </a:spcAft>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Considerations for </a:t>
            </a:r>
            <a:r>
              <a:rPr lang="en-GB" sz="1400" b="1" dirty="0">
                <a:latin typeface="Roboto" panose="02000000000000000000" pitchFamily="2" charset="0"/>
                <a:ea typeface="Roboto" panose="02000000000000000000" pitchFamily="2" charset="0"/>
                <a:cs typeface="Roboto" panose="02000000000000000000" pitchFamily="2" charset="0"/>
              </a:rPr>
              <a:t>adaptation criteria </a:t>
            </a:r>
            <a:r>
              <a:rPr lang="en-GB" sz="1400" dirty="0">
                <a:latin typeface="Roboto" panose="02000000000000000000" pitchFamily="2" charset="0"/>
                <a:ea typeface="Roboto" panose="02000000000000000000" pitchFamily="2" charset="0"/>
                <a:cs typeface="Roboto" panose="02000000000000000000" pitchFamily="2" charset="0"/>
              </a:rPr>
              <a:t>for key sectors</a:t>
            </a:r>
          </a:p>
          <a:p>
            <a:pPr marL="171450" indent="-171450">
              <a:spcAft>
                <a:spcPts val="600"/>
              </a:spcAft>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Do No Significant Harm Considerations (DNSH)</a:t>
            </a:r>
          </a:p>
        </p:txBody>
      </p:sp>
      <p:sp>
        <p:nvSpPr>
          <p:cNvPr id="3" name="Freeform: Shape 2">
            <a:extLst>
              <a:ext uri="{FF2B5EF4-FFF2-40B4-BE49-F238E27FC236}">
                <a16:creationId xmlns:a16="http://schemas.microsoft.com/office/drawing/2014/main" id="{2571BD5A-6FE0-0472-A156-6D8D0ED830DF}"/>
              </a:ext>
            </a:extLst>
          </p:cNvPr>
          <p:cNvSpPr/>
          <p:nvPr/>
        </p:nvSpPr>
        <p:spPr>
          <a:xfrm>
            <a:off x="8396015" y="2556856"/>
            <a:ext cx="585543" cy="1593373"/>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9" name="Freeform: Shape 8">
            <a:extLst>
              <a:ext uri="{FF2B5EF4-FFF2-40B4-BE49-F238E27FC236}">
                <a16:creationId xmlns:a16="http://schemas.microsoft.com/office/drawing/2014/main" id="{E27696C7-2C7E-1CB2-0B65-BA990EC67458}"/>
              </a:ext>
            </a:extLst>
          </p:cNvPr>
          <p:cNvSpPr/>
          <p:nvPr/>
        </p:nvSpPr>
        <p:spPr>
          <a:xfrm>
            <a:off x="7180178" y="159230"/>
            <a:ext cx="2010062" cy="1975611"/>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95C11F"/>
          </a:solidFill>
          <a:ln w="7467" cap="flat">
            <a:noFill/>
            <a:prstDash val="solid"/>
            <a:miter/>
          </a:ln>
        </p:spPr>
        <p:txBody>
          <a:bodyPr rtlCol="0" anchor="ctr"/>
          <a:lstStyle/>
          <a:p>
            <a:endParaRPr lang="es-PA"/>
          </a:p>
        </p:txBody>
      </p:sp>
      <p:sp>
        <p:nvSpPr>
          <p:cNvPr id="10" name="Freeform: Shape 9">
            <a:extLst>
              <a:ext uri="{FF2B5EF4-FFF2-40B4-BE49-F238E27FC236}">
                <a16:creationId xmlns:a16="http://schemas.microsoft.com/office/drawing/2014/main" id="{631B785F-30DE-302D-2B45-DDDC18445515}"/>
              </a:ext>
            </a:extLst>
          </p:cNvPr>
          <p:cNvSpPr/>
          <p:nvPr/>
        </p:nvSpPr>
        <p:spPr>
          <a:xfrm>
            <a:off x="6685918" y="1588490"/>
            <a:ext cx="1403054" cy="1384995"/>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11" name="Freeform: Shape 10">
            <a:extLst>
              <a:ext uri="{FF2B5EF4-FFF2-40B4-BE49-F238E27FC236}">
                <a16:creationId xmlns:a16="http://schemas.microsoft.com/office/drawing/2014/main" id="{047BA7D3-1F40-DAF7-FF79-263D784C7F82}"/>
              </a:ext>
            </a:extLst>
          </p:cNvPr>
          <p:cNvSpPr/>
          <p:nvPr/>
        </p:nvSpPr>
        <p:spPr>
          <a:xfrm>
            <a:off x="7956646" y="2280987"/>
            <a:ext cx="616259" cy="1189630"/>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00B0F0"/>
          </a:solidFill>
          <a:ln w="7467" cap="flat">
            <a:noFill/>
            <a:prstDash val="solid"/>
            <a:miter/>
          </a:ln>
        </p:spPr>
        <p:txBody>
          <a:bodyPr rtlCol="0" anchor="ctr"/>
          <a:lstStyle/>
          <a:p>
            <a:endParaRPr lang="es-PA"/>
          </a:p>
        </p:txBody>
      </p:sp>
      <p:sp>
        <p:nvSpPr>
          <p:cNvPr id="12" name="Freeform: Shape 11">
            <a:extLst>
              <a:ext uri="{FF2B5EF4-FFF2-40B4-BE49-F238E27FC236}">
                <a16:creationId xmlns:a16="http://schemas.microsoft.com/office/drawing/2014/main" id="{B6603CB7-A368-6D80-EB7B-152E14581DDB}"/>
              </a:ext>
            </a:extLst>
          </p:cNvPr>
          <p:cNvSpPr/>
          <p:nvPr/>
        </p:nvSpPr>
        <p:spPr>
          <a:xfrm>
            <a:off x="8843704" y="1259672"/>
            <a:ext cx="600591" cy="1159250"/>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F9B233"/>
          </a:solidFill>
          <a:ln w="7467" cap="flat">
            <a:noFill/>
            <a:prstDash val="solid"/>
            <a:miter/>
          </a:ln>
        </p:spPr>
        <p:txBody>
          <a:bodyPr rtlCol="0" anchor="ctr"/>
          <a:lstStyle/>
          <a:p>
            <a:endParaRPr lang="es-PA"/>
          </a:p>
        </p:txBody>
      </p:sp>
      <p:pic>
        <p:nvPicPr>
          <p:cNvPr id="15" name="Graphic 14">
            <a:extLst>
              <a:ext uri="{FF2B5EF4-FFF2-40B4-BE49-F238E27FC236}">
                <a16:creationId xmlns:a16="http://schemas.microsoft.com/office/drawing/2014/main" id="{723A0385-100A-ED29-B90D-95D94D3F4D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2604" y="625959"/>
            <a:ext cx="999496" cy="1023014"/>
          </a:xfrm>
          <a:prstGeom prst="rect">
            <a:avLst/>
          </a:prstGeom>
        </p:spPr>
      </p:pic>
      <p:pic>
        <p:nvPicPr>
          <p:cNvPr id="14" name="Graphic 13">
            <a:extLst>
              <a:ext uri="{FF2B5EF4-FFF2-40B4-BE49-F238E27FC236}">
                <a16:creationId xmlns:a16="http://schemas.microsoft.com/office/drawing/2014/main" id="{D78865F5-6406-A11E-D3A4-880E97F1A5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4677" y="1890413"/>
            <a:ext cx="804952" cy="719876"/>
          </a:xfrm>
          <a:prstGeom prst="rect">
            <a:avLst/>
          </a:prstGeom>
        </p:spPr>
      </p:pic>
      <p:sp>
        <p:nvSpPr>
          <p:cNvPr id="6" name="TextBox 5">
            <a:extLst>
              <a:ext uri="{FF2B5EF4-FFF2-40B4-BE49-F238E27FC236}">
                <a16:creationId xmlns:a16="http://schemas.microsoft.com/office/drawing/2014/main" id="{A6341A27-4A49-3F34-4195-24810DBA33E7}"/>
              </a:ext>
            </a:extLst>
          </p:cNvPr>
          <p:cNvSpPr txBox="1"/>
          <p:nvPr/>
        </p:nvSpPr>
        <p:spPr>
          <a:xfrm>
            <a:off x="838113" y="2571750"/>
            <a:ext cx="7145098" cy="2278060"/>
          </a:xfrm>
          <a:prstGeom prst="rect">
            <a:avLst/>
          </a:prstGeom>
          <a:noFill/>
        </p:spPr>
        <p:txBody>
          <a:bodyPr wrap="square">
            <a:spAutoFit/>
          </a:bodyPr>
          <a:lstStyle/>
          <a:p>
            <a:pPr lvl="6">
              <a:spcAft>
                <a:spcPts val="1200"/>
              </a:spcAft>
              <a:buClr>
                <a:schemeClr val="bg1"/>
              </a:buClr>
            </a:pPr>
            <a:r>
              <a:rPr lang="en-GB" sz="1600" b="1">
                <a:solidFill>
                  <a:schemeClr val="tx1"/>
                </a:solidFill>
                <a:latin typeface="Roboto" panose="02000000000000000000" pitchFamily="2" charset="0"/>
                <a:ea typeface="Roboto" panose="02000000000000000000" pitchFamily="2" charset="0"/>
                <a:cs typeface="Roboto" panose="02000000000000000000" pitchFamily="2" charset="0"/>
              </a:rPr>
              <a:t>Pathways for eligibility criteria for the prioritized sectors</a:t>
            </a:r>
            <a:br>
              <a:rPr lang="en-GB" sz="1600" b="1">
                <a:solidFill>
                  <a:schemeClr val="tx1"/>
                </a:solidFill>
                <a:latin typeface="Roboto" panose="02000000000000000000" pitchFamily="2" charset="0"/>
                <a:ea typeface="Roboto" panose="02000000000000000000" pitchFamily="2" charset="0"/>
                <a:cs typeface="Roboto" panose="02000000000000000000" pitchFamily="2" charset="0"/>
              </a:rPr>
            </a:br>
            <a:r>
              <a:rPr lang="en-GB" sz="1600" b="1">
                <a:solidFill>
                  <a:schemeClr val="tx1"/>
                </a:solidFill>
                <a:latin typeface="Roboto" panose="02000000000000000000" pitchFamily="2" charset="0"/>
                <a:ea typeface="Roboto" panose="02000000000000000000" pitchFamily="2" charset="0"/>
                <a:cs typeface="Roboto" panose="02000000000000000000" pitchFamily="2" charset="0"/>
              </a:rPr>
              <a:t>(Vias, why? what do you need to apply?) </a:t>
            </a:r>
          </a:p>
          <a:p>
            <a:pPr lvl="7">
              <a:spcAft>
                <a:spcPts val="1200"/>
              </a:spcAft>
              <a:buClr>
                <a:schemeClr val="bg1"/>
              </a:buClr>
            </a:pPr>
            <a:r>
              <a:rPr lang="en-GB" sz="1600">
                <a:solidFill>
                  <a:srgbClr val="00B0F0"/>
                </a:solidFill>
                <a:latin typeface="Roboto" panose="02000000000000000000" pitchFamily="2" charset="0"/>
                <a:ea typeface="Roboto" panose="02000000000000000000" pitchFamily="2" charset="0"/>
                <a:cs typeface="Roboto" panose="02000000000000000000" pitchFamily="2" charset="0"/>
              </a:rPr>
              <a:t>Example: </a:t>
            </a:r>
            <a:r>
              <a:rPr lang="en-GB" sz="1600" b="1">
                <a:solidFill>
                  <a:srgbClr val="00B0F0"/>
                </a:solidFill>
                <a:latin typeface="Roboto" panose="02000000000000000000" pitchFamily="2" charset="0"/>
                <a:ea typeface="Roboto" panose="02000000000000000000" pitchFamily="2" charset="0"/>
                <a:cs typeface="Roboto" panose="02000000000000000000" pitchFamily="2" charset="0"/>
              </a:rPr>
              <a:t>Sector - Water </a:t>
            </a:r>
          </a:p>
          <a:p>
            <a:pPr marL="171450" lvl="0" indent="-171450">
              <a:lnSpc>
                <a:spcPct val="107000"/>
              </a:lnSpc>
              <a:buClrTx/>
              <a:buFont typeface="Arial" panose="020B0604020202020204" pitchFamily="34" charset="0"/>
              <a:buChar char="•"/>
            </a:pPr>
            <a:r>
              <a:rPr lang="en-GB" sz="1400">
                <a:solidFill>
                  <a:schemeClr val="tx1"/>
                </a:solidFill>
                <a:effectLst/>
                <a:latin typeface="Roboto" panose="02000000000000000000" pitchFamily="2" charset="0"/>
                <a:ea typeface="Roboto" panose="02000000000000000000" pitchFamily="2" charset="0"/>
                <a:cs typeface="Roboto" panose="02000000000000000000" pitchFamily="2" charset="0"/>
              </a:rPr>
              <a:t>Option-1: Energy efficiency or GHG reduction indicators</a:t>
            </a:r>
          </a:p>
          <a:p>
            <a:pPr marL="171450" lvl="0" indent="-171450">
              <a:lnSpc>
                <a:spcPct val="107000"/>
              </a:lnSpc>
              <a:buClrTx/>
              <a:buFont typeface="Arial" panose="020B0604020202020204" pitchFamily="34" charset="0"/>
              <a:buChar char="•"/>
            </a:pPr>
            <a:r>
              <a:rPr lang="en-GB" sz="1400">
                <a:solidFill>
                  <a:schemeClr val="tx1"/>
                </a:solidFill>
                <a:effectLst/>
                <a:latin typeface="Roboto" panose="02000000000000000000" pitchFamily="2" charset="0"/>
                <a:ea typeface="Roboto" panose="02000000000000000000" pitchFamily="2" charset="0"/>
                <a:cs typeface="Roboto" panose="02000000000000000000" pitchFamily="2" charset="0"/>
              </a:rPr>
              <a:t>Option-2: Water losses and leakage indices</a:t>
            </a:r>
          </a:p>
          <a:p>
            <a:pPr marL="171450" lvl="0" indent="-171450">
              <a:lnSpc>
                <a:spcPct val="107000"/>
              </a:lnSpc>
              <a:buClrTx/>
              <a:buFont typeface="Arial" panose="020B0604020202020204" pitchFamily="34" charset="0"/>
              <a:buChar char="•"/>
            </a:pPr>
            <a:r>
              <a:rPr lang="en-GB" sz="1400">
                <a:solidFill>
                  <a:schemeClr val="tx1"/>
                </a:solidFill>
                <a:effectLst/>
                <a:latin typeface="Roboto" panose="02000000000000000000" pitchFamily="2" charset="0"/>
                <a:ea typeface="Roboto" panose="02000000000000000000" pitchFamily="2" charset="0"/>
                <a:cs typeface="Roboto" panose="02000000000000000000" pitchFamily="2" charset="0"/>
              </a:rPr>
              <a:t>Option-3: Percentage of water savings</a:t>
            </a:r>
          </a:p>
          <a:p>
            <a:pPr marL="171450" lvl="0" indent="-171450">
              <a:lnSpc>
                <a:spcPct val="107000"/>
              </a:lnSpc>
              <a:buClrTx/>
              <a:buFont typeface="Arial" panose="020B0604020202020204" pitchFamily="34" charset="0"/>
              <a:buChar char="•"/>
            </a:pPr>
            <a:r>
              <a:rPr lang="en-GB" sz="1400">
                <a:solidFill>
                  <a:schemeClr val="tx1"/>
                </a:solidFill>
                <a:effectLst/>
                <a:latin typeface="Roboto" panose="02000000000000000000" pitchFamily="2" charset="0"/>
                <a:ea typeface="Roboto" panose="02000000000000000000" pitchFamily="2" charset="0"/>
                <a:cs typeface="Roboto" panose="02000000000000000000" pitchFamily="2" charset="0"/>
              </a:rPr>
              <a:t>Option-4: List of requirements to ensure process efficiency and reduce GHG emissions </a:t>
            </a:r>
          </a:p>
          <a:p>
            <a:pPr marL="171450" lvl="0" indent="-171450">
              <a:lnSpc>
                <a:spcPct val="107000"/>
              </a:lnSpc>
              <a:spcAft>
                <a:spcPts val="800"/>
              </a:spcAft>
              <a:buClrTx/>
              <a:buFont typeface="Arial" panose="020B0604020202020204" pitchFamily="34" charset="0"/>
              <a:buChar char="•"/>
            </a:pPr>
            <a:r>
              <a:rPr lang="en-GB" sz="1400">
                <a:solidFill>
                  <a:schemeClr val="tx1"/>
                </a:solidFill>
                <a:effectLst/>
                <a:latin typeface="Roboto" panose="02000000000000000000" pitchFamily="2" charset="0"/>
                <a:ea typeface="Roboto" panose="02000000000000000000" pitchFamily="2" charset="0"/>
                <a:cs typeface="Roboto" panose="02000000000000000000" pitchFamily="2" charset="0"/>
              </a:rPr>
              <a:t>Option-5: Vulnerability and risk assessments (adaptation)</a:t>
            </a:r>
          </a:p>
        </p:txBody>
      </p:sp>
    </p:spTree>
    <p:extLst>
      <p:ext uri="{BB962C8B-B14F-4D97-AF65-F5344CB8AC3E}">
        <p14:creationId xmlns:p14="http://schemas.microsoft.com/office/powerpoint/2010/main" val="248159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5;p3">
            <a:extLst>
              <a:ext uri="{FF2B5EF4-FFF2-40B4-BE49-F238E27FC236}">
                <a16:creationId xmlns:a16="http://schemas.microsoft.com/office/drawing/2014/main" id="{0C5F9FCE-4A42-A948-A391-AD8DBD7BBE49}"/>
              </a:ext>
            </a:extLst>
          </p:cNvPr>
          <p:cNvSpPr txBox="1">
            <a:spLocks/>
          </p:cNvSpPr>
          <p:nvPr/>
        </p:nvSpPr>
        <p:spPr>
          <a:xfrm>
            <a:off x="3042884" y="2030867"/>
            <a:ext cx="5752932" cy="5408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US" sz="2800" b="1" dirty="0">
                <a:solidFill>
                  <a:srgbClr val="133A56"/>
                </a:solidFill>
                <a:latin typeface="Roboto" panose="02000000000000000000" pitchFamily="2" charset="0"/>
                <a:ea typeface="Roboto" panose="02000000000000000000" pitchFamily="2" charset="0"/>
                <a:cs typeface="Roboto" panose="02000000000000000000" pitchFamily="2" charset="0"/>
              </a:rPr>
              <a:t>Example – Sector: Water supply; sewerage, waste management and remediation activities</a:t>
            </a:r>
          </a:p>
          <a:p>
            <a:pPr algn="ctr"/>
            <a:endParaRPr lang="es-ES" sz="2800" b="1" dirty="0">
              <a:solidFill>
                <a:srgbClr val="133A56"/>
              </a:solidFill>
              <a:latin typeface="Roboto" panose="02000000000000000000" pitchFamily="2" charset="0"/>
              <a:ea typeface="Roboto" panose="02000000000000000000" pitchFamily="2" charset="0"/>
              <a:cs typeface="Roboto" panose="02000000000000000000" pitchFamily="2" charset="0"/>
            </a:endParaRPr>
          </a:p>
          <a:p>
            <a:endParaRPr lang="es-ES" sz="2800" dirty="0">
              <a:latin typeface="Calibri Light" panose="020F0302020204030204" pitchFamily="34" charset="0"/>
              <a:ea typeface="Roboto" panose="02000000000000000000" pitchFamily="2" charset="0"/>
              <a:cs typeface="Calibri Light" panose="020F0302020204030204" pitchFamily="34" charset="0"/>
            </a:endParaRPr>
          </a:p>
        </p:txBody>
      </p:sp>
      <p:cxnSp>
        <p:nvCxnSpPr>
          <p:cNvPr id="9" name="Straight Connector 8">
            <a:extLst>
              <a:ext uri="{FF2B5EF4-FFF2-40B4-BE49-F238E27FC236}">
                <a16:creationId xmlns:a16="http://schemas.microsoft.com/office/drawing/2014/main" id="{E809FEAC-6901-37FE-1F39-9E885F741643}"/>
              </a:ext>
            </a:extLst>
          </p:cNvPr>
          <p:cNvCxnSpPr>
            <a:cxnSpLocks/>
          </p:cNvCxnSpPr>
          <p:nvPr/>
        </p:nvCxnSpPr>
        <p:spPr>
          <a:xfrm>
            <a:off x="2794295" y="2067403"/>
            <a:ext cx="0" cy="12436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Google Shape;142;p4">
            <a:extLst>
              <a:ext uri="{FF2B5EF4-FFF2-40B4-BE49-F238E27FC236}">
                <a16:creationId xmlns:a16="http://schemas.microsoft.com/office/drawing/2014/main" id="{07012877-C129-A237-9D65-68C41E3DFA7B}"/>
              </a:ext>
            </a:extLst>
          </p:cNvPr>
          <p:cNvSpPr txBox="1"/>
          <p:nvPr/>
        </p:nvSpPr>
        <p:spPr>
          <a:xfrm>
            <a:off x="0" y="2239099"/>
            <a:ext cx="2868862" cy="90021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algn="ctr"/>
            <a:r>
              <a:rPr lang="es-CO" sz="5400" dirty="0">
                <a:solidFill>
                  <a:srgbClr val="133A56"/>
                </a:solidFill>
                <a:latin typeface="Roboto" panose="02000000000000000000" pitchFamily="2" charset="0"/>
                <a:ea typeface="Roboto" panose="02000000000000000000" pitchFamily="2" charset="0"/>
                <a:cs typeface="Roboto" panose="02000000000000000000" pitchFamily="2" charset="0"/>
              </a:rPr>
              <a:t>05</a:t>
            </a:r>
            <a:endParaRPr sz="5400"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Chart, icon&#10;&#10;Description automatically generated">
            <a:extLst>
              <a:ext uri="{FF2B5EF4-FFF2-40B4-BE49-F238E27FC236}">
                <a16:creationId xmlns:a16="http://schemas.microsoft.com/office/drawing/2014/main" id="{31F58E91-4ABD-442A-45BC-E2327AAE5858}"/>
              </a:ext>
            </a:extLst>
          </p:cNvPr>
          <p:cNvPicPr>
            <a:picLocks noChangeAspect="1"/>
          </p:cNvPicPr>
          <p:nvPr/>
        </p:nvPicPr>
        <p:blipFill rotWithShape="1">
          <a:blip r:embed="rId2"/>
          <a:srcRect b="31742"/>
          <a:stretch/>
        </p:blipFill>
        <p:spPr>
          <a:xfrm>
            <a:off x="0" y="4210987"/>
            <a:ext cx="9144000" cy="932513"/>
          </a:xfrm>
          <a:prstGeom prst="rect">
            <a:avLst/>
          </a:prstGeom>
        </p:spPr>
      </p:pic>
    </p:spTree>
    <p:extLst>
      <p:ext uri="{BB962C8B-B14F-4D97-AF65-F5344CB8AC3E}">
        <p14:creationId xmlns:p14="http://schemas.microsoft.com/office/powerpoint/2010/main" val="304197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5;p3">
            <a:extLst>
              <a:ext uri="{FF2B5EF4-FFF2-40B4-BE49-F238E27FC236}">
                <a16:creationId xmlns:a16="http://schemas.microsoft.com/office/drawing/2014/main" id="{0C5F9FCE-4A42-A948-A391-AD8DBD7BBE49}"/>
              </a:ext>
            </a:extLst>
          </p:cNvPr>
          <p:cNvSpPr txBox="1">
            <a:spLocks/>
          </p:cNvSpPr>
          <p:nvPr/>
        </p:nvSpPr>
        <p:spPr>
          <a:xfrm>
            <a:off x="4006431" y="2410940"/>
            <a:ext cx="4674963"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s-ES" sz="2800" b="1" err="1">
                <a:solidFill>
                  <a:srgbClr val="133A56"/>
                </a:solidFill>
                <a:latin typeface="Roboto" panose="02000000000000000000" pitchFamily="2" charset="0"/>
                <a:ea typeface="Roboto" panose="02000000000000000000" pitchFamily="2" charset="0"/>
              </a:rPr>
              <a:t>State</a:t>
            </a:r>
            <a:r>
              <a:rPr lang="es-ES" sz="2800" b="1">
                <a:solidFill>
                  <a:srgbClr val="133A56"/>
                </a:solidFill>
                <a:latin typeface="Roboto" panose="02000000000000000000" pitchFamily="2" charset="0"/>
                <a:ea typeface="Roboto" panose="02000000000000000000" pitchFamily="2" charset="0"/>
              </a:rPr>
              <a:t> </a:t>
            </a:r>
            <a:r>
              <a:rPr lang="es-ES" sz="2800" b="1" err="1">
                <a:solidFill>
                  <a:srgbClr val="133A56"/>
                </a:solidFill>
                <a:latin typeface="Roboto" panose="02000000000000000000" pitchFamily="2" charset="0"/>
                <a:ea typeface="Roboto" panose="02000000000000000000" pitchFamily="2" charset="0"/>
              </a:rPr>
              <a:t>of</a:t>
            </a:r>
            <a:r>
              <a:rPr lang="es-ES" sz="2800" b="1">
                <a:solidFill>
                  <a:srgbClr val="133A56"/>
                </a:solidFill>
                <a:latin typeface="Roboto" panose="02000000000000000000" pitchFamily="2" charset="0"/>
                <a:ea typeface="Roboto" panose="02000000000000000000" pitchFamily="2" charset="0"/>
              </a:rPr>
              <a:t> </a:t>
            </a:r>
            <a:r>
              <a:rPr lang="es-ES" sz="2800" b="1" err="1">
                <a:solidFill>
                  <a:srgbClr val="133A56"/>
                </a:solidFill>
                <a:latin typeface="Roboto" panose="02000000000000000000" pitchFamily="2" charset="0"/>
                <a:ea typeface="Roboto" panose="02000000000000000000" pitchFamily="2" charset="0"/>
              </a:rPr>
              <a:t>play</a:t>
            </a:r>
            <a:endParaRPr lang="es-ES" sz="2800" b="1">
              <a:solidFill>
                <a:srgbClr val="133A56"/>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E809FEAC-6901-37FE-1F39-9E885F741643}"/>
              </a:ext>
            </a:extLst>
          </p:cNvPr>
          <p:cNvCxnSpPr>
            <a:cxnSpLocks/>
          </p:cNvCxnSpPr>
          <p:nvPr/>
        </p:nvCxnSpPr>
        <p:spPr>
          <a:xfrm>
            <a:off x="3825539" y="2067402"/>
            <a:ext cx="0" cy="12436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Google Shape;142;p4">
            <a:extLst>
              <a:ext uri="{FF2B5EF4-FFF2-40B4-BE49-F238E27FC236}">
                <a16:creationId xmlns:a16="http://schemas.microsoft.com/office/drawing/2014/main" id="{07012877-C129-A237-9D65-68C41E3DFA7B}"/>
              </a:ext>
            </a:extLst>
          </p:cNvPr>
          <p:cNvSpPr txBox="1"/>
          <p:nvPr/>
        </p:nvSpPr>
        <p:spPr>
          <a:xfrm>
            <a:off x="1137569" y="2239099"/>
            <a:ext cx="2868862" cy="90021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algn="ctr"/>
            <a:r>
              <a:rPr lang="es-CO" sz="5400">
                <a:solidFill>
                  <a:srgbClr val="133A56"/>
                </a:solidFill>
                <a:latin typeface="Roboto" panose="02000000000000000000" pitchFamily="2" charset="0"/>
                <a:ea typeface="Roboto" panose="02000000000000000000" pitchFamily="2" charset="0"/>
                <a:cs typeface="Roboto" panose="02000000000000000000" pitchFamily="2" charset="0"/>
              </a:rPr>
              <a:t>01</a:t>
            </a:r>
            <a:endParaRPr sz="5400">
              <a:solidFill>
                <a:srgbClr val="133A56"/>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Chart, icon&#10;&#10;Description automatically generated">
            <a:extLst>
              <a:ext uri="{FF2B5EF4-FFF2-40B4-BE49-F238E27FC236}">
                <a16:creationId xmlns:a16="http://schemas.microsoft.com/office/drawing/2014/main" id="{31F58E91-4ABD-442A-45BC-E2327AAE5858}"/>
              </a:ext>
            </a:extLst>
          </p:cNvPr>
          <p:cNvPicPr>
            <a:picLocks noChangeAspect="1"/>
          </p:cNvPicPr>
          <p:nvPr/>
        </p:nvPicPr>
        <p:blipFill rotWithShape="1">
          <a:blip r:embed="rId3"/>
          <a:srcRect b="31742"/>
          <a:stretch/>
        </p:blipFill>
        <p:spPr>
          <a:xfrm>
            <a:off x="0" y="4210987"/>
            <a:ext cx="9144000" cy="932513"/>
          </a:xfrm>
          <a:prstGeom prst="rect">
            <a:avLst/>
          </a:prstGeom>
        </p:spPr>
      </p:pic>
    </p:spTree>
    <p:extLst>
      <p:ext uri="{BB962C8B-B14F-4D97-AF65-F5344CB8AC3E}">
        <p14:creationId xmlns:p14="http://schemas.microsoft.com/office/powerpoint/2010/main" val="582763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BD32228-8BC7-22E2-2543-247114CF983C}"/>
              </a:ext>
            </a:extLst>
          </p:cNvPr>
          <p:cNvSpPr/>
          <p:nvPr/>
        </p:nvSpPr>
        <p:spPr>
          <a:xfrm>
            <a:off x="505110" y="1480769"/>
            <a:ext cx="2776488" cy="315471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1" name="Rectangle 30">
            <a:extLst>
              <a:ext uri="{FF2B5EF4-FFF2-40B4-BE49-F238E27FC236}">
                <a16:creationId xmlns:a16="http://schemas.microsoft.com/office/drawing/2014/main" id="{4AA3AD9F-032D-4D81-8633-1A0DE3225999}"/>
              </a:ext>
            </a:extLst>
          </p:cNvPr>
          <p:cNvSpPr/>
          <p:nvPr/>
        </p:nvSpPr>
        <p:spPr>
          <a:xfrm>
            <a:off x="3562995" y="1480769"/>
            <a:ext cx="2776488" cy="315471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2" name="Rectangle 31">
            <a:extLst>
              <a:ext uri="{FF2B5EF4-FFF2-40B4-BE49-F238E27FC236}">
                <a16:creationId xmlns:a16="http://schemas.microsoft.com/office/drawing/2014/main" id="{671015A4-B867-FEFB-0DA6-FFE75FAD76D1}"/>
              </a:ext>
            </a:extLst>
          </p:cNvPr>
          <p:cNvSpPr/>
          <p:nvPr/>
        </p:nvSpPr>
        <p:spPr>
          <a:xfrm>
            <a:off x="3716609" y="1183155"/>
            <a:ext cx="1803614" cy="690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3" name="Rectangle 32">
            <a:extLst>
              <a:ext uri="{FF2B5EF4-FFF2-40B4-BE49-F238E27FC236}">
                <a16:creationId xmlns:a16="http://schemas.microsoft.com/office/drawing/2014/main" id="{DFF7337A-4C36-1C5A-16FB-7E1379FF0D1E}"/>
              </a:ext>
            </a:extLst>
          </p:cNvPr>
          <p:cNvSpPr/>
          <p:nvPr/>
        </p:nvSpPr>
        <p:spPr>
          <a:xfrm>
            <a:off x="624070" y="1135652"/>
            <a:ext cx="1935648" cy="690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3808888" y="1311550"/>
            <a:ext cx="2432205" cy="3154710"/>
          </a:xfrm>
          <a:prstGeom prst="rect">
            <a:avLst/>
          </a:prstGeom>
          <a:noFill/>
        </p:spPr>
        <p:txBody>
          <a:bodyPr wrap="square" rtlCol="0">
            <a:spAutoFit/>
          </a:bodyPr>
          <a:lstStyle/>
          <a:p>
            <a:pPr marR="0" rtl="0"/>
            <a:r>
              <a:rPr lang="en-US" sz="1800" b="1" i="0" u="none" strike="noStrike">
                <a:solidFill>
                  <a:srgbClr val="000000"/>
                </a:solidFill>
                <a:latin typeface="Roboto" panose="02000000000000000000" pitchFamily="2" charset="0"/>
              </a:rPr>
              <a:t>Metrics</a:t>
            </a:r>
            <a:br>
              <a:rPr lang="en-US" sz="1800" b="1" i="0" u="none" strike="noStrike">
                <a:solidFill>
                  <a:srgbClr val="000000"/>
                </a:solidFill>
                <a:latin typeface="Roboto" panose="02000000000000000000" pitchFamily="2" charset="0"/>
              </a:rPr>
            </a:br>
            <a:endParaRPr lang="es-ES" sz="180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marR="0" indent="-171450" rtl="0">
              <a:spcAft>
                <a:spcPts val="600"/>
              </a:spcAft>
              <a:buFont typeface="Arial" panose="020B0604020202020204" pitchFamily="34" charset="0"/>
              <a:buChar char="•"/>
            </a:pPr>
            <a:r>
              <a:rPr lang="en-US" sz="1100" b="1" i="0" u="none" strike="noStrike">
                <a:solidFill>
                  <a:srgbClr val="009EE3"/>
                </a:solidFill>
                <a:latin typeface="Roboto" panose="02000000000000000000" pitchFamily="2" charset="0"/>
              </a:rPr>
              <a:t>Option-1</a:t>
            </a:r>
            <a:br>
              <a:rPr lang="en-US" sz="1100" b="1" i="0" u="none" strike="noStrike">
                <a:solidFill>
                  <a:srgbClr val="009EE3"/>
                </a:solidFill>
                <a:latin typeface="Roboto" panose="02000000000000000000" pitchFamily="2" charset="0"/>
              </a:rPr>
            </a:br>
            <a:r>
              <a:rPr lang="en-US" sz="1100" b="0" i="0" u="none" strike="noStrike">
                <a:solidFill>
                  <a:srgbClr val="000000"/>
                </a:solidFill>
                <a:latin typeface="Roboto" panose="02000000000000000000" pitchFamily="2" charset="0"/>
              </a:rPr>
              <a:t>Energy efficiency or GHG reduction indicators</a:t>
            </a:r>
          </a:p>
          <a:p>
            <a:pPr marL="171450" marR="0" indent="-171450" rtl="0">
              <a:spcAft>
                <a:spcPts val="600"/>
              </a:spcAft>
              <a:buFont typeface="Arial" panose="020B0604020202020204" pitchFamily="34" charset="0"/>
              <a:buChar char="•"/>
            </a:pPr>
            <a:r>
              <a:rPr lang="en-US" sz="1100" b="1" i="0" u="none" strike="noStrike">
                <a:solidFill>
                  <a:srgbClr val="009EE3"/>
                </a:solidFill>
                <a:latin typeface="Roboto" panose="02000000000000000000" pitchFamily="2" charset="0"/>
              </a:rPr>
              <a:t>Option-2</a:t>
            </a:r>
            <a:br>
              <a:rPr lang="en-US" sz="1100" b="1" i="0" u="none" strike="noStrike">
                <a:solidFill>
                  <a:srgbClr val="009EE3"/>
                </a:solidFill>
                <a:latin typeface="Roboto" panose="02000000000000000000" pitchFamily="2" charset="0"/>
              </a:rPr>
            </a:br>
            <a:r>
              <a:rPr lang="en-US" sz="1100" b="0" i="0" u="none" strike="noStrike">
                <a:solidFill>
                  <a:srgbClr val="000000"/>
                </a:solidFill>
                <a:latin typeface="Roboto" panose="02000000000000000000" pitchFamily="2" charset="0"/>
              </a:rPr>
              <a:t>Water losses and leakage indices</a:t>
            </a:r>
          </a:p>
          <a:p>
            <a:pPr marL="171450" marR="0" indent="-171450" rtl="0">
              <a:spcAft>
                <a:spcPts val="600"/>
              </a:spcAft>
              <a:buFont typeface="Arial" panose="020B0604020202020204" pitchFamily="34" charset="0"/>
              <a:buChar char="•"/>
            </a:pPr>
            <a:r>
              <a:rPr lang="en-US" sz="1100" b="1" i="0" u="none" strike="noStrike">
                <a:solidFill>
                  <a:srgbClr val="009EE3"/>
                </a:solidFill>
                <a:latin typeface="Roboto" panose="02000000000000000000" pitchFamily="2" charset="0"/>
              </a:rPr>
              <a:t>Option-3</a:t>
            </a:r>
            <a:br>
              <a:rPr lang="en-US" sz="1100" b="1" i="0" u="none" strike="noStrike">
                <a:solidFill>
                  <a:srgbClr val="009EE3"/>
                </a:solidFill>
                <a:latin typeface="Roboto" panose="02000000000000000000" pitchFamily="2" charset="0"/>
              </a:rPr>
            </a:br>
            <a:r>
              <a:rPr lang="en-US" sz="1100" b="0" i="0" u="none" strike="noStrike">
                <a:solidFill>
                  <a:srgbClr val="000000"/>
                </a:solidFill>
                <a:latin typeface="Roboto" panose="02000000000000000000" pitchFamily="2" charset="0"/>
              </a:rPr>
              <a:t>Percentage of water savings</a:t>
            </a:r>
          </a:p>
          <a:p>
            <a:pPr marL="171450" marR="0" indent="-171450" rtl="0">
              <a:spcAft>
                <a:spcPts val="600"/>
              </a:spcAft>
              <a:buFont typeface="Arial" panose="020B0604020202020204" pitchFamily="34" charset="0"/>
              <a:buChar char="•"/>
            </a:pPr>
            <a:r>
              <a:rPr lang="en-US" sz="1100" b="1" i="0" u="none" strike="noStrike">
                <a:solidFill>
                  <a:srgbClr val="009EE3"/>
                </a:solidFill>
                <a:latin typeface="Roboto" panose="02000000000000000000" pitchFamily="2" charset="0"/>
              </a:rPr>
              <a:t>Option-4</a:t>
            </a:r>
            <a:br>
              <a:rPr lang="en-US" sz="1100" b="1" i="0" u="none" strike="noStrike">
                <a:solidFill>
                  <a:srgbClr val="009EE3"/>
                </a:solidFill>
                <a:latin typeface="Roboto" panose="02000000000000000000" pitchFamily="2" charset="0"/>
              </a:rPr>
            </a:br>
            <a:r>
              <a:rPr lang="en-US" sz="1100" b="0" i="0" u="none" strike="noStrike">
                <a:solidFill>
                  <a:srgbClr val="000000"/>
                </a:solidFill>
                <a:latin typeface="Roboto" panose="02000000000000000000" pitchFamily="2" charset="0"/>
              </a:rPr>
              <a:t>List of requirements to ensure process efficiency</a:t>
            </a:r>
          </a:p>
          <a:p>
            <a:pPr marL="171450" marR="0" indent="-171450" rtl="0">
              <a:spcAft>
                <a:spcPts val="600"/>
              </a:spcAft>
              <a:buFont typeface="Arial" panose="020B0604020202020204" pitchFamily="34" charset="0"/>
              <a:buChar char="•"/>
            </a:pPr>
            <a:r>
              <a:rPr lang="en-US" sz="1100" b="1" i="0" u="none" strike="noStrike">
                <a:solidFill>
                  <a:srgbClr val="009EE3"/>
                </a:solidFill>
                <a:latin typeface="Roboto" panose="02000000000000000000" pitchFamily="2" charset="0"/>
              </a:rPr>
              <a:t>Option-5</a:t>
            </a:r>
            <a:br>
              <a:rPr lang="en-US" sz="1100" b="1" i="0" u="none" strike="noStrike">
                <a:solidFill>
                  <a:srgbClr val="009EE3"/>
                </a:solidFill>
                <a:latin typeface="Roboto" panose="02000000000000000000" pitchFamily="2" charset="0"/>
              </a:rPr>
            </a:br>
            <a:r>
              <a:rPr lang="en-US" sz="1100" b="0" i="0" u="none" strike="noStrike">
                <a:solidFill>
                  <a:srgbClr val="000000"/>
                </a:solidFill>
                <a:latin typeface="Roboto" panose="02000000000000000000" pitchFamily="2" charset="0"/>
              </a:rPr>
              <a:t>Vulnerability and risk assessments</a:t>
            </a:r>
            <a:r>
              <a:rPr lang="es-ES" sz="1100" b="0" i="0" u="none" strike="noStrike">
                <a:solidFill>
                  <a:schemeClr val="tx1"/>
                </a:solidFill>
                <a:latin typeface="Roboto" panose="02000000000000000000" pitchFamily="2" charset="0"/>
                <a:ea typeface="Roboto" panose="02000000000000000000" pitchFamily="2" charset="0"/>
                <a:cs typeface="Roboto" panose="02000000000000000000" pitchFamily="2" charset="0"/>
              </a:rPr>
              <a:t>. </a:t>
            </a:r>
            <a:endParaRPr lang="es-ES" sz="11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Freeform: Shape 10">
            <a:extLst>
              <a:ext uri="{FF2B5EF4-FFF2-40B4-BE49-F238E27FC236}">
                <a16:creationId xmlns:a16="http://schemas.microsoft.com/office/drawing/2014/main" id="{C3AF512E-88D4-2FEB-C0A5-32ACEA90C30A}"/>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12" name="Freeform: Shape 11">
            <a:extLst>
              <a:ext uri="{FF2B5EF4-FFF2-40B4-BE49-F238E27FC236}">
                <a16:creationId xmlns:a16="http://schemas.microsoft.com/office/drawing/2014/main" id="{9806D103-C239-476F-9BB4-BD35A17FD7C4}"/>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13" name="Freeform: Shape 12">
            <a:extLst>
              <a:ext uri="{FF2B5EF4-FFF2-40B4-BE49-F238E27FC236}">
                <a16:creationId xmlns:a16="http://schemas.microsoft.com/office/drawing/2014/main" id="{C2D2892E-D3A2-9774-8A57-85A964F67B84}"/>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14" name="Freeform: Shape 13">
            <a:extLst>
              <a:ext uri="{FF2B5EF4-FFF2-40B4-BE49-F238E27FC236}">
                <a16:creationId xmlns:a16="http://schemas.microsoft.com/office/drawing/2014/main" id="{C33E27E5-6B6A-385A-9A5C-049F7A5E1519}"/>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15" name="Freeform: Shape 14">
            <a:extLst>
              <a:ext uri="{FF2B5EF4-FFF2-40B4-BE49-F238E27FC236}">
                <a16:creationId xmlns:a16="http://schemas.microsoft.com/office/drawing/2014/main" id="{947BB06F-4684-BBCD-2F73-1B5EC0CF3329}"/>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16" name="Freeform: Shape 15">
            <a:extLst>
              <a:ext uri="{FF2B5EF4-FFF2-40B4-BE49-F238E27FC236}">
                <a16:creationId xmlns:a16="http://schemas.microsoft.com/office/drawing/2014/main" id="{DC8A1284-C753-EC03-BDC2-BA4D9F2C3585}"/>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17" name="Freeform: Shape 16">
            <a:extLst>
              <a:ext uri="{FF2B5EF4-FFF2-40B4-BE49-F238E27FC236}">
                <a16:creationId xmlns:a16="http://schemas.microsoft.com/office/drawing/2014/main" id="{5CB8F5B0-95CC-957E-BDFC-BAD9EA77427F}"/>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18" name="Freeform: Shape 17">
            <a:extLst>
              <a:ext uri="{FF2B5EF4-FFF2-40B4-BE49-F238E27FC236}">
                <a16:creationId xmlns:a16="http://schemas.microsoft.com/office/drawing/2014/main" id="{D1D22FFB-7735-D7EA-5061-F75D0C0DA4D3}"/>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19" name="Freeform: Shape 18">
            <a:extLst>
              <a:ext uri="{FF2B5EF4-FFF2-40B4-BE49-F238E27FC236}">
                <a16:creationId xmlns:a16="http://schemas.microsoft.com/office/drawing/2014/main" id="{20A8D2D9-A34C-7CE2-C841-6B4AA7FDA5D3}"/>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20" name="Freeform: Shape 19">
            <a:extLst>
              <a:ext uri="{FF2B5EF4-FFF2-40B4-BE49-F238E27FC236}">
                <a16:creationId xmlns:a16="http://schemas.microsoft.com/office/drawing/2014/main" id="{EF10B8C0-9B3A-06F0-6B75-F2BD182C4693}"/>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21" name="Freeform: Shape 20">
            <a:extLst>
              <a:ext uri="{FF2B5EF4-FFF2-40B4-BE49-F238E27FC236}">
                <a16:creationId xmlns:a16="http://schemas.microsoft.com/office/drawing/2014/main" id="{60C389C7-E3CC-C111-39E0-B2E59DADD789}"/>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7" name="Graphic 6">
            <a:extLst>
              <a:ext uri="{FF2B5EF4-FFF2-40B4-BE49-F238E27FC236}">
                <a16:creationId xmlns:a16="http://schemas.microsoft.com/office/drawing/2014/main" id="{40912AE8-1638-842B-8C80-01C3C1A0B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pic>
        <p:nvPicPr>
          <p:cNvPr id="25" name="Graphic 24">
            <a:extLst>
              <a:ext uri="{FF2B5EF4-FFF2-40B4-BE49-F238E27FC236}">
                <a16:creationId xmlns:a16="http://schemas.microsoft.com/office/drawing/2014/main" id="{B7E6F2A3-2BCF-7607-CCCA-F9741B6245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9019" y="1160160"/>
            <a:ext cx="506481" cy="533138"/>
          </a:xfrm>
          <a:prstGeom prst="rect">
            <a:avLst/>
          </a:prstGeom>
        </p:spPr>
      </p:pic>
      <p:pic>
        <p:nvPicPr>
          <p:cNvPr id="27" name="Graphic 26">
            <a:extLst>
              <a:ext uri="{FF2B5EF4-FFF2-40B4-BE49-F238E27FC236}">
                <a16:creationId xmlns:a16="http://schemas.microsoft.com/office/drawing/2014/main" id="{A37CBC85-F248-65CE-0961-D19297A2E7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0413" y="1272347"/>
            <a:ext cx="443107" cy="420951"/>
          </a:xfrm>
          <a:prstGeom prst="rect">
            <a:avLst/>
          </a:prstGeom>
        </p:spPr>
      </p:pic>
      <p:sp>
        <p:nvSpPr>
          <p:cNvPr id="29" name="TextBox 28">
            <a:extLst>
              <a:ext uri="{FF2B5EF4-FFF2-40B4-BE49-F238E27FC236}">
                <a16:creationId xmlns:a16="http://schemas.microsoft.com/office/drawing/2014/main" id="{93143D75-0104-6137-5B56-40B59213FDA4}"/>
              </a:ext>
            </a:extLst>
          </p:cNvPr>
          <p:cNvSpPr txBox="1"/>
          <p:nvPr/>
        </p:nvSpPr>
        <p:spPr>
          <a:xfrm>
            <a:off x="703563" y="1311550"/>
            <a:ext cx="2558648" cy="3062377"/>
          </a:xfrm>
          <a:prstGeom prst="rect">
            <a:avLst/>
          </a:prstGeom>
          <a:noFill/>
        </p:spPr>
        <p:txBody>
          <a:bodyPr wrap="square">
            <a:spAutoFit/>
          </a:bodyPr>
          <a:lstStyle/>
          <a:p>
            <a:pPr marR="0" rtl="0"/>
            <a:r>
              <a:rPr lang="en-US" sz="1800" b="1" i="0" u="none" strike="noStrike">
                <a:solidFill>
                  <a:srgbClr val="000000"/>
                </a:solidFill>
                <a:latin typeface="Roboto" panose="02000000000000000000" pitchFamily="2" charset="0"/>
              </a:rPr>
              <a:t> Ambition</a:t>
            </a:r>
            <a:br>
              <a:rPr lang="en-US" sz="1800" b="1" i="0" u="none" strike="noStrike">
                <a:solidFill>
                  <a:srgbClr val="000000"/>
                </a:solidFill>
                <a:latin typeface="Roboto" panose="02000000000000000000" pitchFamily="2" charset="0"/>
              </a:rPr>
            </a:br>
            <a:endParaRPr lang="en-US" sz="1800" b="1" i="0" u="none" strike="noStrike">
              <a:solidFill>
                <a:srgbClr val="000000"/>
              </a:solidFill>
              <a:latin typeface="Roboto" panose="02000000000000000000" pitchFamily="2" charset="0"/>
            </a:endParaRPr>
          </a:p>
          <a:p>
            <a:pPr marR="0" rtl="0">
              <a:spcAft>
                <a:spcPts val="600"/>
              </a:spcAft>
            </a:pPr>
            <a:r>
              <a:rPr lang="en-US" sz="1100" b="0" i="0" u="none" strike="noStrike">
                <a:solidFill>
                  <a:srgbClr val="000000"/>
                </a:solidFill>
                <a:latin typeface="Roboto" panose="02000000000000000000" pitchFamily="2" charset="0"/>
              </a:rPr>
              <a:t>The ambition of the sector should be to ensure the following:</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Efficient and resilient water supply and sanitation systems</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Improve access to safe potable water and sanitation</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Efficient and resilient collection, distribution, and treatment systems</a:t>
            </a:r>
          </a:p>
          <a:p>
            <a:pPr marL="171450" indent="-171450">
              <a:spcAft>
                <a:spcPts val="600"/>
              </a:spcAft>
              <a:buFont typeface="Arial" panose="020B0604020202020204" pitchFamily="34" charset="0"/>
              <a:buChar char="•"/>
            </a:pPr>
            <a:r>
              <a:rPr lang="en-US" sz="1100">
                <a:latin typeface="Roboto" panose="02000000000000000000" pitchFamily="2" charset="0"/>
              </a:rPr>
              <a:t>Efficient management of water resources</a:t>
            </a:r>
          </a:p>
          <a:p>
            <a:pPr marL="171450" indent="-171450">
              <a:spcAft>
                <a:spcPts val="600"/>
              </a:spcAft>
              <a:buFont typeface="Arial" panose="020B0604020202020204" pitchFamily="34" charset="0"/>
              <a:buChar char="•"/>
            </a:pPr>
            <a:r>
              <a:rPr lang="en-US" sz="1100">
                <a:latin typeface="Roboto" panose="02000000000000000000" pitchFamily="2" charset="0"/>
              </a:rPr>
              <a:t>Protection of aquifers, catchments, river basins, and ecosystems</a:t>
            </a:r>
          </a:p>
        </p:txBody>
      </p:sp>
    </p:spTree>
    <p:extLst>
      <p:ext uri="{BB962C8B-B14F-4D97-AF65-F5344CB8AC3E}">
        <p14:creationId xmlns:p14="http://schemas.microsoft.com/office/powerpoint/2010/main" val="1273549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085D843-90FF-D146-98A7-ABDDFC685EDB}"/>
              </a:ext>
            </a:extLst>
          </p:cNvPr>
          <p:cNvSpPr/>
          <p:nvPr/>
        </p:nvSpPr>
        <p:spPr>
          <a:xfrm>
            <a:off x="505109" y="2241977"/>
            <a:ext cx="6298601" cy="79907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383774" y="1251421"/>
            <a:ext cx="5845942" cy="646331"/>
          </a:xfrm>
          <a:prstGeom prst="rect">
            <a:avLst/>
          </a:prstGeom>
          <a:noFill/>
        </p:spPr>
        <p:txBody>
          <a:bodyPr wrap="square" rtlCol="0">
            <a:spAutoFit/>
          </a:bodyPr>
          <a:lstStyle/>
          <a:p>
            <a:pPr marR="0" algn="l" rtl="0"/>
            <a:r>
              <a:rPr lang="en-US" sz="1800" b="1" i="0" u="none" strike="noStrike">
                <a:solidFill>
                  <a:srgbClr val="133A56"/>
                </a:solidFill>
                <a:latin typeface="Roboto Slab" pitchFamily="2" charset="0"/>
              </a:rPr>
              <a:t>Option-1: </a:t>
            </a:r>
            <a:br>
              <a:rPr lang="en-US" sz="1800" b="1" i="0" u="none" strike="noStrike">
                <a:solidFill>
                  <a:srgbClr val="133A56"/>
                </a:solidFill>
                <a:latin typeface="Roboto Slab" pitchFamily="2" charset="0"/>
              </a:rPr>
            </a:br>
            <a:r>
              <a:rPr lang="en-US" sz="1800" b="1" i="0" u="none" strike="noStrike">
                <a:solidFill>
                  <a:srgbClr val="133A56"/>
                </a:solidFill>
                <a:latin typeface="Roboto Slab" pitchFamily="2" charset="0"/>
              </a:rPr>
              <a:t>Energy efficiency or GHG reduction indicators</a:t>
            </a:r>
          </a:p>
        </p:txBody>
      </p:sp>
      <p:sp>
        <p:nvSpPr>
          <p:cNvPr id="7" name="Rectangle 6">
            <a:extLst>
              <a:ext uri="{FF2B5EF4-FFF2-40B4-BE49-F238E27FC236}">
                <a16:creationId xmlns:a16="http://schemas.microsoft.com/office/drawing/2014/main" id="{A06814F7-2776-3F1A-D12D-7311DE81FDFA}"/>
              </a:ext>
            </a:extLst>
          </p:cNvPr>
          <p:cNvSpPr/>
          <p:nvPr/>
        </p:nvSpPr>
        <p:spPr>
          <a:xfrm>
            <a:off x="3226103" y="3486766"/>
            <a:ext cx="3440448" cy="103452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171450" marR="0" lvl="1"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The metric is not applicable to all utility companies and systems because energy efficiency or GHG reduction is not always used as an indicator to measure efficiencies</a:t>
            </a:r>
          </a:p>
          <a:p>
            <a:pPr marL="171450" marR="0" lvl="1"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Efficiencies may depend on geography (e.g., mountainous regions require more energy to pump water compared to flat regions)</a:t>
            </a:r>
          </a:p>
        </p:txBody>
      </p:sp>
      <p:grpSp>
        <p:nvGrpSpPr>
          <p:cNvPr id="34" name="Group 33">
            <a:extLst>
              <a:ext uri="{FF2B5EF4-FFF2-40B4-BE49-F238E27FC236}">
                <a16:creationId xmlns:a16="http://schemas.microsoft.com/office/drawing/2014/main" id="{8277AB5E-E41C-356A-AFE6-4E173EA062D4}"/>
              </a:ext>
            </a:extLst>
          </p:cNvPr>
          <p:cNvGrpSpPr/>
          <p:nvPr/>
        </p:nvGrpSpPr>
        <p:grpSpPr>
          <a:xfrm>
            <a:off x="7693962" y="-502919"/>
            <a:ext cx="1899368" cy="4279815"/>
            <a:chOff x="6923440" y="-385058"/>
            <a:chExt cx="2370555" cy="5341529"/>
          </a:xfrm>
        </p:grpSpPr>
        <p:sp>
          <p:nvSpPr>
            <p:cNvPr id="22" name="Freeform: Shape 21">
              <a:extLst>
                <a:ext uri="{FF2B5EF4-FFF2-40B4-BE49-F238E27FC236}">
                  <a16:creationId xmlns:a16="http://schemas.microsoft.com/office/drawing/2014/main" id="{DCD33553-23BF-B5BC-E29B-C3FCD3AA0BB8}"/>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2B2D6ACE-2540-A250-EB4D-4F3DFEE65D29}"/>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5F7D66D1-6475-7ACC-ED43-1EC63F8B8351}"/>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920F2876-C17B-ABA7-6E35-5BA708BE5708}"/>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26" name="Freeform: Shape 25">
              <a:extLst>
                <a:ext uri="{FF2B5EF4-FFF2-40B4-BE49-F238E27FC236}">
                  <a16:creationId xmlns:a16="http://schemas.microsoft.com/office/drawing/2014/main" id="{55D1ADFE-D271-4419-4793-620AD89CB063}"/>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27" name="Freeform: Shape 26">
              <a:extLst>
                <a:ext uri="{FF2B5EF4-FFF2-40B4-BE49-F238E27FC236}">
                  <a16:creationId xmlns:a16="http://schemas.microsoft.com/office/drawing/2014/main" id="{EB6CCDF6-8652-5BB0-CBA4-9343700E8DC5}"/>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28" name="Freeform: Shape 27">
              <a:extLst>
                <a:ext uri="{FF2B5EF4-FFF2-40B4-BE49-F238E27FC236}">
                  <a16:creationId xmlns:a16="http://schemas.microsoft.com/office/drawing/2014/main" id="{3BE8B2ED-4901-0154-22FA-95BD26ED9EF0}"/>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29" name="Freeform: Shape 28">
              <a:extLst>
                <a:ext uri="{FF2B5EF4-FFF2-40B4-BE49-F238E27FC236}">
                  <a16:creationId xmlns:a16="http://schemas.microsoft.com/office/drawing/2014/main" id="{228128A4-5EAC-4613-79FF-42E97407DA80}"/>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30" name="Freeform: Shape 29">
              <a:extLst>
                <a:ext uri="{FF2B5EF4-FFF2-40B4-BE49-F238E27FC236}">
                  <a16:creationId xmlns:a16="http://schemas.microsoft.com/office/drawing/2014/main" id="{3F7D9B5D-B9C4-1481-7ADE-B96FE57D6A63}"/>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31" name="Freeform: Shape 30">
              <a:extLst>
                <a:ext uri="{FF2B5EF4-FFF2-40B4-BE49-F238E27FC236}">
                  <a16:creationId xmlns:a16="http://schemas.microsoft.com/office/drawing/2014/main" id="{B5C15AAB-D1BC-5F7D-6721-B40D56AF43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32" name="Freeform: Shape 31">
              <a:extLst>
                <a:ext uri="{FF2B5EF4-FFF2-40B4-BE49-F238E27FC236}">
                  <a16:creationId xmlns:a16="http://schemas.microsoft.com/office/drawing/2014/main" id="{128A4E6B-551F-027E-3663-3CCC0427EA0A}"/>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33" name="Graphic 32">
              <a:extLst>
                <a:ext uri="{FF2B5EF4-FFF2-40B4-BE49-F238E27FC236}">
                  <a16:creationId xmlns:a16="http://schemas.microsoft.com/office/drawing/2014/main" id="{091137F9-A2EB-D302-1B99-8ED752195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sp>
        <p:nvSpPr>
          <p:cNvPr id="35" name="Rectangle 34">
            <a:extLst>
              <a:ext uri="{FF2B5EF4-FFF2-40B4-BE49-F238E27FC236}">
                <a16:creationId xmlns:a16="http://schemas.microsoft.com/office/drawing/2014/main" id="{15772A0D-7768-9DD0-FC74-08B33613DF13}"/>
              </a:ext>
            </a:extLst>
          </p:cNvPr>
          <p:cNvSpPr/>
          <p:nvPr/>
        </p:nvSpPr>
        <p:spPr>
          <a:xfrm>
            <a:off x="505110" y="3299723"/>
            <a:ext cx="2256378" cy="141921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angle 2">
            <a:extLst>
              <a:ext uri="{FF2B5EF4-FFF2-40B4-BE49-F238E27FC236}">
                <a16:creationId xmlns:a16="http://schemas.microsoft.com/office/drawing/2014/main" id="{71571842-4CD1-0070-0C8A-A05A893ADDD6}"/>
              </a:ext>
            </a:extLst>
          </p:cNvPr>
          <p:cNvSpPr/>
          <p:nvPr/>
        </p:nvSpPr>
        <p:spPr>
          <a:xfrm>
            <a:off x="638351" y="3486766"/>
            <a:ext cx="1898937" cy="890043"/>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171450" marR="0" lvl="1"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Thresholds will be directly linked to GHG reductions</a:t>
            </a:r>
          </a:p>
          <a:p>
            <a:pPr marL="171450" marR="0" lvl="1"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Easy to monitor progress and establish declining thresholds</a:t>
            </a:r>
          </a:p>
        </p:txBody>
      </p:sp>
      <p:sp>
        <p:nvSpPr>
          <p:cNvPr id="38" name="TextBox 37">
            <a:extLst>
              <a:ext uri="{FF2B5EF4-FFF2-40B4-BE49-F238E27FC236}">
                <a16:creationId xmlns:a16="http://schemas.microsoft.com/office/drawing/2014/main" id="{E2AD3F46-5E01-8443-D3E1-0F9551CA4279}"/>
              </a:ext>
            </a:extLst>
          </p:cNvPr>
          <p:cNvSpPr txBox="1"/>
          <p:nvPr/>
        </p:nvSpPr>
        <p:spPr>
          <a:xfrm>
            <a:off x="721438" y="3136360"/>
            <a:ext cx="1427402" cy="338554"/>
          </a:xfrm>
          <a:prstGeom prst="rect">
            <a:avLst/>
          </a:prstGeom>
          <a:solidFill>
            <a:schemeClr val="bg1"/>
          </a:solidFill>
        </p:spPr>
        <p:txBody>
          <a:bodyPr wrap="square">
            <a:spAutoFit/>
          </a:bodyPr>
          <a:lstStyle/>
          <a:p>
            <a:pPr marR="0" algn="just" rtl="0"/>
            <a:r>
              <a:rPr lang="en-US" sz="1600" b="1" i="0" u="none" strike="noStrike">
                <a:solidFill>
                  <a:srgbClr val="009EE3"/>
                </a:solidFill>
                <a:latin typeface="Roboto" panose="02000000000000000000" pitchFamily="2" charset="0"/>
              </a:rPr>
              <a:t>Advantages:</a:t>
            </a:r>
          </a:p>
        </p:txBody>
      </p:sp>
      <p:sp>
        <p:nvSpPr>
          <p:cNvPr id="40" name="Rectangle 39">
            <a:extLst>
              <a:ext uri="{FF2B5EF4-FFF2-40B4-BE49-F238E27FC236}">
                <a16:creationId xmlns:a16="http://schemas.microsoft.com/office/drawing/2014/main" id="{44A42A5B-02F0-2A5F-75D9-6947B5399953}"/>
              </a:ext>
            </a:extLst>
          </p:cNvPr>
          <p:cNvSpPr/>
          <p:nvPr/>
        </p:nvSpPr>
        <p:spPr>
          <a:xfrm>
            <a:off x="2974543" y="3299722"/>
            <a:ext cx="3829168" cy="14542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TextBox 38">
            <a:extLst>
              <a:ext uri="{FF2B5EF4-FFF2-40B4-BE49-F238E27FC236}">
                <a16:creationId xmlns:a16="http://schemas.microsoft.com/office/drawing/2014/main" id="{7E5FD966-53F6-5AB8-6B3B-A4BB7B15B744}"/>
              </a:ext>
            </a:extLst>
          </p:cNvPr>
          <p:cNvSpPr txBox="1"/>
          <p:nvPr/>
        </p:nvSpPr>
        <p:spPr>
          <a:xfrm>
            <a:off x="3226103" y="3136360"/>
            <a:ext cx="1742324" cy="338554"/>
          </a:xfrm>
          <a:prstGeom prst="rect">
            <a:avLst/>
          </a:prstGeom>
          <a:solidFill>
            <a:schemeClr val="bg1"/>
          </a:solidFill>
        </p:spPr>
        <p:txBody>
          <a:bodyPr wrap="square">
            <a:spAutoFit/>
          </a:bodyPr>
          <a:lstStyle/>
          <a:p>
            <a:pPr marR="0" algn="just" rtl="0"/>
            <a:r>
              <a:rPr lang="en-US" sz="1600" b="1">
                <a:solidFill>
                  <a:srgbClr val="009EE3"/>
                </a:solidFill>
                <a:latin typeface="Roboto" panose="02000000000000000000" pitchFamily="2" charset="0"/>
              </a:rPr>
              <a:t>Disa</a:t>
            </a:r>
            <a:r>
              <a:rPr lang="en-US" sz="1600" b="1" i="0" u="none" strike="noStrike">
                <a:solidFill>
                  <a:srgbClr val="009EE3"/>
                </a:solidFill>
                <a:latin typeface="Roboto" panose="02000000000000000000" pitchFamily="2" charset="0"/>
              </a:rPr>
              <a:t>dvantages:</a:t>
            </a:r>
          </a:p>
        </p:txBody>
      </p:sp>
      <p:sp>
        <p:nvSpPr>
          <p:cNvPr id="42" name="TextBox 41">
            <a:extLst>
              <a:ext uri="{FF2B5EF4-FFF2-40B4-BE49-F238E27FC236}">
                <a16:creationId xmlns:a16="http://schemas.microsoft.com/office/drawing/2014/main" id="{C40A0E70-FD99-0810-CB3F-DAA0902A3391}"/>
              </a:ext>
            </a:extLst>
          </p:cNvPr>
          <p:cNvSpPr txBox="1"/>
          <p:nvPr/>
        </p:nvSpPr>
        <p:spPr>
          <a:xfrm>
            <a:off x="709736" y="2488635"/>
            <a:ext cx="5675427" cy="400110"/>
          </a:xfrm>
          <a:prstGeom prst="rect">
            <a:avLst/>
          </a:prstGeom>
          <a:noFill/>
        </p:spPr>
        <p:txBody>
          <a:bodyPr wrap="square">
            <a:spAutoFit/>
          </a:bodyPr>
          <a:lstStyle/>
          <a:p>
            <a:pPr marL="171450" marR="0" lvl="1" indent="-171450" algn="l" rtl="0">
              <a:buFont typeface="Arial" panose="020B0604020202020204" pitchFamily="34" charset="0"/>
              <a:buChar char="•"/>
            </a:pPr>
            <a:r>
              <a:rPr lang="en-US" sz="1000" b="0" i="0" u="none" strike="noStrike">
                <a:solidFill>
                  <a:srgbClr val="000000"/>
                </a:solidFill>
                <a:latin typeface="Roboto" panose="02000000000000000000" pitchFamily="2" charset="0"/>
              </a:rPr>
              <a:t>Baseline data of energy consumption or GHG emissions of the top-class efficient systems</a:t>
            </a:r>
          </a:p>
          <a:p>
            <a:pPr marL="171450" marR="0" indent="-171450" algn="l" rtl="0">
              <a:buFont typeface="Arial" panose="020B0604020202020204" pitchFamily="34" charset="0"/>
              <a:buChar char="•"/>
            </a:pPr>
            <a:r>
              <a:rPr lang="en-US" sz="1000" b="0" i="0" u="none" strike="noStrike">
                <a:solidFill>
                  <a:srgbClr val="000000"/>
                </a:solidFill>
                <a:latin typeface="Roboto" panose="02000000000000000000" pitchFamily="2" charset="0"/>
              </a:rPr>
              <a:t>Energy efficiency data for individual processes (e.g., water treatment and distribution)</a:t>
            </a:r>
            <a:endParaRPr lang="es-ES" sz="1200">
              <a:solidFill>
                <a:schemeClr val="tx1"/>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43" name="TextBox 42">
            <a:extLst>
              <a:ext uri="{FF2B5EF4-FFF2-40B4-BE49-F238E27FC236}">
                <a16:creationId xmlns:a16="http://schemas.microsoft.com/office/drawing/2014/main" id="{8D0E84BB-A86C-F898-DA9F-0F24FCBD1EEC}"/>
              </a:ext>
            </a:extLst>
          </p:cNvPr>
          <p:cNvSpPr txBox="1"/>
          <p:nvPr/>
        </p:nvSpPr>
        <p:spPr>
          <a:xfrm>
            <a:off x="679265" y="2082928"/>
            <a:ext cx="4289162" cy="338554"/>
          </a:xfrm>
          <a:prstGeom prst="rect">
            <a:avLst/>
          </a:prstGeom>
          <a:solidFill>
            <a:schemeClr val="bg1"/>
          </a:solidFill>
        </p:spPr>
        <p:txBody>
          <a:bodyPr wrap="square">
            <a:spAutoFit/>
          </a:bodyPr>
          <a:lstStyle/>
          <a:p>
            <a:pPr algn="just"/>
            <a:r>
              <a:rPr lang="en-US" sz="1600" b="1" i="0" u="none" strike="noStrike">
                <a:solidFill>
                  <a:srgbClr val="009EE3"/>
                </a:solidFill>
                <a:latin typeface="Roboto" panose="02000000000000000000" pitchFamily="2" charset="0"/>
              </a:rPr>
              <a:t>Information necessary to choose the option</a:t>
            </a:r>
          </a:p>
        </p:txBody>
      </p:sp>
      <p:sp>
        <p:nvSpPr>
          <p:cNvPr id="10" name="Google Shape;142;p4">
            <a:extLst>
              <a:ext uri="{FF2B5EF4-FFF2-40B4-BE49-F238E27FC236}">
                <a16:creationId xmlns:a16="http://schemas.microsoft.com/office/drawing/2014/main" id="{183EBCC4-FDB3-A460-5FFB-076C8AB1928A}"/>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01470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085D843-90FF-D146-98A7-ABDDFC685EDB}"/>
              </a:ext>
            </a:extLst>
          </p:cNvPr>
          <p:cNvSpPr/>
          <p:nvPr/>
        </p:nvSpPr>
        <p:spPr>
          <a:xfrm>
            <a:off x="505109" y="2241977"/>
            <a:ext cx="5830021" cy="79907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383774" y="1251421"/>
            <a:ext cx="5845942" cy="646331"/>
          </a:xfrm>
          <a:prstGeom prst="rect">
            <a:avLst/>
          </a:prstGeom>
          <a:noFill/>
        </p:spPr>
        <p:txBody>
          <a:bodyPr wrap="square" rtlCol="0">
            <a:spAutoFit/>
          </a:bodyPr>
          <a:lstStyle/>
          <a:p>
            <a:r>
              <a:rPr lang="en-US" sz="1800" b="1" i="0" u="none" strike="noStrike">
                <a:solidFill>
                  <a:srgbClr val="133A56"/>
                </a:solidFill>
                <a:latin typeface="Roboto Slab" pitchFamily="2" charset="0"/>
              </a:rPr>
              <a:t>Option-2: </a:t>
            </a:r>
            <a:br>
              <a:rPr lang="en-US" sz="1800" b="1" i="0" u="none" strike="noStrike">
                <a:solidFill>
                  <a:srgbClr val="133A56"/>
                </a:solidFill>
                <a:latin typeface="Roboto Slab" pitchFamily="2" charset="0"/>
              </a:rPr>
            </a:br>
            <a:r>
              <a:rPr lang="en-US" sz="1800" b="1">
                <a:solidFill>
                  <a:srgbClr val="133A56"/>
                </a:solidFill>
                <a:latin typeface="Roboto Slab" pitchFamily="2" charset="0"/>
              </a:rPr>
              <a:t>Water losses and leakage indices</a:t>
            </a:r>
          </a:p>
        </p:txBody>
      </p:sp>
      <p:sp>
        <p:nvSpPr>
          <p:cNvPr id="7" name="Rectangle 6">
            <a:extLst>
              <a:ext uri="{FF2B5EF4-FFF2-40B4-BE49-F238E27FC236}">
                <a16:creationId xmlns:a16="http://schemas.microsoft.com/office/drawing/2014/main" id="{A06814F7-2776-3F1A-D12D-7311DE81FDFA}"/>
              </a:ext>
            </a:extLst>
          </p:cNvPr>
          <p:cNvSpPr/>
          <p:nvPr/>
        </p:nvSpPr>
        <p:spPr>
          <a:xfrm>
            <a:off x="3099651" y="3486766"/>
            <a:ext cx="3159060" cy="103452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Measuring such indicators can lead to increased maintenance and operations costs, especially in existing systems due to the necessity of implementation of monitoring systems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Difficult to detect and minimize leaks in large distribution networks</a:t>
            </a:r>
          </a:p>
        </p:txBody>
      </p:sp>
      <p:grpSp>
        <p:nvGrpSpPr>
          <p:cNvPr id="34" name="Group 33">
            <a:extLst>
              <a:ext uri="{FF2B5EF4-FFF2-40B4-BE49-F238E27FC236}">
                <a16:creationId xmlns:a16="http://schemas.microsoft.com/office/drawing/2014/main" id="{8277AB5E-E41C-356A-AFE6-4E173EA062D4}"/>
              </a:ext>
            </a:extLst>
          </p:cNvPr>
          <p:cNvGrpSpPr/>
          <p:nvPr/>
        </p:nvGrpSpPr>
        <p:grpSpPr>
          <a:xfrm>
            <a:off x="7693965" y="-502919"/>
            <a:ext cx="1899369" cy="4279814"/>
            <a:chOff x="6923440" y="-385058"/>
            <a:chExt cx="2370555" cy="5341529"/>
          </a:xfrm>
        </p:grpSpPr>
        <p:sp>
          <p:nvSpPr>
            <p:cNvPr id="22" name="Freeform: Shape 21">
              <a:extLst>
                <a:ext uri="{FF2B5EF4-FFF2-40B4-BE49-F238E27FC236}">
                  <a16:creationId xmlns:a16="http://schemas.microsoft.com/office/drawing/2014/main" id="{DCD33553-23BF-B5BC-E29B-C3FCD3AA0BB8}"/>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2B2D6ACE-2540-A250-EB4D-4F3DFEE65D29}"/>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5F7D66D1-6475-7ACC-ED43-1EC63F8B8351}"/>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920F2876-C17B-ABA7-6E35-5BA708BE5708}"/>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26" name="Freeform: Shape 25">
              <a:extLst>
                <a:ext uri="{FF2B5EF4-FFF2-40B4-BE49-F238E27FC236}">
                  <a16:creationId xmlns:a16="http://schemas.microsoft.com/office/drawing/2014/main" id="{55D1ADFE-D271-4419-4793-620AD89CB063}"/>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27" name="Freeform: Shape 26">
              <a:extLst>
                <a:ext uri="{FF2B5EF4-FFF2-40B4-BE49-F238E27FC236}">
                  <a16:creationId xmlns:a16="http://schemas.microsoft.com/office/drawing/2014/main" id="{EB6CCDF6-8652-5BB0-CBA4-9343700E8DC5}"/>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28" name="Freeform: Shape 27">
              <a:extLst>
                <a:ext uri="{FF2B5EF4-FFF2-40B4-BE49-F238E27FC236}">
                  <a16:creationId xmlns:a16="http://schemas.microsoft.com/office/drawing/2014/main" id="{3BE8B2ED-4901-0154-22FA-95BD26ED9EF0}"/>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29" name="Freeform: Shape 28">
              <a:extLst>
                <a:ext uri="{FF2B5EF4-FFF2-40B4-BE49-F238E27FC236}">
                  <a16:creationId xmlns:a16="http://schemas.microsoft.com/office/drawing/2014/main" id="{228128A4-5EAC-4613-79FF-42E97407DA80}"/>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30" name="Freeform: Shape 29">
              <a:extLst>
                <a:ext uri="{FF2B5EF4-FFF2-40B4-BE49-F238E27FC236}">
                  <a16:creationId xmlns:a16="http://schemas.microsoft.com/office/drawing/2014/main" id="{3F7D9B5D-B9C4-1481-7ADE-B96FE57D6A63}"/>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31" name="Freeform: Shape 30">
              <a:extLst>
                <a:ext uri="{FF2B5EF4-FFF2-40B4-BE49-F238E27FC236}">
                  <a16:creationId xmlns:a16="http://schemas.microsoft.com/office/drawing/2014/main" id="{B5C15AAB-D1BC-5F7D-6721-B40D56AF43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32" name="Freeform: Shape 31">
              <a:extLst>
                <a:ext uri="{FF2B5EF4-FFF2-40B4-BE49-F238E27FC236}">
                  <a16:creationId xmlns:a16="http://schemas.microsoft.com/office/drawing/2014/main" id="{128A4E6B-551F-027E-3663-3CCC0427EA0A}"/>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33" name="Graphic 32">
              <a:extLst>
                <a:ext uri="{FF2B5EF4-FFF2-40B4-BE49-F238E27FC236}">
                  <a16:creationId xmlns:a16="http://schemas.microsoft.com/office/drawing/2014/main" id="{091137F9-A2EB-D302-1B99-8ED752195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sp>
        <p:nvSpPr>
          <p:cNvPr id="35" name="Rectangle 34">
            <a:extLst>
              <a:ext uri="{FF2B5EF4-FFF2-40B4-BE49-F238E27FC236}">
                <a16:creationId xmlns:a16="http://schemas.microsoft.com/office/drawing/2014/main" id="{15772A0D-7768-9DD0-FC74-08B33613DF13}"/>
              </a:ext>
            </a:extLst>
          </p:cNvPr>
          <p:cNvSpPr/>
          <p:nvPr/>
        </p:nvSpPr>
        <p:spPr>
          <a:xfrm>
            <a:off x="505109" y="3299723"/>
            <a:ext cx="2326123" cy="1336285"/>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angle 2">
            <a:extLst>
              <a:ext uri="{FF2B5EF4-FFF2-40B4-BE49-F238E27FC236}">
                <a16:creationId xmlns:a16="http://schemas.microsoft.com/office/drawing/2014/main" id="{71571842-4CD1-0070-0C8A-A05A893ADDD6}"/>
              </a:ext>
            </a:extLst>
          </p:cNvPr>
          <p:cNvSpPr/>
          <p:nvPr/>
        </p:nvSpPr>
        <p:spPr>
          <a:xfrm>
            <a:off x="638351" y="3486766"/>
            <a:ext cx="2123137" cy="957217"/>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Positive impact on water resources and reduces wastage</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Acts as an indirect measurement of system efficiency and GHG emissions</a:t>
            </a:r>
          </a:p>
        </p:txBody>
      </p:sp>
      <p:sp>
        <p:nvSpPr>
          <p:cNvPr id="38" name="TextBox 37">
            <a:extLst>
              <a:ext uri="{FF2B5EF4-FFF2-40B4-BE49-F238E27FC236}">
                <a16:creationId xmlns:a16="http://schemas.microsoft.com/office/drawing/2014/main" id="{E2AD3F46-5E01-8443-D3E1-0F9551CA4279}"/>
              </a:ext>
            </a:extLst>
          </p:cNvPr>
          <p:cNvSpPr txBox="1"/>
          <p:nvPr/>
        </p:nvSpPr>
        <p:spPr>
          <a:xfrm>
            <a:off x="721438" y="3136360"/>
            <a:ext cx="1427402" cy="338554"/>
          </a:xfrm>
          <a:prstGeom prst="rect">
            <a:avLst/>
          </a:prstGeom>
          <a:solidFill>
            <a:schemeClr val="bg1"/>
          </a:solidFill>
        </p:spPr>
        <p:txBody>
          <a:bodyPr wrap="square">
            <a:spAutoFit/>
          </a:bodyPr>
          <a:lstStyle/>
          <a:p>
            <a:pPr marR="0" algn="just" rtl="0"/>
            <a:r>
              <a:rPr lang="en-US" sz="1600" b="1" i="0" u="none" strike="noStrike">
                <a:solidFill>
                  <a:srgbClr val="009EE3"/>
                </a:solidFill>
                <a:latin typeface="Roboto" panose="02000000000000000000" pitchFamily="2" charset="0"/>
              </a:rPr>
              <a:t>Advantages:</a:t>
            </a:r>
          </a:p>
        </p:txBody>
      </p:sp>
      <p:sp>
        <p:nvSpPr>
          <p:cNvPr id="40" name="Rectangle 39">
            <a:extLst>
              <a:ext uri="{FF2B5EF4-FFF2-40B4-BE49-F238E27FC236}">
                <a16:creationId xmlns:a16="http://schemas.microsoft.com/office/drawing/2014/main" id="{44A42A5B-02F0-2A5F-75D9-6947B5399953}"/>
              </a:ext>
            </a:extLst>
          </p:cNvPr>
          <p:cNvSpPr/>
          <p:nvPr/>
        </p:nvSpPr>
        <p:spPr>
          <a:xfrm>
            <a:off x="2993223" y="3299722"/>
            <a:ext cx="3341907" cy="1336286"/>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TextBox 38">
            <a:extLst>
              <a:ext uri="{FF2B5EF4-FFF2-40B4-BE49-F238E27FC236}">
                <a16:creationId xmlns:a16="http://schemas.microsoft.com/office/drawing/2014/main" id="{7E5FD966-53F6-5AB8-6B3B-A4BB7B15B744}"/>
              </a:ext>
            </a:extLst>
          </p:cNvPr>
          <p:cNvSpPr txBox="1"/>
          <p:nvPr/>
        </p:nvSpPr>
        <p:spPr>
          <a:xfrm>
            <a:off x="3150066" y="3136360"/>
            <a:ext cx="1742324" cy="338554"/>
          </a:xfrm>
          <a:prstGeom prst="rect">
            <a:avLst/>
          </a:prstGeom>
          <a:solidFill>
            <a:schemeClr val="bg1"/>
          </a:solidFill>
        </p:spPr>
        <p:txBody>
          <a:bodyPr wrap="square">
            <a:spAutoFit/>
          </a:bodyPr>
          <a:lstStyle/>
          <a:p>
            <a:pPr marR="0" algn="just" rtl="0"/>
            <a:r>
              <a:rPr lang="en-US" sz="1600" b="1">
                <a:solidFill>
                  <a:srgbClr val="009EE3"/>
                </a:solidFill>
                <a:latin typeface="Roboto" panose="02000000000000000000" pitchFamily="2" charset="0"/>
              </a:rPr>
              <a:t>Disa</a:t>
            </a:r>
            <a:r>
              <a:rPr lang="en-US" sz="1600" b="1" i="0" u="none" strike="noStrike">
                <a:solidFill>
                  <a:srgbClr val="009EE3"/>
                </a:solidFill>
                <a:latin typeface="Roboto" panose="02000000000000000000" pitchFamily="2" charset="0"/>
              </a:rPr>
              <a:t>dvantages:</a:t>
            </a:r>
          </a:p>
        </p:txBody>
      </p:sp>
      <p:sp>
        <p:nvSpPr>
          <p:cNvPr id="42" name="TextBox 41">
            <a:extLst>
              <a:ext uri="{FF2B5EF4-FFF2-40B4-BE49-F238E27FC236}">
                <a16:creationId xmlns:a16="http://schemas.microsoft.com/office/drawing/2014/main" id="{C40A0E70-FD99-0810-CB3F-DAA0902A3391}"/>
              </a:ext>
            </a:extLst>
          </p:cNvPr>
          <p:cNvSpPr txBox="1"/>
          <p:nvPr/>
        </p:nvSpPr>
        <p:spPr>
          <a:xfrm>
            <a:off x="709736" y="2488635"/>
            <a:ext cx="5675427" cy="477054"/>
          </a:xfrm>
          <a:prstGeom prst="rect">
            <a:avLst/>
          </a:prstGeom>
          <a:noFill/>
        </p:spPr>
        <p:txBody>
          <a:bodyPr wrap="square">
            <a:spAutoFit/>
          </a:bodyP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Baseline data of losses of water utility companies and distribution networks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Availability of methodologies or standards to measure leakage data</a:t>
            </a:r>
            <a:endParaRPr lang="es-ES" sz="1000">
              <a:solidFill>
                <a:schemeClr val="tx1"/>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43" name="TextBox 42">
            <a:extLst>
              <a:ext uri="{FF2B5EF4-FFF2-40B4-BE49-F238E27FC236}">
                <a16:creationId xmlns:a16="http://schemas.microsoft.com/office/drawing/2014/main" id="{8D0E84BB-A86C-F898-DA9F-0F24FCBD1EEC}"/>
              </a:ext>
            </a:extLst>
          </p:cNvPr>
          <p:cNvSpPr txBox="1"/>
          <p:nvPr/>
        </p:nvSpPr>
        <p:spPr>
          <a:xfrm>
            <a:off x="679265" y="2082928"/>
            <a:ext cx="4289162" cy="338554"/>
          </a:xfrm>
          <a:prstGeom prst="rect">
            <a:avLst/>
          </a:prstGeom>
          <a:solidFill>
            <a:schemeClr val="bg1"/>
          </a:solidFill>
        </p:spPr>
        <p:txBody>
          <a:bodyPr wrap="square">
            <a:spAutoFit/>
          </a:bodyPr>
          <a:lstStyle/>
          <a:p>
            <a:pPr algn="just"/>
            <a:r>
              <a:rPr lang="en-US" sz="1600" b="1" i="0" u="none" strike="noStrike">
                <a:solidFill>
                  <a:srgbClr val="009EE3"/>
                </a:solidFill>
                <a:latin typeface="Roboto" panose="02000000000000000000" pitchFamily="2" charset="0"/>
              </a:rPr>
              <a:t>Information necessary to choose the option</a:t>
            </a:r>
          </a:p>
        </p:txBody>
      </p:sp>
      <p:sp>
        <p:nvSpPr>
          <p:cNvPr id="4" name="Google Shape;142;p4">
            <a:extLst>
              <a:ext uri="{FF2B5EF4-FFF2-40B4-BE49-F238E27FC236}">
                <a16:creationId xmlns:a16="http://schemas.microsoft.com/office/drawing/2014/main" id="{73AA65FD-AAF6-67D9-947D-299C6BA7568E}"/>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6273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085D843-90FF-D146-98A7-ABDDFC685EDB}"/>
              </a:ext>
            </a:extLst>
          </p:cNvPr>
          <p:cNvSpPr/>
          <p:nvPr/>
        </p:nvSpPr>
        <p:spPr>
          <a:xfrm>
            <a:off x="505109" y="2241977"/>
            <a:ext cx="5830021" cy="1077295"/>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383774" y="1251421"/>
            <a:ext cx="5845942" cy="646331"/>
          </a:xfrm>
          <a:prstGeom prst="rect">
            <a:avLst/>
          </a:prstGeom>
          <a:noFill/>
        </p:spPr>
        <p:txBody>
          <a:bodyPr wrap="square" rtlCol="0">
            <a:spAutoFit/>
          </a:bodyPr>
          <a:lstStyle/>
          <a:p>
            <a:r>
              <a:rPr lang="en-US" sz="1800" b="1" i="0" u="none" strike="noStrike">
                <a:solidFill>
                  <a:srgbClr val="133A56"/>
                </a:solidFill>
                <a:latin typeface="Roboto Slab" pitchFamily="2" charset="0"/>
              </a:rPr>
              <a:t>Option-3: </a:t>
            </a:r>
            <a:br>
              <a:rPr lang="en-US" sz="1800" b="1" i="0" u="none" strike="noStrike">
                <a:solidFill>
                  <a:srgbClr val="133A56"/>
                </a:solidFill>
                <a:latin typeface="Roboto Slab" pitchFamily="2" charset="0"/>
              </a:rPr>
            </a:br>
            <a:r>
              <a:rPr lang="en-US" sz="1800" b="1">
                <a:solidFill>
                  <a:srgbClr val="133A56"/>
                </a:solidFill>
                <a:latin typeface="Roboto Slab" pitchFamily="2" charset="0"/>
              </a:rPr>
              <a:t> Percentage savings of water consumption</a:t>
            </a:r>
          </a:p>
        </p:txBody>
      </p:sp>
      <p:sp>
        <p:nvSpPr>
          <p:cNvPr id="7" name="Rectangle 6">
            <a:extLst>
              <a:ext uri="{FF2B5EF4-FFF2-40B4-BE49-F238E27FC236}">
                <a16:creationId xmlns:a16="http://schemas.microsoft.com/office/drawing/2014/main" id="{A06814F7-2776-3F1A-D12D-7311DE81FDFA}"/>
              </a:ext>
            </a:extLst>
          </p:cNvPr>
          <p:cNvSpPr/>
          <p:nvPr/>
        </p:nvSpPr>
        <p:spPr>
          <a:xfrm>
            <a:off x="3099651" y="3828727"/>
            <a:ext cx="3159060" cy="103452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Difficult to define reduction targets when there is no baseline data available</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Reduction goals may vary for different activities (e.g., agriculture, buildings, textile industry, etc.)</a:t>
            </a:r>
          </a:p>
        </p:txBody>
      </p:sp>
      <p:grpSp>
        <p:nvGrpSpPr>
          <p:cNvPr id="34" name="Group 33">
            <a:extLst>
              <a:ext uri="{FF2B5EF4-FFF2-40B4-BE49-F238E27FC236}">
                <a16:creationId xmlns:a16="http://schemas.microsoft.com/office/drawing/2014/main" id="{8277AB5E-E41C-356A-AFE6-4E173EA062D4}"/>
              </a:ext>
            </a:extLst>
          </p:cNvPr>
          <p:cNvGrpSpPr/>
          <p:nvPr/>
        </p:nvGrpSpPr>
        <p:grpSpPr>
          <a:xfrm>
            <a:off x="7693962" y="-502919"/>
            <a:ext cx="1899368" cy="4279815"/>
            <a:chOff x="6923440" y="-385058"/>
            <a:chExt cx="2370555" cy="5341529"/>
          </a:xfrm>
        </p:grpSpPr>
        <p:sp>
          <p:nvSpPr>
            <p:cNvPr id="22" name="Freeform: Shape 21">
              <a:extLst>
                <a:ext uri="{FF2B5EF4-FFF2-40B4-BE49-F238E27FC236}">
                  <a16:creationId xmlns:a16="http://schemas.microsoft.com/office/drawing/2014/main" id="{DCD33553-23BF-B5BC-E29B-C3FCD3AA0BB8}"/>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2B2D6ACE-2540-A250-EB4D-4F3DFEE65D29}"/>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5F7D66D1-6475-7ACC-ED43-1EC63F8B8351}"/>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920F2876-C17B-ABA7-6E35-5BA708BE5708}"/>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26" name="Freeform: Shape 25">
              <a:extLst>
                <a:ext uri="{FF2B5EF4-FFF2-40B4-BE49-F238E27FC236}">
                  <a16:creationId xmlns:a16="http://schemas.microsoft.com/office/drawing/2014/main" id="{55D1ADFE-D271-4419-4793-620AD89CB063}"/>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27" name="Freeform: Shape 26">
              <a:extLst>
                <a:ext uri="{FF2B5EF4-FFF2-40B4-BE49-F238E27FC236}">
                  <a16:creationId xmlns:a16="http://schemas.microsoft.com/office/drawing/2014/main" id="{EB6CCDF6-8652-5BB0-CBA4-9343700E8DC5}"/>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28" name="Freeform: Shape 27">
              <a:extLst>
                <a:ext uri="{FF2B5EF4-FFF2-40B4-BE49-F238E27FC236}">
                  <a16:creationId xmlns:a16="http://schemas.microsoft.com/office/drawing/2014/main" id="{3BE8B2ED-4901-0154-22FA-95BD26ED9EF0}"/>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29" name="Freeform: Shape 28">
              <a:extLst>
                <a:ext uri="{FF2B5EF4-FFF2-40B4-BE49-F238E27FC236}">
                  <a16:creationId xmlns:a16="http://schemas.microsoft.com/office/drawing/2014/main" id="{228128A4-5EAC-4613-79FF-42E97407DA80}"/>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30" name="Freeform: Shape 29">
              <a:extLst>
                <a:ext uri="{FF2B5EF4-FFF2-40B4-BE49-F238E27FC236}">
                  <a16:creationId xmlns:a16="http://schemas.microsoft.com/office/drawing/2014/main" id="{3F7D9B5D-B9C4-1481-7ADE-B96FE57D6A63}"/>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31" name="Freeform: Shape 30">
              <a:extLst>
                <a:ext uri="{FF2B5EF4-FFF2-40B4-BE49-F238E27FC236}">
                  <a16:creationId xmlns:a16="http://schemas.microsoft.com/office/drawing/2014/main" id="{B5C15AAB-D1BC-5F7D-6721-B40D56AF43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32" name="Freeform: Shape 31">
              <a:extLst>
                <a:ext uri="{FF2B5EF4-FFF2-40B4-BE49-F238E27FC236}">
                  <a16:creationId xmlns:a16="http://schemas.microsoft.com/office/drawing/2014/main" id="{128A4E6B-551F-027E-3663-3CCC0427EA0A}"/>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33" name="Graphic 32">
              <a:extLst>
                <a:ext uri="{FF2B5EF4-FFF2-40B4-BE49-F238E27FC236}">
                  <a16:creationId xmlns:a16="http://schemas.microsoft.com/office/drawing/2014/main" id="{091137F9-A2EB-D302-1B99-8ED752195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sp>
        <p:nvSpPr>
          <p:cNvPr id="35" name="Rectangle 34">
            <a:extLst>
              <a:ext uri="{FF2B5EF4-FFF2-40B4-BE49-F238E27FC236}">
                <a16:creationId xmlns:a16="http://schemas.microsoft.com/office/drawing/2014/main" id="{15772A0D-7768-9DD0-FC74-08B33613DF13}"/>
              </a:ext>
            </a:extLst>
          </p:cNvPr>
          <p:cNvSpPr/>
          <p:nvPr/>
        </p:nvSpPr>
        <p:spPr>
          <a:xfrm>
            <a:off x="505109" y="3641685"/>
            <a:ext cx="2326123" cy="122157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angle 2">
            <a:extLst>
              <a:ext uri="{FF2B5EF4-FFF2-40B4-BE49-F238E27FC236}">
                <a16:creationId xmlns:a16="http://schemas.microsoft.com/office/drawing/2014/main" id="{71571842-4CD1-0070-0C8A-A05A893ADDD6}"/>
              </a:ext>
            </a:extLst>
          </p:cNvPr>
          <p:cNvSpPr/>
          <p:nvPr/>
        </p:nvSpPr>
        <p:spPr>
          <a:xfrm>
            <a:off x="638351" y="3828727"/>
            <a:ext cx="2123137" cy="957217"/>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Easy to implement</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Ensures promotion and development of new technologies that are efficient</a:t>
            </a:r>
          </a:p>
        </p:txBody>
      </p:sp>
      <p:sp>
        <p:nvSpPr>
          <p:cNvPr id="38" name="TextBox 37">
            <a:extLst>
              <a:ext uri="{FF2B5EF4-FFF2-40B4-BE49-F238E27FC236}">
                <a16:creationId xmlns:a16="http://schemas.microsoft.com/office/drawing/2014/main" id="{E2AD3F46-5E01-8443-D3E1-0F9551CA4279}"/>
              </a:ext>
            </a:extLst>
          </p:cNvPr>
          <p:cNvSpPr txBox="1"/>
          <p:nvPr/>
        </p:nvSpPr>
        <p:spPr>
          <a:xfrm>
            <a:off x="721438" y="3478321"/>
            <a:ext cx="1427402" cy="338554"/>
          </a:xfrm>
          <a:prstGeom prst="rect">
            <a:avLst/>
          </a:prstGeom>
          <a:solidFill>
            <a:schemeClr val="bg1"/>
          </a:solidFill>
        </p:spPr>
        <p:txBody>
          <a:bodyPr wrap="square">
            <a:spAutoFit/>
          </a:bodyPr>
          <a:lstStyle/>
          <a:p>
            <a:pPr marR="0" algn="just" rtl="0"/>
            <a:r>
              <a:rPr lang="en-US" sz="1600" b="1" i="0" u="none" strike="noStrike">
                <a:solidFill>
                  <a:srgbClr val="009EE3"/>
                </a:solidFill>
                <a:latin typeface="Roboto" panose="02000000000000000000" pitchFamily="2" charset="0"/>
              </a:rPr>
              <a:t>Advantages:</a:t>
            </a:r>
          </a:p>
        </p:txBody>
      </p:sp>
      <p:sp>
        <p:nvSpPr>
          <p:cNvPr id="40" name="Rectangle 39">
            <a:extLst>
              <a:ext uri="{FF2B5EF4-FFF2-40B4-BE49-F238E27FC236}">
                <a16:creationId xmlns:a16="http://schemas.microsoft.com/office/drawing/2014/main" id="{44A42A5B-02F0-2A5F-75D9-6947B5399953}"/>
              </a:ext>
            </a:extLst>
          </p:cNvPr>
          <p:cNvSpPr/>
          <p:nvPr/>
        </p:nvSpPr>
        <p:spPr>
          <a:xfrm>
            <a:off x="2993223" y="3641683"/>
            <a:ext cx="3341907" cy="122157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TextBox 38">
            <a:extLst>
              <a:ext uri="{FF2B5EF4-FFF2-40B4-BE49-F238E27FC236}">
                <a16:creationId xmlns:a16="http://schemas.microsoft.com/office/drawing/2014/main" id="{7E5FD966-53F6-5AB8-6B3B-A4BB7B15B744}"/>
              </a:ext>
            </a:extLst>
          </p:cNvPr>
          <p:cNvSpPr txBox="1"/>
          <p:nvPr/>
        </p:nvSpPr>
        <p:spPr>
          <a:xfrm>
            <a:off x="3150066" y="3478321"/>
            <a:ext cx="1742324" cy="338554"/>
          </a:xfrm>
          <a:prstGeom prst="rect">
            <a:avLst/>
          </a:prstGeom>
          <a:solidFill>
            <a:schemeClr val="bg1"/>
          </a:solidFill>
        </p:spPr>
        <p:txBody>
          <a:bodyPr wrap="square">
            <a:spAutoFit/>
          </a:bodyPr>
          <a:lstStyle/>
          <a:p>
            <a:pPr marR="0" algn="just" rtl="0"/>
            <a:r>
              <a:rPr lang="en-US" sz="1600" b="1">
                <a:solidFill>
                  <a:srgbClr val="009EE3"/>
                </a:solidFill>
                <a:latin typeface="Roboto" panose="02000000000000000000" pitchFamily="2" charset="0"/>
              </a:rPr>
              <a:t>Disa</a:t>
            </a:r>
            <a:r>
              <a:rPr lang="en-US" sz="1600" b="1" i="0" u="none" strike="noStrike">
                <a:solidFill>
                  <a:srgbClr val="009EE3"/>
                </a:solidFill>
                <a:latin typeface="Roboto" panose="02000000000000000000" pitchFamily="2" charset="0"/>
              </a:rPr>
              <a:t>dvantages:</a:t>
            </a:r>
          </a:p>
        </p:txBody>
      </p:sp>
      <p:sp>
        <p:nvSpPr>
          <p:cNvPr id="42" name="TextBox 41">
            <a:extLst>
              <a:ext uri="{FF2B5EF4-FFF2-40B4-BE49-F238E27FC236}">
                <a16:creationId xmlns:a16="http://schemas.microsoft.com/office/drawing/2014/main" id="{C40A0E70-FD99-0810-CB3F-DAA0902A3391}"/>
              </a:ext>
            </a:extLst>
          </p:cNvPr>
          <p:cNvSpPr txBox="1"/>
          <p:nvPr/>
        </p:nvSpPr>
        <p:spPr>
          <a:xfrm>
            <a:off x="709737" y="2488635"/>
            <a:ext cx="5307016" cy="630942"/>
          </a:xfrm>
          <a:prstGeom prst="rect">
            <a:avLst/>
          </a:prstGeom>
          <a:noFill/>
        </p:spPr>
        <p:txBody>
          <a:bodyPr wrap="square">
            <a:spAutoFit/>
          </a:bodyP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Baseline data of water consumption that helps determine the water savings threshold</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Adequate information to determine reduction goals across sectors and activities (e.g., water consumption data for buildings, industrial processes, irrigation, etc.)</a:t>
            </a:r>
            <a:endParaRPr lang="es-ES" sz="1000">
              <a:solidFill>
                <a:schemeClr val="tx1"/>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43" name="TextBox 42">
            <a:extLst>
              <a:ext uri="{FF2B5EF4-FFF2-40B4-BE49-F238E27FC236}">
                <a16:creationId xmlns:a16="http://schemas.microsoft.com/office/drawing/2014/main" id="{8D0E84BB-A86C-F898-DA9F-0F24FCBD1EEC}"/>
              </a:ext>
            </a:extLst>
          </p:cNvPr>
          <p:cNvSpPr txBox="1"/>
          <p:nvPr/>
        </p:nvSpPr>
        <p:spPr>
          <a:xfrm>
            <a:off x="679265" y="2082928"/>
            <a:ext cx="4289162" cy="338554"/>
          </a:xfrm>
          <a:prstGeom prst="rect">
            <a:avLst/>
          </a:prstGeom>
          <a:solidFill>
            <a:schemeClr val="bg1"/>
          </a:solidFill>
        </p:spPr>
        <p:txBody>
          <a:bodyPr wrap="square">
            <a:spAutoFit/>
          </a:bodyPr>
          <a:lstStyle/>
          <a:p>
            <a:pPr algn="just"/>
            <a:r>
              <a:rPr lang="en-US" sz="1600" b="1" i="0" u="none" strike="noStrike">
                <a:solidFill>
                  <a:srgbClr val="009EE3"/>
                </a:solidFill>
                <a:latin typeface="Roboto" panose="02000000000000000000" pitchFamily="2" charset="0"/>
              </a:rPr>
              <a:t>Information necessary to choose the option</a:t>
            </a:r>
          </a:p>
        </p:txBody>
      </p:sp>
      <p:sp>
        <p:nvSpPr>
          <p:cNvPr id="4" name="Google Shape;142;p4">
            <a:extLst>
              <a:ext uri="{FF2B5EF4-FFF2-40B4-BE49-F238E27FC236}">
                <a16:creationId xmlns:a16="http://schemas.microsoft.com/office/drawing/2014/main" id="{7B51A936-E045-FE5D-590A-FD70868CB165}"/>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76739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085D843-90FF-D146-98A7-ABDDFC685EDB}"/>
              </a:ext>
            </a:extLst>
          </p:cNvPr>
          <p:cNvSpPr/>
          <p:nvPr/>
        </p:nvSpPr>
        <p:spPr>
          <a:xfrm>
            <a:off x="505109" y="2241977"/>
            <a:ext cx="7086930" cy="1389009"/>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383774" y="1251421"/>
            <a:ext cx="5845942" cy="646331"/>
          </a:xfrm>
          <a:prstGeom prst="rect">
            <a:avLst/>
          </a:prstGeom>
          <a:noFill/>
        </p:spPr>
        <p:txBody>
          <a:bodyPr wrap="square" rtlCol="0">
            <a:spAutoFit/>
          </a:bodyPr>
          <a:lstStyle/>
          <a:p>
            <a:r>
              <a:rPr lang="en-US" sz="1800" b="1" i="0" u="none" strike="noStrike">
                <a:solidFill>
                  <a:srgbClr val="133A56"/>
                </a:solidFill>
                <a:latin typeface="Roboto Slab" pitchFamily="2" charset="0"/>
              </a:rPr>
              <a:t>Option-4: </a:t>
            </a:r>
            <a:br>
              <a:rPr lang="en-US" sz="1800" b="1" i="0" u="none" strike="noStrike">
                <a:solidFill>
                  <a:srgbClr val="133A56"/>
                </a:solidFill>
                <a:latin typeface="Roboto Slab" pitchFamily="2" charset="0"/>
              </a:rPr>
            </a:br>
            <a:r>
              <a:rPr lang="en-US" sz="1800" b="1">
                <a:solidFill>
                  <a:srgbClr val="133A56"/>
                </a:solidFill>
                <a:latin typeface="Roboto Slab" pitchFamily="2" charset="0"/>
              </a:rPr>
              <a:t>List of requirements to ensure process efficiency</a:t>
            </a:r>
          </a:p>
        </p:txBody>
      </p:sp>
      <p:sp>
        <p:nvSpPr>
          <p:cNvPr id="7" name="Rectangle 6">
            <a:extLst>
              <a:ext uri="{FF2B5EF4-FFF2-40B4-BE49-F238E27FC236}">
                <a16:creationId xmlns:a16="http://schemas.microsoft.com/office/drawing/2014/main" id="{A06814F7-2776-3F1A-D12D-7311DE81FDFA}"/>
              </a:ext>
            </a:extLst>
          </p:cNvPr>
          <p:cNvSpPr/>
          <p:nvPr/>
        </p:nvSpPr>
        <p:spPr>
          <a:xfrm>
            <a:off x="4142225" y="3925890"/>
            <a:ext cx="3291362" cy="74604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Does not consider process efficiencies of activities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Risk of implementation of low-quality technologies</a:t>
            </a:r>
          </a:p>
        </p:txBody>
      </p:sp>
      <p:grpSp>
        <p:nvGrpSpPr>
          <p:cNvPr id="34" name="Group 33">
            <a:extLst>
              <a:ext uri="{FF2B5EF4-FFF2-40B4-BE49-F238E27FC236}">
                <a16:creationId xmlns:a16="http://schemas.microsoft.com/office/drawing/2014/main" id="{8277AB5E-E41C-356A-AFE6-4E173EA062D4}"/>
              </a:ext>
            </a:extLst>
          </p:cNvPr>
          <p:cNvGrpSpPr/>
          <p:nvPr/>
        </p:nvGrpSpPr>
        <p:grpSpPr>
          <a:xfrm>
            <a:off x="7693962" y="-502919"/>
            <a:ext cx="1899368" cy="4279815"/>
            <a:chOff x="6923440" y="-385058"/>
            <a:chExt cx="2370555" cy="5341529"/>
          </a:xfrm>
        </p:grpSpPr>
        <p:sp>
          <p:nvSpPr>
            <p:cNvPr id="22" name="Freeform: Shape 21">
              <a:extLst>
                <a:ext uri="{FF2B5EF4-FFF2-40B4-BE49-F238E27FC236}">
                  <a16:creationId xmlns:a16="http://schemas.microsoft.com/office/drawing/2014/main" id="{DCD33553-23BF-B5BC-E29B-C3FCD3AA0BB8}"/>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2B2D6ACE-2540-A250-EB4D-4F3DFEE65D29}"/>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5F7D66D1-6475-7ACC-ED43-1EC63F8B8351}"/>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920F2876-C17B-ABA7-6E35-5BA708BE5708}"/>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26" name="Freeform: Shape 25">
              <a:extLst>
                <a:ext uri="{FF2B5EF4-FFF2-40B4-BE49-F238E27FC236}">
                  <a16:creationId xmlns:a16="http://schemas.microsoft.com/office/drawing/2014/main" id="{55D1ADFE-D271-4419-4793-620AD89CB063}"/>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27" name="Freeform: Shape 26">
              <a:extLst>
                <a:ext uri="{FF2B5EF4-FFF2-40B4-BE49-F238E27FC236}">
                  <a16:creationId xmlns:a16="http://schemas.microsoft.com/office/drawing/2014/main" id="{EB6CCDF6-8652-5BB0-CBA4-9343700E8DC5}"/>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28" name="Freeform: Shape 27">
              <a:extLst>
                <a:ext uri="{FF2B5EF4-FFF2-40B4-BE49-F238E27FC236}">
                  <a16:creationId xmlns:a16="http://schemas.microsoft.com/office/drawing/2014/main" id="{3BE8B2ED-4901-0154-22FA-95BD26ED9EF0}"/>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29" name="Freeform: Shape 28">
              <a:extLst>
                <a:ext uri="{FF2B5EF4-FFF2-40B4-BE49-F238E27FC236}">
                  <a16:creationId xmlns:a16="http://schemas.microsoft.com/office/drawing/2014/main" id="{228128A4-5EAC-4613-79FF-42E97407DA80}"/>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30" name="Freeform: Shape 29">
              <a:extLst>
                <a:ext uri="{FF2B5EF4-FFF2-40B4-BE49-F238E27FC236}">
                  <a16:creationId xmlns:a16="http://schemas.microsoft.com/office/drawing/2014/main" id="{3F7D9B5D-B9C4-1481-7ADE-B96FE57D6A63}"/>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31" name="Freeform: Shape 30">
              <a:extLst>
                <a:ext uri="{FF2B5EF4-FFF2-40B4-BE49-F238E27FC236}">
                  <a16:creationId xmlns:a16="http://schemas.microsoft.com/office/drawing/2014/main" id="{B5C15AAB-D1BC-5F7D-6721-B40D56AF43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32" name="Freeform: Shape 31">
              <a:extLst>
                <a:ext uri="{FF2B5EF4-FFF2-40B4-BE49-F238E27FC236}">
                  <a16:creationId xmlns:a16="http://schemas.microsoft.com/office/drawing/2014/main" id="{128A4E6B-551F-027E-3663-3CCC0427EA0A}"/>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33" name="Graphic 32">
              <a:extLst>
                <a:ext uri="{FF2B5EF4-FFF2-40B4-BE49-F238E27FC236}">
                  <a16:creationId xmlns:a16="http://schemas.microsoft.com/office/drawing/2014/main" id="{091137F9-A2EB-D302-1B99-8ED752195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sp>
        <p:nvSpPr>
          <p:cNvPr id="35" name="Rectangle 34">
            <a:extLst>
              <a:ext uri="{FF2B5EF4-FFF2-40B4-BE49-F238E27FC236}">
                <a16:creationId xmlns:a16="http://schemas.microsoft.com/office/drawing/2014/main" id="{15772A0D-7768-9DD0-FC74-08B33613DF13}"/>
              </a:ext>
            </a:extLst>
          </p:cNvPr>
          <p:cNvSpPr/>
          <p:nvPr/>
        </p:nvSpPr>
        <p:spPr>
          <a:xfrm>
            <a:off x="505109" y="3876646"/>
            <a:ext cx="3285731" cy="985179"/>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angle 2">
            <a:extLst>
              <a:ext uri="{FF2B5EF4-FFF2-40B4-BE49-F238E27FC236}">
                <a16:creationId xmlns:a16="http://schemas.microsoft.com/office/drawing/2014/main" id="{71571842-4CD1-0070-0C8A-A05A893ADDD6}"/>
              </a:ext>
            </a:extLst>
          </p:cNvPr>
          <p:cNvSpPr/>
          <p:nvPr/>
        </p:nvSpPr>
        <p:spPr>
          <a:xfrm>
            <a:off x="638351" y="4049001"/>
            <a:ext cx="2963072" cy="730528"/>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Easy to implement</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No data is required for establishing thresholds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Substantial contribution is implicit</a:t>
            </a:r>
          </a:p>
        </p:txBody>
      </p:sp>
      <p:sp>
        <p:nvSpPr>
          <p:cNvPr id="38" name="TextBox 37">
            <a:extLst>
              <a:ext uri="{FF2B5EF4-FFF2-40B4-BE49-F238E27FC236}">
                <a16:creationId xmlns:a16="http://schemas.microsoft.com/office/drawing/2014/main" id="{E2AD3F46-5E01-8443-D3E1-0F9551CA4279}"/>
              </a:ext>
            </a:extLst>
          </p:cNvPr>
          <p:cNvSpPr txBox="1"/>
          <p:nvPr/>
        </p:nvSpPr>
        <p:spPr>
          <a:xfrm>
            <a:off x="721438" y="3713282"/>
            <a:ext cx="1427402" cy="338554"/>
          </a:xfrm>
          <a:prstGeom prst="rect">
            <a:avLst/>
          </a:prstGeom>
          <a:solidFill>
            <a:schemeClr val="bg1"/>
          </a:solidFill>
        </p:spPr>
        <p:txBody>
          <a:bodyPr wrap="square">
            <a:spAutoFit/>
          </a:bodyPr>
          <a:lstStyle/>
          <a:p>
            <a:pPr marR="0" algn="just" rtl="0"/>
            <a:r>
              <a:rPr lang="en-US" sz="1600" b="1" i="0" u="none" strike="noStrike">
                <a:solidFill>
                  <a:srgbClr val="009EE3"/>
                </a:solidFill>
                <a:latin typeface="Roboto" panose="02000000000000000000" pitchFamily="2" charset="0"/>
              </a:rPr>
              <a:t>Advantages:</a:t>
            </a:r>
          </a:p>
        </p:txBody>
      </p:sp>
      <p:sp>
        <p:nvSpPr>
          <p:cNvPr id="40" name="Rectangle 39">
            <a:extLst>
              <a:ext uri="{FF2B5EF4-FFF2-40B4-BE49-F238E27FC236}">
                <a16:creationId xmlns:a16="http://schemas.microsoft.com/office/drawing/2014/main" id="{44A42A5B-02F0-2A5F-75D9-6947B5399953}"/>
              </a:ext>
            </a:extLst>
          </p:cNvPr>
          <p:cNvSpPr/>
          <p:nvPr/>
        </p:nvSpPr>
        <p:spPr>
          <a:xfrm>
            <a:off x="4007167" y="3876644"/>
            <a:ext cx="3561131" cy="985179"/>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TextBox 38">
            <a:extLst>
              <a:ext uri="{FF2B5EF4-FFF2-40B4-BE49-F238E27FC236}">
                <a16:creationId xmlns:a16="http://schemas.microsoft.com/office/drawing/2014/main" id="{7E5FD966-53F6-5AB8-6B3B-A4BB7B15B744}"/>
              </a:ext>
            </a:extLst>
          </p:cNvPr>
          <p:cNvSpPr txBox="1"/>
          <p:nvPr/>
        </p:nvSpPr>
        <p:spPr>
          <a:xfrm>
            <a:off x="4327352" y="3713282"/>
            <a:ext cx="1742324" cy="338554"/>
          </a:xfrm>
          <a:prstGeom prst="rect">
            <a:avLst/>
          </a:prstGeom>
          <a:solidFill>
            <a:schemeClr val="bg1"/>
          </a:solidFill>
        </p:spPr>
        <p:txBody>
          <a:bodyPr wrap="square">
            <a:spAutoFit/>
          </a:bodyPr>
          <a:lstStyle/>
          <a:p>
            <a:pPr marR="0" algn="just" rtl="0"/>
            <a:r>
              <a:rPr lang="en-US" sz="1600" b="1">
                <a:solidFill>
                  <a:srgbClr val="009EE3"/>
                </a:solidFill>
                <a:latin typeface="Roboto" panose="02000000000000000000" pitchFamily="2" charset="0"/>
              </a:rPr>
              <a:t>Disa</a:t>
            </a:r>
            <a:r>
              <a:rPr lang="en-US" sz="1600" b="1" i="0" u="none" strike="noStrike">
                <a:solidFill>
                  <a:srgbClr val="009EE3"/>
                </a:solidFill>
                <a:latin typeface="Roboto" panose="02000000000000000000" pitchFamily="2" charset="0"/>
              </a:rPr>
              <a:t>dvantages:</a:t>
            </a:r>
          </a:p>
        </p:txBody>
      </p:sp>
      <p:sp>
        <p:nvSpPr>
          <p:cNvPr id="42" name="TextBox 41">
            <a:extLst>
              <a:ext uri="{FF2B5EF4-FFF2-40B4-BE49-F238E27FC236}">
                <a16:creationId xmlns:a16="http://schemas.microsoft.com/office/drawing/2014/main" id="{C40A0E70-FD99-0810-CB3F-DAA0902A3391}"/>
              </a:ext>
            </a:extLst>
          </p:cNvPr>
          <p:cNvSpPr txBox="1"/>
          <p:nvPr/>
        </p:nvSpPr>
        <p:spPr>
          <a:xfrm>
            <a:off x="709736" y="2437408"/>
            <a:ext cx="6929913" cy="1092607"/>
          </a:xfrm>
          <a:prstGeom prst="rect">
            <a:avLst/>
          </a:prstGeom>
          <a:noFill/>
        </p:spPr>
        <p:txBody>
          <a:bodyPr wrap="square">
            <a:spAutoFit/>
          </a:bodyPr>
          <a:lstStyle/>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Information about current practices and technologies for economic activities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Information about the impact of processes on climate change mitigation and adaptation (e.g., GHG reduction due to anaerobic digestion of sewage sludge, flood </a:t>
            </a:r>
            <a:r>
              <a:rPr lang="en-US" sz="1000" b="0" i="0" u="none" strike="noStrike" err="1">
                <a:solidFill>
                  <a:srgbClr val="000000"/>
                </a:solidFill>
                <a:latin typeface="Roboto" panose="02000000000000000000" pitchFamily="2" charset="0"/>
              </a:rPr>
              <a:t>defence</a:t>
            </a:r>
            <a:r>
              <a:rPr lang="en-US" sz="1000" b="0" i="0" u="none" strike="noStrike">
                <a:solidFill>
                  <a:srgbClr val="000000"/>
                </a:solidFill>
                <a:latin typeface="Roboto" panose="02000000000000000000" pitchFamily="2" charset="0"/>
              </a:rPr>
              <a:t> systems for coastal infrastructure)</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Refences and benchmarks (e.g., treated water discharge limits)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Local context for including the activities (e.g., information about the common processes and practices in the country)</a:t>
            </a:r>
            <a:endParaRPr lang="es-ES" sz="1000">
              <a:solidFill>
                <a:schemeClr val="tx1"/>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43" name="TextBox 42">
            <a:extLst>
              <a:ext uri="{FF2B5EF4-FFF2-40B4-BE49-F238E27FC236}">
                <a16:creationId xmlns:a16="http://schemas.microsoft.com/office/drawing/2014/main" id="{8D0E84BB-A86C-F898-DA9F-0F24FCBD1EEC}"/>
              </a:ext>
            </a:extLst>
          </p:cNvPr>
          <p:cNvSpPr txBox="1"/>
          <p:nvPr/>
        </p:nvSpPr>
        <p:spPr>
          <a:xfrm>
            <a:off x="679265" y="2046389"/>
            <a:ext cx="4289162" cy="338554"/>
          </a:xfrm>
          <a:prstGeom prst="rect">
            <a:avLst/>
          </a:prstGeom>
          <a:solidFill>
            <a:schemeClr val="bg1"/>
          </a:solidFill>
        </p:spPr>
        <p:txBody>
          <a:bodyPr wrap="square">
            <a:spAutoFit/>
          </a:bodyPr>
          <a:lstStyle/>
          <a:p>
            <a:pPr algn="just"/>
            <a:r>
              <a:rPr lang="en-US" sz="1600" b="1" i="0" u="none" strike="noStrike">
                <a:solidFill>
                  <a:srgbClr val="009EE3"/>
                </a:solidFill>
                <a:latin typeface="Roboto" panose="02000000000000000000" pitchFamily="2" charset="0"/>
              </a:rPr>
              <a:t>Information necessary to choose the option</a:t>
            </a:r>
          </a:p>
        </p:txBody>
      </p:sp>
      <p:sp>
        <p:nvSpPr>
          <p:cNvPr id="4" name="Google Shape;142;p4">
            <a:extLst>
              <a:ext uri="{FF2B5EF4-FFF2-40B4-BE49-F238E27FC236}">
                <a16:creationId xmlns:a16="http://schemas.microsoft.com/office/drawing/2014/main" id="{512924CA-FF3C-8D9D-6B86-AC5A3A77837A}"/>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16829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085D843-90FF-D146-98A7-ABDDFC685EDB}"/>
              </a:ext>
            </a:extLst>
          </p:cNvPr>
          <p:cNvSpPr/>
          <p:nvPr/>
        </p:nvSpPr>
        <p:spPr>
          <a:xfrm>
            <a:off x="472918" y="1703872"/>
            <a:ext cx="7086930" cy="109260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472918" y="1112312"/>
            <a:ext cx="5845942" cy="369332"/>
          </a:xfrm>
          <a:prstGeom prst="rect">
            <a:avLst/>
          </a:prstGeom>
          <a:noFill/>
        </p:spPr>
        <p:txBody>
          <a:bodyPr wrap="square" rtlCol="0">
            <a:spAutoFit/>
          </a:bodyPr>
          <a:lstStyle/>
          <a:p>
            <a:r>
              <a:rPr lang="en-US" sz="1800" b="1" i="0" u="none" strike="noStrike">
                <a:solidFill>
                  <a:srgbClr val="133A56"/>
                </a:solidFill>
                <a:latin typeface="Roboto Slab" pitchFamily="2" charset="0"/>
              </a:rPr>
              <a:t>Option-5:  </a:t>
            </a:r>
            <a:r>
              <a:rPr lang="en-US" sz="1800" b="1">
                <a:solidFill>
                  <a:srgbClr val="133A56"/>
                </a:solidFill>
                <a:latin typeface="Roboto Slab" pitchFamily="2" charset="0"/>
              </a:rPr>
              <a:t>Vulnerability and risk assessments</a:t>
            </a:r>
          </a:p>
        </p:txBody>
      </p:sp>
      <p:sp>
        <p:nvSpPr>
          <p:cNvPr id="7" name="Rectangle 6">
            <a:extLst>
              <a:ext uri="{FF2B5EF4-FFF2-40B4-BE49-F238E27FC236}">
                <a16:creationId xmlns:a16="http://schemas.microsoft.com/office/drawing/2014/main" id="{A06814F7-2776-3F1A-D12D-7311DE81FDFA}"/>
              </a:ext>
            </a:extLst>
          </p:cNvPr>
          <p:cNvSpPr/>
          <p:nvPr/>
        </p:nvSpPr>
        <p:spPr>
          <a:xfrm>
            <a:off x="3734040" y="3137720"/>
            <a:ext cx="3780185" cy="167023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Time consuming</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Difficulty in obtaining required data for the assessments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Requires specialists to conduct such assessments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Vulnerability assessments can be expensive</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Can be difficult for small users and projects</a:t>
            </a:r>
          </a:p>
        </p:txBody>
      </p:sp>
      <p:grpSp>
        <p:nvGrpSpPr>
          <p:cNvPr id="34" name="Group 33">
            <a:extLst>
              <a:ext uri="{FF2B5EF4-FFF2-40B4-BE49-F238E27FC236}">
                <a16:creationId xmlns:a16="http://schemas.microsoft.com/office/drawing/2014/main" id="{8277AB5E-E41C-356A-AFE6-4E173EA062D4}"/>
              </a:ext>
            </a:extLst>
          </p:cNvPr>
          <p:cNvGrpSpPr/>
          <p:nvPr/>
        </p:nvGrpSpPr>
        <p:grpSpPr>
          <a:xfrm>
            <a:off x="7693962" y="-502919"/>
            <a:ext cx="1899368" cy="4279815"/>
            <a:chOff x="6923440" y="-385058"/>
            <a:chExt cx="2370555" cy="5341529"/>
          </a:xfrm>
        </p:grpSpPr>
        <p:sp>
          <p:nvSpPr>
            <p:cNvPr id="22" name="Freeform: Shape 21">
              <a:extLst>
                <a:ext uri="{FF2B5EF4-FFF2-40B4-BE49-F238E27FC236}">
                  <a16:creationId xmlns:a16="http://schemas.microsoft.com/office/drawing/2014/main" id="{DCD33553-23BF-B5BC-E29B-C3FCD3AA0BB8}"/>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2B2D6ACE-2540-A250-EB4D-4F3DFEE65D29}"/>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5F7D66D1-6475-7ACC-ED43-1EC63F8B8351}"/>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920F2876-C17B-ABA7-6E35-5BA708BE5708}"/>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26" name="Freeform: Shape 25">
              <a:extLst>
                <a:ext uri="{FF2B5EF4-FFF2-40B4-BE49-F238E27FC236}">
                  <a16:creationId xmlns:a16="http://schemas.microsoft.com/office/drawing/2014/main" id="{55D1ADFE-D271-4419-4793-620AD89CB063}"/>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27" name="Freeform: Shape 26">
              <a:extLst>
                <a:ext uri="{FF2B5EF4-FFF2-40B4-BE49-F238E27FC236}">
                  <a16:creationId xmlns:a16="http://schemas.microsoft.com/office/drawing/2014/main" id="{EB6CCDF6-8652-5BB0-CBA4-9343700E8DC5}"/>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28" name="Freeform: Shape 27">
              <a:extLst>
                <a:ext uri="{FF2B5EF4-FFF2-40B4-BE49-F238E27FC236}">
                  <a16:creationId xmlns:a16="http://schemas.microsoft.com/office/drawing/2014/main" id="{3BE8B2ED-4901-0154-22FA-95BD26ED9EF0}"/>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29" name="Freeform: Shape 28">
              <a:extLst>
                <a:ext uri="{FF2B5EF4-FFF2-40B4-BE49-F238E27FC236}">
                  <a16:creationId xmlns:a16="http://schemas.microsoft.com/office/drawing/2014/main" id="{228128A4-5EAC-4613-79FF-42E97407DA80}"/>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30" name="Freeform: Shape 29">
              <a:extLst>
                <a:ext uri="{FF2B5EF4-FFF2-40B4-BE49-F238E27FC236}">
                  <a16:creationId xmlns:a16="http://schemas.microsoft.com/office/drawing/2014/main" id="{3F7D9B5D-B9C4-1481-7ADE-B96FE57D6A63}"/>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31" name="Freeform: Shape 30">
              <a:extLst>
                <a:ext uri="{FF2B5EF4-FFF2-40B4-BE49-F238E27FC236}">
                  <a16:creationId xmlns:a16="http://schemas.microsoft.com/office/drawing/2014/main" id="{B5C15AAB-D1BC-5F7D-6721-B40D56AF43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32" name="Freeform: Shape 31">
              <a:extLst>
                <a:ext uri="{FF2B5EF4-FFF2-40B4-BE49-F238E27FC236}">
                  <a16:creationId xmlns:a16="http://schemas.microsoft.com/office/drawing/2014/main" id="{128A4E6B-551F-027E-3663-3CCC0427EA0A}"/>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33" name="Graphic 32">
              <a:extLst>
                <a:ext uri="{FF2B5EF4-FFF2-40B4-BE49-F238E27FC236}">
                  <a16:creationId xmlns:a16="http://schemas.microsoft.com/office/drawing/2014/main" id="{091137F9-A2EB-D302-1B99-8ED752195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sp>
        <p:nvSpPr>
          <p:cNvPr id="35" name="Rectangle 34">
            <a:extLst>
              <a:ext uri="{FF2B5EF4-FFF2-40B4-BE49-F238E27FC236}">
                <a16:creationId xmlns:a16="http://schemas.microsoft.com/office/drawing/2014/main" id="{15772A0D-7768-9DD0-FC74-08B33613DF13}"/>
              </a:ext>
            </a:extLst>
          </p:cNvPr>
          <p:cNvSpPr/>
          <p:nvPr/>
        </p:nvSpPr>
        <p:spPr>
          <a:xfrm>
            <a:off x="472918" y="3165083"/>
            <a:ext cx="2756057" cy="178791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angle 2">
            <a:extLst>
              <a:ext uri="{FF2B5EF4-FFF2-40B4-BE49-F238E27FC236}">
                <a16:creationId xmlns:a16="http://schemas.microsoft.com/office/drawing/2014/main" id="{71571842-4CD1-0070-0C8A-A05A893ADDD6}"/>
              </a:ext>
            </a:extLst>
          </p:cNvPr>
          <p:cNvSpPr/>
          <p:nvPr/>
        </p:nvSpPr>
        <p:spPr>
          <a:xfrm>
            <a:off x="606160" y="3387786"/>
            <a:ext cx="2508515" cy="1366136"/>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Detailed assessment that can help plan resilient systems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Considers all potential climate events and reduces risks to the assets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Typically considers long-term resilience for infrastructure</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Positive impact on society and reduction of economic losses</a:t>
            </a:r>
          </a:p>
        </p:txBody>
      </p:sp>
      <p:sp>
        <p:nvSpPr>
          <p:cNvPr id="38" name="TextBox 37">
            <a:extLst>
              <a:ext uri="{FF2B5EF4-FFF2-40B4-BE49-F238E27FC236}">
                <a16:creationId xmlns:a16="http://schemas.microsoft.com/office/drawing/2014/main" id="{E2AD3F46-5E01-8443-D3E1-0F9551CA4279}"/>
              </a:ext>
            </a:extLst>
          </p:cNvPr>
          <p:cNvSpPr txBox="1"/>
          <p:nvPr/>
        </p:nvSpPr>
        <p:spPr>
          <a:xfrm>
            <a:off x="689247" y="2968834"/>
            <a:ext cx="1427402" cy="338554"/>
          </a:xfrm>
          <a:prstGeom prst="rect">
            <a:avLst/>
          </a:prstGeom>
          <a:solidFill>
            <a:schemeClr val="bg1"/>
          </a:solidFill>
        </p:spPr>
        <p:txBody>
          <a:bodyPr wrap="square">
            <a:spAutoFit/>
          </a:bodyPr>
          <a:lstStyle/>
          <a:p>
            <a:pPr marR="0" algn="just" rtl="0"/>
            <a:r>
              <a:rPr lang="en-US" sz="1600" b="1" i="0" u="none" strike="noStrike">
                <a:solidFill>
                  <a:srgbClr val="009EE3"/>
                </a:solidFill>
                <a:latin typeface="Roboto" panose="02000000000000000000" pitchFamily="2" charset="0"/>
              </a:rPr>
              <a:t>Advantages:</a:t>
            </a:r>
          </a:p>
        </p:txBody>
      </p:sp>
      <p:sp>
        <p:nvSpPr>
          <p:cNvPr id="40" name="Rectangle 39">
            <a:extLst>
              <a:ext uri="{FF2B5EF4-FFF2-40B4-BE49-F238E27FC236}">
                <a16:creationId xmlns:a16="http://schemas.microsoft.com/office/drawing/2014/main" id="{44A42A5B-02F0-2A5F-75D9-6947B5399953}"/>
              </a:ext>
            </a:extLst>
          </p:cNvPr>
          <p:cNvSpPr/>
          <p:nvPr/>
        </p:nvSpPr>
        <p:spPr>
          <a:xfrm>
            <a:off x="3564815" y="3156733"/>
            <a:ext cx="3969688" cy="179626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9" name="TextBox 38">
            <a:extLst>
              <a:ext uri="{FF2B5EF4-FFF2-40B4-BE49-F238E27FC236}">
                <a16:creationId xmlns:a16="http://schemas.microsoft.com/office/drawing/2014/main" id="{7E5FD966-53F6-5AB8-6B3B-A4BB7B15B744}"/>
              </a:ext>
            </a:extLst>
          </p:cNvPr>
          <p:cNvSpPr txBox="1"/>
          <p:nvPr/>
        </p:nvSpPr>
        <p:spPr>
          <a:xfrm>
            <a:off x="3777010" y="3034850"/>
            <a:ext cx="1742324" cy="338554"/>
          </a:xfrm>
          <a:prstGeom prst="rect">
            <a:avLst/>
          </a:prstGeom>
          <a:solidFill>
            <a:schemeClr val="bg1"/>
          </a:solidFill>
        </p:spPr>
        <p:txBody>
          <a:bodyPr wrap="square">
            <a:spAutoFit/>
          </a:bodyPr>
          <a:lstStyle/>
          <a:p>
            <a:pPr marR="0" algn="just" rtl="0"/>
            <a:r>
              <a:rPr lang="en-US" sz="1600" b="1">
                <a:solidFill>
                  <a:srgbClr val="009EE3"/>
                </a:solidFill>
                <a:latin typeface="Roboto" panose="02000000000000000000" pitchFamily="2" charset="0"/>
              </a:rPr>
              <a:t>Disa</a:t>
            </a:r>
            <a:r>
              <a:rPr lang="en-US" sz="1600" b="1" i="0" u="none" strike="noStrike">
                <a:solidFill>
                  <a:srgbClr val="009EE3"/>
                </a:solidFill>
                <a:latin typeface="Roboto" panose="02000000000000000000" pitchFamily="2" charset="0"/>
              </a:rPr>
              <a:t>dvantages:</a:t>
            </a:r>
          </a:p>
        </p:txBody>
      </p:sp>
      <p:sp>
        <p:nvSpPr>
          <p:cNvPr id="42" name="TextBox 41">
            <a:extLst>
              <a:ext uri="{FF2B5EF4-FFF2-40B4-BE49-F238E27FC236}">
                <a16:creationId xmlns:a16="http://schemas.microsoft.com/office/drawing/2014/main" id="{C40A0E70-FD99-0810-CB3F-DAA0902A3391}"/>
              </a:ext>
            </a:extLst>
          </p:cNvPr>
          <p:cNvSpPr txBox="1"/>
          <p:nvPr/>
        </p:nvSpPr>
        <p:spPr>
          <a:xfrm>
            <a:off x="677545" y="1899303"/>
            <a:ext cx="6929913" cy="1092607"/>
          </a:xfrm>
          <a:prstGeom prst="rect">
            <a:avLst/>
          </a:prstGeom>
          <a:noFill/>
        </p:spPr>
        <p:txBody>
          <a:bodyPr wrap="square" numCol="2" spcCol="540000">
            <a:spAutoFit/>
          </a:bodyPr>
          <a:lstStyle/>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Catchment, river basin, aquifer, topography, and hydrological data</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Information about ecosystems and settlements that are affected by the activity</a:t>
            </a:r>
          </a:p>
          <a:p>
            <a:pPr marR="0" algn="l" rtl="0">
              <a:spcAft>
                <a:spcPts val="600"/>
              </a:spcAft>
            </a:pPr>
            <a:endParaRPr lang="en-US" sz="1000" b="0" i="0" u="none" strike="noStrike">
              <a:solidFill>
                <a:srgbClr val="000000"/>
              </a:solidFill>
              <a:latin typeface="Roboto" panose="02000000000000000000" pitchFamily="2" charset="0"/>
            </a:endParaRP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Information on governance and water allocation</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Climate and hydrological models</a:t>
            </a:r>
          </a:p>
          <a:p>
            <a:pPr marL="171450" marR="0" indent="-171450" algn="l"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Risk assessment due to different climate events</a:t>
            </a:r>
            <a:endParaRPr lang="es-ES" sz="1000">
              <a:solidFill>
                <a:schemeClr val="tx1"/>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43" name="TextBox 42">
            <a:extLst>
              <a:ext uri="{FF2B5EF4-FFF2-40B4-BE49-F238E27FC236}">
                <a16:creationId xmlns:a16="http://schemas.microsoft.com/office/drawing/2014/main" id="{8D0E84BB-A86C-F898-DA9F-0F24FCBD1EEC}"/>
              </a:ext>
            </a:extLst>
          </p:cNvPr>
          <p:cNvSpPr txBox="1"/>
          <p:nvPr/>
        </p:nvSpPr>
        <p:spPr>
          <a:xfrm>
            <a:off x="647074" y="1508284"/>
            <a:ext cx="4289162" cy="338554"/>
          </a:xfrm>
          <a:prstGeom prst="rect">
            <a:avLst/>
          </a:prstGeom>
          <a:solidFill>
            <a:schemeClr val="bg1"/>
          </a:solidFill>
        </p:spPr>
        <p:txBody>
          <a:bodyPr wrap="square">
            <a:spAutoFit/>
          </a:bodyPr>
          <a:lstStyle/>
          <a:p>
            <a:pPr algn="just"/>
            <a:r>
              <a:rPr lang="en-US" sz="1600" b="1" i="0" u="none" strike="noStrike">
                <a:solidFill>
                  <a:srgbClr val="009EE3"/>
                </a:solidFill>
                <a:latin typeface="Roboto" panose="02000000000000000000" pitchFamily="2" charset="0"/>
              </a:rPr>
              <a:t>Information necessary to choose the option</a:t>
            </a:r>
          </a:p>
        </p:txBody>
      </p:sp>
      <p:sp>
        <p:nvSpPr>
          <p:cNvPr id="4" name="Google Shape;142;p4">
            <a:extLst>
              <a:ext uri="{FF2B5EF4-FFF2-40B4-BE49-F238E27FC236}">
                <a16:creationId xmlns:a16="http://schemas.microsoft.com/office/drawing/2014/main" id="{7E6E7BB9-DA91-89B7-6CFA-C32343572F3A}"/>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020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7AFF6DE-FB91-220F-F0AF-26809868DB21}"/>
              </a:ext>
            </a:extLst>
          </p:cNvPr>
          <p:cNvSpPr/>
          <p:nvPr/>
        </p:nvSpPr>
        <p:spPr>
          <a:xfrm>
            <a:off x="505110" y="1766478"/>
            <a:ext cx="4740294" cy="315471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7" name="Rectangle 26">
            <a:extLst>
              <a:ext uri="{FF2B5EF4-FFF2-40B4-BE49-F238E27FC236}">
                <a16:creationId xmlns:a16="http://schemas.microsoft.com/office/drawing/2014/main" id="{3B9BECC5-E571-9DC7-2267-6F4B24D5C5E4}"/>
              </a:ext>
            </a:extLst>
          </p:cNvPr>
          <p:cNvSpPr/>
          <p:nvPr/>
        </p:nvSpPr>
        <p:spPr>
          <a:xfrm>
            <a:off x="624069" y="1421361"/>
            <a:ext cx="4271527" cy="690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865016" y="2263796"/>
            <a:ext cx="3926060" cy="2508379"/>
          </a:xfrm>
          <a:prstGeom prst="rect">
            <a:avLst/>
          </a:prstGeom>
          <a:noFill/>
        </p:spPr>
        <p:txBody>
          <a:bodyPr wrap="square" lIns="91440" tIns="45720" rIns="91440" bIns="45720" rtlCol="0" anchor="t">
            <a:spAutoFit/>
          </a:bodyPr>
          <a:lstStyle/>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Avoid damage to other environmental objectives, especially pollution and protection of water resources</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Wastewater treatment and proper discharge to avoid downstream contamination</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Sludge management and prevention of contamination to soil due to its application </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Proper handling of lubricants, oils and other hazardous waste generated in the operation of treatment systems</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Proper disposal of separated waste from sewer networks and wastewater treatment plants </a:t>
            </a:r>
          </a:p>
          <a:p>
            <a:pPr marL="171450" marR="0" indent="-171450" rtl="0">
              <a:spcAft>
                <a:spcPts val="600"/>
              </a:spcAft>
              <a:buFont typeface="Arial" panose="020B0604020202020204" pitchFamily="34" charset="0"/>
              <a:buChar char="•"/>
            </a:pPr>
            <a:r>
              <a:rPr lang="en-US" sz="1100" b="0" i="0" u="none" strike="noStrike">
                <a:solidFill>
                  <a:srgbClr val="000000"/>
                </a:solidFill>
                <a:latin typeface="Roboto" panose="02000000000000000000" pitchFamily="2" charset="0"/>
              </a:rPr>
              <a:t>Prevention of methane leakage (for treatment using anaerobic systems)</a:t>
            </a:r>
            <a:endParaRPr lang="es-ES" sz="1100">
              <a:solidFill>
                <a:schemeClr val="tx1"/>
              </a:solidFill>
              <a:latin typeface="Calibri Light"/>
              <a:ea typeface="Roboto"/>
              <a:cs typeface="Calibri Light"/>
            </a:endParaRPr>
          </a:p>
        </p:txBody>
      </p:sp>
      <p:sp>
        <p:nvSpPr>
          <p:cNvPr id="7" name="TextBox 6">
            <a:extLst>
              <a:ext uri="{FF2B5EF4-FFF2-40B4-BE49-F238E27FC236}">
                <a16:creationId xmlns:a16="http://schemas.microsoft.com/office/drawing/2014/main" id="{4E758779-01C4-71B3-CE75-CCC7352EFF14}"/>
              </a:ext>
            </a:extLst>
          </p:cNvPr>
          <p:cNvSpPr txBox="1"/>
          <p:nvPr/>
        </p:nvSpPr>
        <p:spPr>
          <a:xfrm>
            <a:off x="1499068" y="1291241"/>
            <a:ext cx="3703782" cy="707886"/>
          </a:xfrm>
          <a:prstGeom prst="rect">
            <a:avLst/>
          </a:prstGeom>
          <a:noFill/>
        </p:spPr>
        <p:txBody>
          <a:bodyPr wrap="square">
            <a:spAutoFit/>
          </a:bodyPr>
          <a:lstStyle/>
          <a:p>
            <a:pPr marR="0" rtl="0"/>
            <a:r>
              <a:rPr lang="en-US" sz="2000" b="1" i="0" u="none" strike="noStrike">
                <a:solidFill>
                  <a:srgbClr val="000000"/>
                </a:solidFill>
                <a:latin typeface="Roboto Slab" pitchFamily="2" charset="0"/>
                <a:ea typeface="Roboto Slab" pitchFamily="2" charset="0"/>
              </a:rPr>
              <a:t>Considerations to avoid harm to other objectives</a:t>
            </a:r>
            <a:endParaRPr lang="es-ES" sz="2000">
              <a:solidFill>
                <a:schemeClr val="tx1"/>
              </a:solidFill>
              <a:latin typeface="Roboto Slab" pitchFamily="2" charset="0"/>
              <a:ea typeface="Roboto Slab" pitchFamily="2" charset="0"/>
              <a:cs typeface="Calibri Light"/>
            </a:endParaRPr>
          </a:p>
        </p:txBody>
      </p:sp>
      <p:grpSp>
        <p:nvGrpSpPr>
          <p:cNvPr id="9" name="Group 8">
            <a:extLst>
              <a:ext uri="{FF2B5EF4-FFF2-40B4-BE49-F238E27FC236}">
                <a16:creationId xmlns:a16="http://schemas.microsoft.com/office/drawing/2014/main" id="{80491636-A879-CB35-AF00-10A2A8C2462B}"/>
              </a:ext>
            </a:extLst>
          </p:cNvPr>
          <p:cNvGrpSpPr/>
          <p:nvPr/>
        </p:nvGrpSpPr>
        <p:grpSpPr>
          <a:xfrm>
            <a:off x="6262979" y="-731519"/>
            <a:ext cx="2763905" cy="6227862"/>
            <a:chOff x="6923440" y="-385058"/>
            <a:chExt cx="2370555" cy="5341529"/>
          </a:xfrm>
        </p:grpSpPr>
        <p:sp>
          <p:nvSpPr>
            <p:cNvPr id="10" name="Freeform: Shape 9">
              <a:extLst>
                <a:ext uri="{FF2B5EF4-FFF2-40B4-BE49-F238E27FC236}">
                  <a16:creationId xmlns:a16="http://schemas.microsoft.com/office/drawing/2014/main" id="{1C280E82-8C25-7EAB-C971-A977888E7CD4}"/>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11" name="Freeform: Shape 10">
              <a:extLst>
                <a:ext uri="{FF2B5EF4-FFF2-40B4-BE49-F238E27FC236}">
                  <a16:creationId xmlns:a16="http://schemas.microsoft.com/office/drawing/2014/main" id="{79E259AF-2B87-7CA1-986A-4713C675F264}"/>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12" name="Freeform: Shape 11">
              <a:extLst>
                <a:ext uri="{FF2B5EF4-FFF2-40B4-BE49-F238E27FC236}">
                  <a16:creationId xmlns:a16="http://schemas.microsoft.com/office/drawing/2014/main" id="{D61A9A99-8F75-F58F-5EDB-5C2E82A94325}"/>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13" name="Freeform: Shape 12">
              <a:extLst>
                <a:ext uri="{FF2B5EF4-FFF2-40B4-BE49-F238E27FC236}">
                  <a16:creationId xmlns:a16="http://schemas.microsoft.com/office/drawing/2014/main" id="{43E9F307-0307-F9EB-9D5D-DF7F5F1D542B}"/>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14" name="Freeform: Shape 13">
              <a:extLst>
                <a:ext uri="{FF2B5EF4-FFF2-40B4-BE49-F238E27FC236}">
                  <a16:creationId xmlns:a16="http://schemas.microsoft.com/office/drawing/2014/main" id="{AB194E6E-C6B1-19BE-1B26-A67D56695B91}"/>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15" name="Freeform: Shape 14">
              <a:extLst>
                <a:ext uri="{FF2B5EF4-FFF2-40B4-BE49-F238E27FC236}">
                  <a16:creationId xmlns:a16="http://schemas.microsoft.com/office/drawing/2014/main" id="{FB32EB35-719D-60D8-20F7-1A18BBC0F867}"/>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16" name="Freeform: Shape 15">
              <a:extLst>
                <a:ext uri="{FF2B5EF4-FFF2-40B4-BE49-F238E27FC236}">
                  <a16:creationId xmlns:a16="http://schemas.microsoft.com/office/drawing/2014/main" id="{19119457-9034-2FDA-95B8-8B2E010FB70F}"/>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17" name="Freeform: Shape 16">
              <a:extLst>
                <a:ext uri="{FF2B5EF4-FFF2-40B4-BE49-F238E27FC236}">
                  <a16:creationId xmlns:a16="http://schemas.microsoft.com/office/drawing/2014/main" id="{BF92B1E1-2584-3327-23C2-CC4491AE5C58}"/>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18" name="Freeform: Shape 17">
              <a:extLst>
                <a:ext uri="{FF2B5EF4-FFF2-40B4-BE49-F238E27FC236}">
                  <a16:creationId xmlns:a16="http://schemas.microsoft.com/office/drawing/2014/main" id="{722DC193-7236-49E7-4BD0-B0B965A5FD77}"/>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19" name="Freeform: Shape 18">
              <a:extLst>
                <a:ext uri="{FF2B5EF4-FFF2-40B4-BE49-F238E27FC236}">
                  <a16:creationId xmlns:a16="http://schemas.microsoft.com/office/drawing/2014/main" id="{E271D834-382F-61AA-BE85-42F067A709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20" name="Freeform: Shape 19">
              <a:extLst>
                <a:ext uri="{FF2B5EF4-FFF2-40B4-BE49-F238E27FC236}">
                  <a16:creationId xmlns:a16="http://schemas.microsoft.com/office/drawing/2014/main" id="{DCAE5B0E-3267-83F9-AA8E-612B65C712DB}"/>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21" name="Graphic 20">
              <a:extLst>
                <a:ext uri="{FF2B5EF4-FFF2-40B4-BE49-F238E27FC236}">
                  <a16:creationId xmlns:a16="http://schemas.microsoft.com/office/drawing/2014/main" id="{908F8AF5-B7FA-52D1-0E22-E6ABDAB02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pic>
        <p:nvPicPr>
          <p:cNvPr id="25" name="Graphic 24">
            <a:extLst>
              <a:ext uri="{FF2B5EF4-FFF2-40B4-BE49-F238E27FC236}">
                <a16:creationId xmlns:a16="http://schemas.microsoft.com/office/drawing/2014/main" id="{CF30D8A1-C1A5-84B7-BBC3-488B29960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838" y="1344581"/>
            <a:ext cx="587385" cy="601206"/>
          </a:xfrm>
          <a:prstGeom prst="rect">
            <a:avLst/>
          </a:prstGeom>
        </p:spPr>
      </p:pic>
      <p:sp>
        <p:nvSpPr>
          <p:cNvPr id="3" name="Google Shape;142;p4">
            <a:extLst>
              <a:ext uri="{FF2B5EF4-FFF2-40B4-BE49-F238E27FC236}">
                <a16:creationId xmlns:a16="http://schemas.microsoft.com/office/drawing/2014/main" id="{FBB6065C-D4C1-5BDD-AEF3-5E9503529927}"/>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2356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7AFF6DE-FB91-220F-F0AF-26809868DB21}"/>
              </a:ext>
            </a:extLst>
          </p:cNvPr>
          <p:cNvSpPr/>
          <p:nvPr/>
        </p:nvSpPr>
        <p:spPr>
          <a:xfrm>
            <a:off x="505110" y="1766479"/>
            <a:ext cx="5660066" cy="286131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7" name="Rectangle 26">
            <a:extLst>
              <a:ext uri="{FF2B5EF4-FFF2-40B4-BE49-F238E27FC236}">
                <a16:creationId xmlns:a16="http://schemas.microsoft.com/office/drawing/2014/main" id="{3B9BECC5-E571-9DC7-2267-6F4B24D5C5E4}"/>
              </a:ext>
            </a:extLst>
          </p:cNvPr>
          <p:cNvSpPr/>
          <p:nvPr/>
        </p:nvSpPr>
        <p:spPr>
          <a:xfrm>
            <a:off x="624070" y="1421361"/>
            <a:ext cx="3216170" cy="6902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8" name="Straight Connector 7">
            <a:extLst>
              <a:ext uri="{FF2B5EF4-FFF2-40B4-BE49-F238E27FC236}">
                <a16:creationId xmlns:a16="http://schemas.microsoft.com/office/drawing/2014/main" id="{2E3C2FEB-52E4-D059-9097-8E342D408564}"/>
              </a:ext>
            </a:extLst>
          </p:cNvPr>
          <p:cNvCxnSpPr>
            <a:cxnSpLocks/>
          </p:cNvCxnSpPr>
          <p:nvPr/>
        </p:nvCxnSpPr>
        <p:spPr>
          <a:xfrm flipH="1">
            <a:off x="0" y="948949"/>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985370-53CF-9D20-96C7-95E95A083C6B}"/>
              </a:ext>
            </a:extLst>
          </p:cNvPr>
          <p:cNvSpPr txBox="1"/>
          <p:nvPr/>
        </p:nvSpPr>
        <p:spPr>
          <a:xfrm>
            <a:off x="865015" y="2263796"/>
            <a:ext cx="5255495" cy="2015936"/>
          </a:xfrm>
          <a:prstGeom prst="rect">
            <a:avLst/>
          </a:prstGeom>
          <a:noFill/>
        </p:spPr>
        <p:txBody>
          <a:bodyPr wrap="square" lIns="91440" tIns="45720" rIns="91440" bIns="45720" rtlCol="0" anchor="t">
            <a:spAutoFit/>
          </a:bodyPr>
          <a:lstStyle/>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Preference for nature-based solutions (e.g., Sustainable drainage systems (</a:t>
            </a:r>
            <a:r>
              <a:rPr lang="en-US" sz="1000" b="0" i="0" u="none" strike="noStrike" err="1">
                <a:solidFill>
                  <a:srgbClr val="000000"/>
                </a:solidFill>
                <a:latin typeface="Roboto" panose="02000000000000000000" pitchFamily="2" charset="0"/>
              </a:rPr>
              <a:t>SuDS</a:t>
            </a:r>
            <a:r>
              <a:rPr lang="en-US" sz="1000" b="0" i="0" u="none" strike="noStrike">
                <a:solidFill>
                  <a:srgbClr val="000000"/>
                </a:solidFill>
                <a:latin typeface="Roboto" panose="02000000000000000000" pitchFamily="2" charset="0"/>
              </a:rPr>
              <a:t>)</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Protection of nature and natural capital (e.g., wetlands, mangroves) </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Protection and effective management of watersheds and aquifers (e.g., groundwater protection and allocation)</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Promotion of blue and green infrastructure (e.g., bioswales and green urban spaces)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Improvement of stormwater drain capacities, especially for urban infrastructure</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Water management and storage (e.g., reservoirs)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Monitoring and meteorological systems (e.g., for monitoring weather events)</a:t>
            </a:r>
          </a:p>
          <a:p>
            <a:pPr marL="171450" marR="0" indent="-171450" rtl="0">
              <a:spcAft>
                <a:spcPts val="600"/>
              </a:spcAft>
              <a:buFont typeface="Arial" panose="020B0604020202020204" pitchFamily="34" charset="0"/>
              <a:buChar char="•"/>
            </a:pPr>
            <a:r>
              <a:rPr lang="en-US" sz="1000" b="0" i="0" u="none" strike="noStrike">
                <a:solidFill>
                  <a:srgbClr val="000000"/>
                </a:solidFill>
                <a:latin typeface="Roboto" panose="02000000000000000000" pitchFamily="2" charset="0"/>
              </a:rPr>
              <a:t>Resilience of potable and wastewater infrastructure, among others</a:t>
            </a:r>
          </a:p>
        </p:txBody>
      </p:sp>
      <p:sp>
        <p:nvSpPr>
          <p:cNvPr id="7" name="TextBox 6">
            <a:extLst>
              <a:ext uri="{FF2B5EF4-FFF2-40B4-BE49-F238E27FC236}">
                <a16:creationId xmlns:a16="http://schemas.microsoft.com/office/drawing/2014/main" id="{4E758779-01C4-71B3-CE75-CCC7352EFF14}"/>
              </a:ext>
            </a:extLst>
          </p:cNvPr>
          <p:cNvSpPr txBox="1"/>
          <p:nvPr/>
        </p:nvSpPr>
        <p:spPr>
          <a:xfrm>
            <a:off x="1499068" y="1291241"/>
            <a:ext cx="2341171" cy="707886"/>
          </a:xfrm>
          <a:prstGeom prst="rect">
            <a:avLst/>
          </a:prstGeom>
          <a:noFill/>
        </p:spPr>
        <p:txBody>
          <a:bodyPr wrap="square">
            <a:spAutoFit/>
          </a:bodyPr>
          <a:lstStyle/>
          <a:p>
            <a:pPr marR="0" rtl="0"/>
            <a:r>
              <a:rPr lang="en-US" sz="2000" b="1" i="0" u="none" strike="noStrike">
                <a:solidFill>
                  <a:srgbClr val="000000"/>
                </a:solidFill>
                <a:latin typeface="Roboto Slab" pitchFamily="2" charset="0"/>
                <a:ea typeface="Roboto Slab" pitchFamily="2" charset="0"/>
              </a:rPr>
              <a:t>Climate change</a:t>
            </a:r>
            <a:br>
              <a:rPr lang="en-US" sz="2000" b="1" i="0" u="none" strike="noStrike">
                <a:solidFill>
                  <a:srgbClr val="000000"/>
                </a:solidFill>
                <a:latin typeface="Roboto Slab" pitchFamily="2" charset="0"/>
                <a:ea typeface="Roboto Slab" pitchFamily="2" charset="0"/>
              </a:rPr>
            </a:br>
            <a:r>
              <a:rPr lang="en-US" sz="2000" b="1" i="0" u="none" strike="noStrike">
                <a:solidFill>
                  <a:srgbClr val="000000"/>
                </a:solidFill>
                <a:latin typeface="Roboto Slab" pitchFamily="2" charset="0"/>
                <a:ea typeface="Roboto Slab" pitchFamily="2" charset="0"/>
              </a:rPr>
              <a:t>adaptation</a:t>
            </a:r>
            <a:endParaRPr lang="es-ES" sz="2000">
              <a:solidFill>
                <a:schemeClr val="tx1"/>
              </a:solidFill>
              <a:latin typeface="Roboto Slab" pitchFamily="2" charset="0"/>
              <a:ea typeface="Roboto Slab" pitchFamily="2" charset="0"/>
              <a:cs typeface="Calibri Light"/>
            </a:endParaRPr>
          </a:p>
        </p:txBody>
      </p:sp>
      <p:grpSp>
        <p:nvGrpSpPr>
          <p:cNvPr id="9" name="Group 8">
            <a:extLst>
              <a:ext uri="{FF2B5EF4-FFF2-40B4-BE49-F238E27FC236}">
                <a16:creationId xmlns:a16="http://schemas.microsoft.com/office/drawing/2014/main" id="{80491636-A879-CB35-AF00-10A2A8C2462B}"/>
              </a:ext>
            </a:extLst>
          </p:cNvPr>
          <p:cNvGrpSpPr/>
          <p:nvPr/>
        </p:nvGrpSpPr>
        <p:grpSpPr>
          <a:xfrm>
            <a:off x="6428156" y="-750970"/>
            <a:ext cx="2763905" cy="6227862"/>
            <a:chOff x="6923440" y="-385058"/>
            <a:chExt cx="2370555" cy="5341529"/>
          </a:xfrm>
        </p:grpSpPr>
        <p:sp>
          <p:nvSpPr>
            <p:cNvPr id="10" name="Freeform: Shape 9">
              <a:extLst>
                <a:ext uri="{FF2B5EF4-FFF2-40B4-BE49-F238E27FC236}">
                  <a16:creationId xmlns:a16="http://schemas.microsoft.com/office/drawing/2014/main" id="{1C280E82-8C25-7EAB-C971-A977888E7CD4}"/>
                </a:ext>
              </a:extLst>
            </p:cNvPr>
            <p:cNvSpPr/>
            <p:nvPr/>
          </p:nvSpPr>
          <p:spPr>
            <a:xfrm>
              <a:off x="8521717" y="517778"/>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11" name="Freeform: Shape 10">
              <a:extLst>
                <a:ext uri="{FF2B5EF4-FFF2-40B4-BE49-F238E27FC236}">
                  <a16:creationId xmlns:a16="http://schemas.microsoft.com/office/drawing/2014/main" id="{79E259AF-2B87-7CA1-986A-4713C675F264}"/>
                </a:ext>
              </a:extLst>
            </p:cNvPr>
            <p:cNvSpPr/>
            <p:nvPr/>
          </p:nvSpPr>
          <p:spPr>
            <a:xfrm>
              <a:off x="6923440" y="-385058"/>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12" name="Freeform: Shape 11">
              <a:extLst>
                <a:ext uri="{FF2B5EF4-FFF2-40B4-BE49-F238E27FC236}">
                  <a16:creationId xmlns:a16="http://schemas.microsoft.com/office/drawing/2014/main" id="{D61A9A99-8F75-F58F-5EDB-5C2E82A94325}"/>
                </a:ext>
              </a:extLst>
            </p:cNvPr>
            <p:cNvSpPr/>
            <p:nvPr/>
          </p:nvSpPr>
          <p:spPr>
            <a:xfrm>
              <a:off x="7208561" y="97768"/>
              <a:ext cx="1778601" cy="174811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B0F0"/>
            </a:solidFill>
            <a:ln w="7467" cap="flat">
              <a:noFill/>
              <a:prstDash val="solid"/>
              <a:miter/>
            </a:ln>
          </p:spPr>
          <p:txBody>
            <a:bodyPr rtlCol="0" anchor="ctr"/>
            <a:lstStyle/>
            <a:p>
              <a:endParaRPr lang="es-PA"/>
            </a:p>
          </p:txBody>
        </p:sp>
        <p:sp>
          <p:nvSpPr>
            <p:cNvPr id="13" name="Freeform: Shape 12">
              <a:extLst>
                <a:ext uri="{FF2B5EF4-FFF2-40B4-BE49-F238E27FC236}">
                  <a16:creationId xmlns:a16="http://schemas.microsoft.com/office/drawing/2014/main" id="{43E9F307-0307-F9EB-9D5D-DF7F5F1D542B}"/>
                </a:ext>
              </a:extLst>
            </p:cNvPr>
            <p:cNvSpPr/>
            <p:nvPr/>
          </p:nvSpPr>
          <p:spPr>
            <a:xfrm>
              <a:off x="7389411" y="1271277"/>
              <a:ext cx="1701376" cy="1672197"/>
            </a:xfrm>
            <a:custGeom>
              <a:avLst/>
              <a:gdLst>
                <a:gd name="connsiteX0" fmla="*/ 0 w 1701376"/>
                <a:gd name="connsiteY0" fmla="*/ 836099 h 1672197"/>
                <a:gd name="connsiteX1" fmla="*/ 850688 w 1701376"/>
                <a:gd name="connsiteY1" fmla="*/ 1672198 h 1672197"/>
                <a:gd name="connsiteX2" fmla="*/ 1701377 w 1701376"/>
                <a:gd name="connsiteY2" fmla="*/ 836099 h 1672197"/>
                <a:gd name="connsiteX3" fmla="*/ 850688 w 1701376"/>
                <a:gd name="connsiteY3" fmla="*/ 0 h 1672197"/>
                <a:gd name="connsiteX4" fmla="*/ 0 w 1701376"/>
                <a:gd name="connsiteY4" fmla="*/ 836099 h 16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76" h="1672197">
                  <a:moveTo>
                    <a:pt x="0" y="836099"/>
                  </a:moveTo>
                  <a:cubicBezTo>
                    <a:pt x="0" y="1297880"/>
                    <a:pt x="380902" y="1672198"/>
                    <a:pt x="850688" y="1672198"/>
                  </a:cubicBezTo>
                  <a:cubicBezTo>
                    <a:pt x="1320475" y="1672198"/>
                    <a:pt x="1701377" y="1297880"/>
                    <a:pt x="1701377" y="836099"/>
                  </a:cubicBezTo>
                  <a:cubicBezTo>
                    <a:pt x="1701377" y="374318"/>
                    <a:pt x="1320475" y="0"/>
                    <a:pt x="850688" y="0"/>
                  </a:cubicBezTo>
                  <a:cubicBezTo>
                    <a:pt x="380902" y="0"/>
                    <a:pt x="0" y="374318"/>
                    <a:pt x="0" y="836099"/>
                  </a:cubicBezTo>
                </a:path>
              </a:pathLst>
            </a:custGeom>
            <a:noFill/>
            <a:ln w="7467" cap="flat">
              <a:noFill/>
              <a:prstDash val="solid"/>
              <a:miter/>
            </a:ln>
          </p:spPr>
          <p:txBody>
            <a:bodyPr rtlCol="0" anchor="ctr"/>
            <a:lstStyle/>
            <a:p>
              <a:endParaRPr lang="es-PA"/>
            </a:p>
          </p:txBody>
        </p:sp>
        <p:sp>
          <p:nvSpPr>
            <p:cNvPr id="14" name="Freeform: Shape 13">
              <a:extLst>
                <a:ext uri="{FF2B5EF4-FFF2-40B4-BE49-F238E27FC236}">
                  <a16:creationId xmlns:a16="http://schemas.microsoft.com/office/drawing/2014/main" id="{AB194E6E-C6B1-19BE-1B26-A67D56695B91}"/>
                </a:ext>
              </a:extLst>
            </p:cNvPr>
            <p:cNvSpPr/>
            <p:nvPr/>
          </p:nvSpPr>
          <p:spPr>
            <a:xfrm>
              <a:off x="7867951" y="3976048"/>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15" name="Freeform: Shape 14">
              <a:extLst>
                <a:ext uri="{FF2B5EF4-FFF2-40B4-BE49-F238E27FC236}">
                  <a16:creationId xmlns:a16="http://schemas.microsoft.com/office/drawing/2014/main" id="{FB32EB35-719D-60D8-20F7-1A18BBC0F867}"/>
                </a:ext>
              </a:extLst>
            </p:cNvPr>
            <p:cNvSpPr/>
            <p:nvPr/>
          </p:nvSpPr>
          <p:spPr>
            <a:xfrm>
              <a:off x="7674005" y="1562353"/>
              <a:ext cx="1387154" cy="1369299"/>
            </a:xfrm>
            <a:custGeom>
              <a:avLst/>
              <a:gdLst>
                <a:gd name="connsiteX0" fmla="*/ 854429 w 1708858"/>
                <a:gd name="connsiteY0" fmla="*/ 1686862 h 1686862"/>
                <a:gd name="connsiteX1" fmla="*/ 1708859 w 1708858"/>
                <a:gd name="connsiteY1" fmla="*/ 843431 h 1686862"/>
                <a:gd name="connsiteX2" fmla="*/ 854429 w 1708858"/>
                <a:gd name="connsiteY2" fmla="*/ 0 h 1686862"/>
                <a:gd name="connsiteX3" fmla="*/ 0 w 1708858"/>
                <a:gd name="connsiteY3" fmla="*/ 843431 h 1686862"/>
                <a:gd name="connsiteX4" fmla="*/ 854429 w 1708858"/>
                <a:gd name="connsiteY4" fmla="*/ 1686862 h 1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858" h="1686862">
                  <a:moveTo>
                    <a:pt x="854429" y="1686862"/>
                  </a:moveTo>
                  <a:cubicBezTo>
                    <a:pt x="1326311" y="1686862"/>
                    <a:pt x="1708859" y="1309252"/>
                    <a:pt x="1708859" y="843431"/>
                  </a:cubicBezTo>
                  <a:cubicBezTo>
                    <a:pt x="1708859" y="377610"/>
                    <a:pt x="1326311" y="0"/>
                    <a:pt x="854429" y="0"/>
                  </a:cubicBezTo>
                  <a:cubicBezTo>
                    <a:pt x="382548" y="0"/>
                    <a:pt x="0" y="377610"/>
                    <a:pt x="0" y="843431"/>
                  </a:cubicBezTo>
                  <a:cubicBezTo>
                    <a:pt x="0" y="1309252"/>
                    <a:pt x="382548" y="1686862"/>
                    <a:pt x="854429" y="1686862"/>
                  </a:cubicBezTo>
                  <a:close/>
                </a:path>
              </a:pathLst>
            </a:custGeom>
            <a:solidFill>
              <a:srgbClr val="1D70B7"/>
            </a:solidFill>
            <a:ln w="7467" cap="flat">
              <a:noFill/>
              <a:prstDash val="solid"/>
              <a:miter/>
            </a:ln>
          </p:spPr>
          <p:txBody>
            <a:bodyPr rtlCol="0" anchor="ctr"/>
            <a:lstStyle/>
            <a:p>
              <a:endParaRPr lang="es-PA"/>
            </a:p>
          </p:txBody>
        </p:sp>
        <p:sp>
          <p:nvSpPr>
            <p:cNvPr id="16" name="Freeform: Shape 15">
              <a:extLst>
                <a:ext uri="{FF2B5EF4-FFF2-40B4-BE49-F238E27FC236}">
                  <a16:creationId xmlns:a16="http://schemas.microsoft.com/office/drawing/2014/main" id="{19119457-9034-2FDA-95B8-8B2E010FB70F}"/>
                </a:ext>
              </a:extLst>
            </p:cNvPr>
            <p:cNvSpPr/>
            <p:nvPr/>
          </p:nvSpPr>
          <p:spPr>
            <a:xfrm>
              <a:off x="7946046" y="2750847"/>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17" name="Freeform: Shape 16">
              <a:extLst>
                <a:ext uri="{FF2B5EF4-FFF2-40B4-BE49-F238E27FC236}">
                  <a16:creationId xmlns:a16="http://schemas.microsoft.com/office/drawing/2014/main" id="{BF92B1E1-2584-3327-23C2-CC4491AE5C58}"/>
                </a:ext>
              </a:extLst>
            </p:cNvPr>
            <p:cNvSpPr/>
            <p:nvPr/>
          </p:nvSpPr>
          <p:spPr>
            <a:xfrm>
              <a:off x="8360333" y="307014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18" name="Freeform: Shape 17">
              <a:extLst>
                <a:ext uri="{FF2B5EF4-FFF2-40B4-BE49-F238E27FC236}">
                  <a16:creationId xmlns:a16="http://schemas.microsoft.com/office/drawing/2014/main" id="{722DC193-7236-49E7-4BD0-B0B965A5FD77}"/>
                </a:ext>
              </a:extLst>
            </p:cNvPr>
            <p:cNvSpPr/>
            <p:nvPr/>
          </p:nvSpPr>
          <p:spPr>
            <a:xfrm>
              <a:off x="7006040" y="975519"/>
              <a:ext cx="405068" cy="781855"/>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sp>
          <p:nvSpPr>
            <p:cNvPr id="19" name="Freeform: Shape 18">
              <a:extLst>
                <a:ext uri="{FF2B5EF4-FFF2-40B4-BE49-F238E27FC236}">
                  <a16:creationId xmlns:a16="http://schemas.microsoft.com/office/drawing/2014/main" id="{E271D834-382F-61AA-BE85-42F067A70975}"/>
                </a:ext>
              </a:extLst>
            </p:cNvPr>
            <p:cNvSpPr/>
            <p:nvPr/>
          </p:nvSpPr>
          <p:spPr>
            <a:xfrm>
              <a:off x="7220246" y="425676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20" name="Freeform: Shape 19">
              <a:extLst>
                <a:ext uri="{FF2B5EF4-FFF2-40B4-BE49-F238E27FC236}">
                  <a16:creationId xmlns:a16="http://schemas.microsoft.com/office/drawing/2014/main" id="{DCAE5B0E-3267-83F9-AA8E-612B65C712DB}"/>
                </a:ext>
              </a:extLst>
            </p:cNvPr>
            <p:cNvSpPr/>
            <p:nvPr/>
          </p:nvSpPr>
          <p:spPr>
            <a:xfrm>
              <a:off x="7322224" y="2699341"/>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pic>
          <p:nvPicPr>
            <p:cNvPr id="21" name="Graphic 20">
              <a:extLst>
                <a:ext uri="{FF2B5EF4-FFF2-40B4-BE49-F238E27FC236}">
                  <a16:creationId xmlns:a16="http://schemas.microsoft.com/office/drawing/2014/main" id="{908F8AF5-B7FA-52D1-0E22-E6ABDAB02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7904" y="447230"/>
              <a:ext cx="902221" cy="971622"/>
            </a:xfrm>
            <a:prstGeom prst="rect">
              <a:avLst/>
            </a:prstGeom>
          </p:spPr>
        </p:pic>
      </p:grpSp>
      <p:pic>
        <p:nvPicPr>
          <p:cNvPr id="4" name="Graphic 3">
            <a:extLst>
              <a:ext uri="{FF2B5EF4-FFF2-40B4-BE49-F238E27FC236}">
                <a16:creationId xmlns:a16="http://schemas.microsoft.com/office/drawing/2014/main" id="{167A66B8-4C0E-4DC6-70D4-763044C605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7839" y="1208552"/>
            <a:ext cx="685800" cy="790575"/>
          </a:xfrm>
          <a:prstGeom prst="rect">
            <a:avLst/>
          </a:prstGeom>
        </p:spPr>
      </p:pic>
      <p:sp>
        <p:nvSpPr>
          <p:cNvPr id="3" name="Google Shape;142;p4">
            <a:extLst>
              <a:ext uri="{FF2B5EF4-FFF2-40B4-BE49-F238E27FC236}">
                <a16:creationId xmlns:a16="http://schemas.microsoft.com/office/drawing/2014/main" id="{0C8CBF67-845E-C4E3-52FE-7B48550174EA}"/>
              </a:ext>
            </a:extLst>
          </p:cNvPr>
          <p:cNvSpPr txBox="1"/>
          <p:nvPr/>
        </p:nvSpPr>
        <p:spPr>
          <a:xfrm>
            <a:off x="289032" y="77995"/>
            <a:ext cx="6793567" cy="11772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US" sz="2400" dirty="0">
                <a:solidFill>
                  <a:srgbClr val="133A56"/>
                </a:solidFill>
                <a:latin typeface="Roboto" panose="02000000000000000000" pitchFamily="2" charset="0"/>
                <a:ea typeface="Roboto" panose="02000000000000000000" pitchFamily="2" charset="0"/>
                <a:cs typeface="Roboto" panose="02000000000000000000" pitchFamily="2" charset="0"/>
              </a:rPr>
              <a:t>Sector: Water supply, sewerage, waste management and remediation activities</a:t>
            </a:r>
          </a:p>
          <a:p>
            <a:pPr marL="7938" indent="-7938"/>
            <a:endParaRPr lang="es-CO" sz="2400" u="sng"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19684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5;p3">
            <a:extLst>
              <a:ext uri="{FF2B5EF4-FFF2-40B4-BE49-F238E27FC236}">
                <a16:creationId xmlns:a16="http://schemas.microsoft.com/office/drawing/2014/main" id="{0C5F9FCE-4A42-A948-A391-AD8DBD7BBE49}"/>
              </a:ext>
            </a:extLst>
          </p:cNvPr>
          <p:cNvSpPr txBox="1">
            <a:spLocks/>
          </p:cNvSpPr>
          <p:nvPr/>
        </p:nvSpPr>
        <p:spPr>
          <a:xfrm>
            <a:off x="3201761" y="2325092"/>
            <a:ext cx="4251800"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GB" sz="3200" b="1" dirty="0">
                <a:solidFill>
                  <a:srgbClr val="133A56"/>
                </a:solidFill>
                <a:latin typeface="Roboto" panose="02000000000000000000" pitchFamily="2" charset="0"/>
                <a:ea typeface="Roboto" panose="02000000000000000000" pitchFamily="2" charset="0"/>
                <a:cs typeface="Roboto" panose="02000000000000000000" pitchFamily="2" charset="0"/>
              </a:rPr>
              <a:t>Next steps </a:t>
            </a:r>
            <a:endParaRPr lang="en-GB" sz="3200" dirty="0">
              <a:solidFill>
                <a:srgbClr val="133A56"/>
              </a:solidFill>
              <a:latin typeface="Calibri Light" panose="020F0302020204030204" pitchFamily="34" charset="0"/>
              <a:cs typeface="Calibri Light" panose="020F0302020204030204" pitchFamily="34" charset="0"/>
            </a:endParaRPr>
          </a:p>
        </p:txBody>
      </p:sp>
      <p:cxnSp>
        <p:nvCxnSpPr>
          <p:cNvPr id="9" name="Straight Connector 8">
            <a:extLst>
              <a:ext uri="{FF2B5EF4-FFF2-40B4-BE49-F238E27FC236}">
                <a16:creationId xmlns:a16="http://schemas.microsoft.com/office/drawing/2014/main" id="{E809FEAC-6901-37FE-1F39-9E885F741643}"/>
              </a:ext>
            </a:extLst>
          </p:cNvPr>
          <p:cNvCxnSpPr>
            <a:cxnSpLocks/>
          </p:cNvCxnSpPr>
          <p:nvPr/>
        </p:nvCxnSpPr>
        <p:spPr>
          <a:xfrm>
            <a:off x="3931864" y="2067403"/>
            <a:ext cx="0" cy="12436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Google Shape;142;p4">
            <a:extLst>
              <a:ext uri="{FF2B5EF4-FFF2-40B4-BE49-F238E27FC236}">
                <a16:creationId xmlns:a16="http://schemas.microsoft.com/office/drawing/2014/main" id="{07012877-C129-A237-9D65-68C41E3DFA7B}"/>
              </a:ext>
            </a:extLst>
          </p:cNvPr>
          <p:cNvSpPr txBox="1"/>
          <p:nvPr/>
        </p:nvSpPr>
        <p:spPr>
          <a:xfrm>
            <a:off x="1137569" y="2239099"/>
            <a:ext cx="2868862" cy="90021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algn="ctr"/>
            <a:r>
              <a:rPr lang="en-GB" sz="5400" dirty="0">
                <a:solidFill>
                  <a:srgbClr val="133A56"/>
                </a:solidFill>
                <a:latin typeface="Roboto" panose="02000000000000000000" pitchFamily="2" charset="0"/>
                <a:ea typeface="Roboto" panose="02000000000000000000" pitchFamily="2" charset="0"/>
                <a:cs typeface="Roboto" panose="02000000000000000000" pitchFamily="2" charset="0"/>
              </a:rPr>
              <a:t>06</a:t>
            </a:r>
          </a:p>
        </p:txBody>
      </p:sp>
      <p:pic>
        <p:nvPicPr>
          <p:cNvPr id="12" name="Picture 11" descr="Chart, icon&#10;&#10;Description automatically generated">
            <a:extLst>
              <a:ext uri="{FF2B5EF4-FFF2-40B4-BE49-F238E27FC236}">
                <a16:creationId xmlns:a16="http://schemas.microsoft.com/office/drawing/2014/main" id="{31F58E91-4ABD-442A-45BC-E2327AAE5858}"/>
              </a:ext>
            </a:extLst>
          </p:cNvPr>
          <p:cNvPicPr>
            <a:picLocks noChangeAspect="1"/>
          </p:cNvPicPr>
          <p:nvPr/>
        </p:nvPicPr>
        <p:blipFill rotWithShape="1">
          <a:blip r:embed="rId3"/>
          <a:srcRect b="31742"/>
          <a:stretch/>
        </p:blipFill>
        <p:spPr>
          <a:xfrm>
            <a:off x="0" y="4210987"/>
            <a:ext cx="9144000" cy="932513"/>
          </a:xfrm>
          <a:prstGeom prst="rect">
            <a:avLst/>
          </a:prstGeom>
        </p:spPr>
      </p:pic>
    </p:spTree>
    <p:extLst>
      <p:ext uri="{BB962C8B-B14F-4D97-AF65-F5344CB8AC3E}">
        <p14:creationId xmlns:p14="http://schemas.microsoft.com/office/powerpoint/2010/main" val="423147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2;p4">
            <a:extLst>
              <a:ext uri="{FF2B5EF4-FFF2-40B4-BE49-F238E27FC236}">
                <a16:creationId xmlns:a16="http://schemas.microsoft.com/office/drawing/2014/main" id="{98C90465-9181-2158-8993-D2FCABCA02F3}"/>
              </a:ext>
            </a:extLst>
          </p:cNvPr>
          <p:cNvSpPr txBox="1"/>
          <p:nvPr/>
        </p:nvSpPr>
        <p:spPr>
          <a:xfrm>
            <a:off x="229671" y="193125"/>
            <a:ext cx="7745154" cy="4385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938" indent="-7938"/>
            <a:r>
              <a:rPr lang="en-GB" sz="2400" dirty="0">
                <a:solidFill>
                  <a:srgbClr val="133A56"/>
                </a:solidFill>
                <a:latin typeface="Roboto" panose="02000000000000000000" pitchFamily="2" charset="0"/>
                <a:ea typeface="Roboto" panose="02000000000000000000" pitchFamily="2" charset="0"/>
                <a:cs typeface="Roboto" panose="02000000000000000000" pitchFamily="2" charset="0"/>
              </a:rPr>
              <a:t>2023/2024 Workplan</a:t>
            </a:r>
          </a:p>
        </p:txBody>
      </p:sp>
      <p:sp>
        <p:nvSpPr>
          <p:cNvPr id="2" name="CuadroTexto 1">
            <a:extLst>
              <a:ext uri="{FF2B5EF4-FFF2-40B4-BE49-F238E27FC236}">
                <a16:creationId xmlns:a16="http://schemas.microsoft.com/office/drawing/2014/main" id="{E52B29A9-0BFF-109F-0EA6-86327170653F}"/>
              </a:ext>
            </a:extLst>
          </p:cNvPr>
          <p:cNvSpPr txBox="1"/>
          <p:nvPr/>
        </p:nvSpPr>
        <p:spPr>
          <a:xfrm>
            <a:off x="6436408" y="3381533"/>
            <a:ext cx="2067256" cy="1070742"/>
          </a:xfrm>
          <a:prstGeom prst="rect">
            <a:avLst/>
          </a:prstGeom>
          <a:noFill/>
        </p:spPr>
        <p:txBody>
          <a:bodyPr wrap="square" lIns="91440" tIns="45720" rIns="91440" bIns="45720" rtlCol="0" anchor="t">
            <a:spAutoFit/>
          </a:bodyPr>
          <a:lstStyle/>
          <a:p>
            <a:pPr defTabSz="457200">
              <a:lnSpc>
                <a:spcPct val="107000"/>
              </a:lnSpc>
              <a:spcBef>
                <a:spcPts val="600"/>
              </a:spcBef>
              <a:spcAft>
                <a:spcPts val="600"/>
              </a:spcAft>
              <a:buClrTx/>
              <a:defRPr/>
            </a:pPr>
            <a:r>
              <a:rPr kumimoji="0" lang="en-US" sz="1000" b="0" i="0" u="none" strike="noStrike" kern="1200" cap="none" spc="0" normalizeH="0" baseline="0" noProof="0" dirty="0">
                <a:ln>
                  <a:noFill/>
                </a:ln>
                <a:solidFill>
                  <a:srgbClr val="133A56"/>
                </a:solidFill>
                <a:effectLst/>
                <a:uLnTx/>
                <a:uFillTx/>
                <a:latin typeface="Roboto"/>
                <a:ea typeface="Roboto"/>
                <a:cs typeface="Roboto"/>
              </a:rPr>
              <a:t>Organize high-level policy dialogues: Roadmap through 2023 to COP28 - from a technical work (LAC Taxonomy Common Framework) towards a </a:t>
            </a:r>
            <a:r>
              <a:rPr lang="en-US" sz="1000" kern="1200" dirty="0">
                <a:solidFill>
                  <a:srgbClr val="133A56"/>
                </a:solidFill>
                <a:latin typeface="Roboto"/>
                <a:ea typeface="Roboto"/>
                <a:cs typeface="Roboto"/>
              </a:rPr>
              <a:t>regional political</a:t>
            </a:r>
            <a:r>
              <a:rPr kumimoji="0" lang="en-US" sz="1000" b="0" i="0" u="none" strike="noStrike" kern="1200" cap="none" spc="0" normalizeH="0" baseline="0" noProof="0" dirty="0">
                <a:ln>
                  <a:noFill/>
                </a:ln>
                <a:solidFill>
                  <a:srgbClr val="133A56"/>
                </a:solidFill>
                <a:effectLst/>
                <a:uLnTx/>
                <a:uFillTx/>
                <a:latin typeface="Roboto"/>
                <a:ea typeface="Roboto"/>
                <a:cs typeface="Roboto"/>
              </a:rPr>
              <a:t> </a:t>
            </a:r>
            <a:r>
              <a:rPr lang="en-US" sz="1000" kern="1200" dirty="0">
                <a:solidFill>
                  <a:srgbClr val="133A56"/>
                </a:solidFill>
                <a:latin typeface="Roboto"/>
                <a:ea typeface="Roboto"/>
                <a:cs typeface="Roboto"/>
              </a:rPr>
              <a:t>endorsement.</a:t>
            </a:r>
          </a:p>
        </p:txBody>
      </p:sp>
      <p:cxnSp>
        <p:nvCxnSpPr>
          <p:cNvPr id="4" name="Straight Connector 7">
            <a:extLst>
              <a:ext uri="{FF2B5EF4-FFF2-40B4-BE49-F238E27FC236}">
                <a16:creationId xmlns:a16="http://schemas.microsoft.com/office/drawing/2014/main" id="{16CEAA89-C4AE-3CE2-B576-BEA3C380F417}"/>
              </a:ext>
            </a:extLst>
          </p:cNvPr>
          <p:cNvCxnSpPr>
            <a:cxnSpLocks/>
          </p:cNvCxnSpPr>
          <p:nvPr/>
        </p:nvCxnSpPr>
        <p:spPr>
          <a:xfrm flipH="1">
            <a:off x="0" y="80208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C81721-EF09-8913-8457-0CFB0AE8E22A}"/>
              </a:ext>
            </a:extLst>
          </p:cNvPr>
          <p:cNvSpPr txBox="1"/>
          <p:nvPr/>
        </p:nvSpPr>
        <p:spPr>
          <a:xfrm>
            <a:off x="383102" y="1136794"/>
            <a:ext cx="2479978" cy="1235403"/>
          </a:xfrm>
          <a:prstGeom prst="rect">
            <a:avLst/>
          </a:prstGeom>
          <a:noFill/>
        </p:spPr>
        <p:txBody>
          <a:bodyPr wrap="square">
            <a:spAutoFit/>
          </a:bodyPr>
          <a:lstStyle/>
          <a:p>
            <a:pPr marR="0" lvl="0" algn="r" defTabSz="457200" rtl="0" eaLnBrk="1" fontAlgn="auto" latinLnBrk="0" hangingPunct="1">
              <a:lnSpc>
                <a:spcPct val="107000"/>
              </a:lnSpc>
              <a:spcBef>
                <a:spcPts val="600"/>
              </a:spcBef>
              <a:spcAft>
                <a:spcPts val="600"/>
              </a:spcAft>
              <a:buClrTx/>
              <a:buSzTx/>
              <a:tabLst/>
              <a:defRPr/>
            </a:pPr>
            <a:r>
              <a:rPr kumimoji="0" lang="en-US" sz="1000" b="0" i="0" u="none" strike="noStrike" kern="120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Roboto" panose="02000000000000000000" pitchFamily="2" charset="0"/>
              </a:rPr>
              <a:t>Provide policy advice to LAC policymakers, financial supervisors and regulators, and central banks that are developing their taxonomies and disclosure frameworks on how to use the LAC Taxonomy Common Framework (the importance of interoperability); </a:t>
            </a:r>
          </a:p>
        </p:txBody>
      </p:sp>
      <p:sp>
        <p:nvSpPr>
          <p:cNvPr id="15" name="TextBox 14">
            <a:extLst>
              <a:ext uri="{FF2B5EF4-FFF2-40B4-BE49-F238E27FC236}">
                <a16:creationId xmlns:a16="http://schemas.microsoft.com/office/drawing/2014/main" id="{1657A8CF-AB63-71B7-45FD-30599630EE43}"/>
              </a:ext>
            </a:extLst>
          </p:cNvPr>
          <p:cNvSpPr txBox="1"/>
          <p:nvPr/>
        </p:nvSpPr>
        <p:spPr>
          <a:xfrm>
            <a:off x="1489094" y="3416094"/>
            <a:ext cx="2479978" cy="1400063"/>
          </a:xfrm>
          <a:prstGeom prst="rect">
            <a:avLst/>
          </a:prstGeom>
          <a:noFill/>
        </p:spPr>
        <p:txBody>
          <a:bodyPr wrap="square" lIns="91440" tIns="45720" rIns="91440" bIns="45720" anchor="t">
            <a:spAutoFit/>
          </a:bodyPr>
          <a:lstStyle/>
          <a:p>
            <a:pPr algn="r" defTabSz="457200">
              <a:lnSpc>
                <a:spcPct val="107000"/>
              </a:lnSpc>
              <a:spcBef>
                <a:spcPts val="600"/>
              </a:spcBef>
              <a:spcAft>
                <a:spcPts val="600"/>
              </a:spcAft>
              <a:buClrTx/>
              <a:defRPr/>
            </a:pPr>
            <a:r>
              <a:rPr kumimoji="0" lang="en-US" sz="1000" b="0" i="0" u="none" strike="noStrike" kern="1200" cap="none" spc="0" normalizeH="0" baseline="0" noProof="0" dirty="0">
                <a:ln>
                  <a:noFill/>
                </a:ln>
                <a:solidFill>
                  <a:srgbClr val="133A56"/>
                </a:solidFill>
                <a:effectLst/>
                <a:uLnTx/>
                <a:uFillTx/>
                <a:latin typeface="Roboto"/>
                <a:ea typeface="Roboto"/>
                <a:cs typeface="Roboto"/>
              </a:rPr>
              <a:t>Capacity building and dissemination activities for </a:t>
            </a:r>
            <a:r>
              <a:rPr lang="en-US" sz="1000" kern="1200" dirty="0">
                <a:solidFill>
                  <a:srgbClr val="133A56"/>
                </a:solidFill>
                <a:latin typeface="Roboto"/>
                <a:ea typeface="Roboto"/>
                <a:cs typeface="Roboto"/>
              </a:rPr>
              <a:t>LAC </a:t>
            </a:r>
            <a:r>
              <a:rPr kumimoji="0" lang="en-US" sz="1000" b="0" i="0" u="none" strike="noStrike" kern="1200" cap="none" spc="0" normalizeH="0" baseline="0" noProof="0" dirty="0">
                <a:ln>
                  <a:noFill/>
                </a:ln>
                <a:solidFill>
                  <a:srgbClr val="133A56"/>
                </a:solidFill>
                <a:effectLst/>
                <a:uLnTx/>
                <a:uFillTx/>
                <a:latin typeface="Roboto"/>
                <a:ea typeface="Roboto"/>
                <a:cs typeface="Roboto"/>
              </a:rPr>
              <a:t>policymakers, financial supervisors and regulators, and central banks on sustainable finance taxonomies and disclosures frameworks, includes an interoperability module based on the use of the LAC Taxonomy Common Framework</a:t>
            </a:r>
            <a:r>
              <a:rPr lang="en-US" sz="1000" kern="1200" dirty="0">
                <a:solidFill>
                  <a:srgbClr val="133A56"/>
                </a:solidFill>
                <a:latin typeface="Roboto"/>
                <a:ea typeface="Roboto"/>
                <a:cs typeface="Roboto"/>
              </a:rPr>
              <a:t> </a:t>
            </a:r>
            <a:endParaRPr kumimoji="0" lang="en-US" sz="1000" b="0" i="0" u="none" strike="noStrike" kern="120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Oval 2">
            <a:extLst>
              <a:ext uri="{FF2B5EF4-FFF2-40B4-BE49-F238E27FC236}">
                <a16:creationId xmlns:a16="http://schemas.microsoft.com/office/drawing/2014/main" id="{A228CDB4-EE79-E9CA-B16F-84681E1B5764}"/>
              </a:ext>
            </a:extLst>
          </p:cNvPr>
          <p:cNvSpPr/>
          <p:nvPr/>
        </p:nvSpPr>
        <p:spPr>
          <a:xfrm>
            <a:off x="2563108" y="2513176"/>
            <a:ext cx="718701" cy="71870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BF29ABE1-2DA3-E403-F1D9-D2771EB748EF}"/>
              </a:ext>
            </a:extLst>
          </p:cNvPr>
          <p:cNvSpPr txBox="1"/>
          <p:nvPr/>
        </p:nvSpPr>
        <p:spPr>
          <a:xfrm>
            <a:off x="2602910" y="2610916"/>
            <a:ext cx="715297" cy="523220"/>
          </a:xfrm>
          <a:prstGeom prst="rect">
            <a:avLst/>
          </a:prstGeom>
          <a:noFill/>
        </p:spPr>
        <p:txBody>
          <a:bodyPr wrap="square" rtlCol="0">
            <a:spAutoFit/>
          </a:bodyPr>
          <a:lstStyle/>
          <a:p>
            <a:pPr algn="ctr"/>
            <a:r>
              <a:rPr lang="es-PA" sz="2800" b="1">
                <a:solidFill>
                  <a:schemeClr val="bg1"/>
                </a:solidFill>
                <a:latin typeface="Roboto" panose="02000000000000000000" pitchFamily="2" charset="0"/>
                <a:ea typeface="Roboto" panose="02000000000000000000" pitchFamily="2" charset="0"/>
                <a:cs typeface="Roboto" panose="02000000000000000000" pitchFamily="2" charset="0"/>
              </a:rPr>
              <a:t>1.</a:t>
            </a:r>
          </a:p>
        </p:txBody>
      </p:sp>
      <p:sp>
        <p:nvSpPr>
          <p:cNvPr id="10" name="Oval 9">
            <a:extLst>
              <a:ext uri="{FF2B5EF4-FFF2-40B4-BE49-F238E27FC236}">
                <a16:creationId xmlns:a16="http://schemas.microsoft.com/office/drawing/2014/main" id="{8C3EDFBF-000B-F3F6-5648-98C17386810A}"/>
              </a:ext>
            </a:extLst>
          </p:cNvPr>
          <p:cNvSpPr/>
          <p:nvPr/>
        </p:nvSpPr>
        <p:spPr>
          <a:xfrm>
            <a:off x="3704798" y="2517532"/>
            <a:ext cx="718701" cy="705807"/>
          </a:xfrm>
          <a:prstGeom prst="ellipse">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8243FDE3-3690-1ECE-B1BE-72E76600E0A9}"/>
              </a:ext>
            </a:extLst>
          </p:cNvPr>
          <p:cNvSpPr txBox="1"/>
          <p:nvPr/>
        </p:nvSpPr>
        <p:spPr>
          <a:xfrm>
            <a:off x="3744600" y="2615272"/>
            <a:ext cx="715297" cy="523220"/>
          </a:xfrm>
          <a:prstGeom prst="rect">
            <a:avLst/>
          </a:prstGeom>
          <a:noFill/>
        </p:spPr>
        <p:txBody>
          <a:bodyPr wrap="square" rtlCol="0">
            <a:spAutoFit/>
          </a:bodyPr>
          <a:lstStyle/>
          <a:p>
            <a:pPr algn="ctr"/>
            <a:r>
              <a:rPr lang="es-PA" sz="2800" b="1">
                <a:solidFill>
                  <a:schemeClr val="bg1"/>
                </a:solidFill>
                <a:latin typeface="Roboto" panose="02000000000000000000" pitchFamily="2" charset="0"/>
                <a:ea typeface="Roboto" panose="02000000000000000000" pitchFamily="2" charset="0"/>
                <a:cs typeface="Roboto" panose="02000000000000000000" pitchFamily="2" charset="0"/>
              </a:rPr>
              <a:t>2.</a:t>
            </a:r>
          </a:p>
        </p:txBody>
      </p:sp>
      <p:sp>
        <p:nvSpPr>
          <p:cNvPr id="13" name="Oval 12">
            <a:extLst>
              <a:ext uri="{FF2B5EF4-FFF2-40B4-BE49-F238E27FC236}">
                <a16:creationId xmlns:a16="http://schemas.microsoft.com/office/drawing/2014/main" id="{E1F85552-41D0-C437-AA5D-B4748A523170}"/>
              </a:ext>
            </a:extLst>
          </p:cNvPr>
          <p:cNvSpPr/>
          <p:nvPr/>
        </p:nvSpPr>
        <p:spPr>
          <a:xfrm>
            <a:off x="4861416" y="2513176"/>
            <a:ext cx="718701" cy="718701"/>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F2E3E08B-045C-B69C-CB10-D3A36D77296B}"/>
              </a:ext>
            </a:extLst>
          </p:cNvPr>
          <p:cNvSpPr txBox="1"/>
          <p:nvPr/>
        </p:nvSpPr>
        <p:spPr>
          <a:xfrm>
            <a:off x="4907362" y="2610916"/>
            <a:ext cx="715297" cy="523220"/>
          </a:xfrm>
          <a:prstGeom prst="rect">
            <a:avLst/>
          </a:prstGeom>
          <a:noFill/>
        </p:spPr>
        <p:txBody>
          <a:bodyPr wrap="square" rtlCol="0">
            <a:spAutoFit/>
          </a:bodyPr>
          <a:lstStyle/>
          <a:p>
            <a:pPr algn="ctr"/>
            <a:r>
              <a:rPr lang="es-PA" sz="2800" b="1" dirty="0">
                <a:solidFill>
                  <a:schemeClr val="bg1"/>
                </a:solidFill>
                <a:latin typeface="Roboto" panose="02000000000000000000" pitchFamily="2" charset="0"/>
                <a:ea typeface="Roboto" panose="02000000000000000000" pitchFamily="2" charset="0"/>
                <a:cs typeface="Roboto" panose="02000000000000000000" pitchFamily="2" charset="0"/>
              </a:rPr>
              <a:t>3.</a:t>
            </a:r>
          </a:p>
        </p:txBody>
      </p:sp>
      <p:sp>
        <p:nvSpPr>
          <p:cNvPr id="22" name="Oval 21">
            <a:extLst>
              <a:ext uri="{FF2B5EF4-FFF2-40B4-BE49-F238E27FC236}">
                <a16:creationId xmlns:a16="http://schemas.microsoft.com/office/drawing/2014/main" id="{93D797E0-DFD4-984A-C92F-A32ED79A6C93}"/>
              </a:ext>
            </a:extLst>
          </p:cNvPr>
          <p:cNvSpPr/>
          <p:nvPr/>
        </p:nvSpPr>
        <p:spPr>
          <a:xfrm>
            <a:off x="5953143" y="2513176"/>
            <a:ext cx="718701" cy="71870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65C62D11-AF31-BA57-59A4-3FFE5C95DAF5}"/>
              </a:ext>
            </a:extLst>
          </p:cNvPr>
          <p:cNvSpPr txBox="1"/>
          <p:nvPr/>
        </p:nvSpPr>
        <p:spPr>
          <a:xfrm>
            <a:off x="5979973" y="2610916"/>
            <a:ext cx="715297" cy="523220"/>
          </a:xfrm>
          <a:prstGeom prst="rect">
            <a:avLst/>
          </a:prstGeom>
          <a:noFill/>
        </p:spPr>
        <p:txBody>
          <a:bodyPr wrap="square" lIns="91440" tIns="45720" rIns="91440" bIns="45720" rtlCol="0" anchor="t">
            <a:spAutoFit/>
          </a:bodyPr>
          <a:lstStyle/>
          <a:p>
            <a:pPr algn="ctr"/>
            <a:r>
              <a:rPr lang="es-PA" sz="2800" b="1">
                <a:solidFill>
                  <a:schemeClr val="bg1"/>
                </a:solidFill>
                <a:latin typeface="Roboto"/>
                <a:ea typeface="Roboto"/>
                <a:cs typeface="Roboto"/>
              </a:rPr>
              <a:t>4.</a:t>
            </a:r>
          </a:p>
        </p:txBody>
      </p:sp>
      <p:sp>
        <p:nvSpPr>
          <p:cNvPr id="27" name="TextBox 26">
            <a:extLst>
              <a:ext uri="{FF2B5EF4-FFF2-40B4-BE49-F238E27FC236}">
                <a16:creationId xmlns:a16="http://schemas.microsoft.com/office/drawing/2014/main" id="{979A5EC9-1E73-2B5D-B38B-B9BB642CBACC}"/>
              </a:ext>
            </a:extLst>
          </p:cNvPr>
          <p:cNvSpPr txBox="1"/>
          <p:nvPr/>
        </p:nvSpPr>
        <p:spPr>
          <a:xfrm>
            <a:off x="5390301" y="1203869"/>
            <a:ext cx="2128772" cy="1015663"/>
          </a:xfrm>
          <a:prstGeom prst="rect">
            <a:avLst/>
          </a:prstGeom>
          <a:noFill/>
        </p:spPr>
        <p:txBody>
          <a:bodyPr wrap="square" lIns="91440" tIns="45720" rIns="91440" bIns="45720" anchor="t">
            <a:spAutoFit/>
          </a:bodyPr>
          <a:lstStyle/>
          <a:p>
            <a:pPr defTabSz="457200">
              <a:defRPr/>
            </a:pPr>
            <a:r>
              <a:rPr lang="en-US" sz="1000" kern="1200" dirty="0">
                <a:solidFill>
                  <a:srgbClr val="133A56"/>
                </a:solidFill>
                <a:latin typeface="Roboto"/>
                <a:ea typeface="Roboto"/>
                <a:cs typeface="Roboto"/>
              </a:rPr>
              <a:t>Increase the scope of the current Common Framework of Sustainable Finance Taxonomies to other environmental objectives (</a:t>
            </a:r>
            <a:r>
              <a:rPr lang="en-US" sz="1000" kern="1200" dirty="0" err="1">
                <a:solidFill>
                  <a:srgbClr val="133A56"/>
                </a:solidFill>
                <a:latin typeface="Roboto"/>
                <a:ea typeface="Roboto"/>
                <a:cs typeface="Roboto"/>
              </a:rPr>
              <a:t>eg.</a:t>
            </a:r>
            <a:r>
              <a:rPr lang="en-US" sz="1000" kern="1200" dirty="0">
                <a:solidFill>
                  <a:srgbClr val="133A56"/>
                </a:solidFill>
                <a:latin typeface="Roboto"/>
                <a:ea typeface="Roboto"/>
                <a:cs typeface="Roboto"/>
              </a:rPr>
              <a:t> Biodiversity, circular economy, water conservation, among others)</a:t>
            </a:r>
          </a:p>
        </p:txBody>
      </p:sp>
      <p:cxnSp>
        <p:nvCxnSpPr>
          <p:cNvPr id="6" name="Straight Connector 5">
            <a:extLst>
              <a:ext uri="{FF2B5EF4-FFF2-40B4-BE49-F238E27FC236}">
                <a16:creationId xmlns:a16="http://schemas.microsoft.com/office/drawing/2014/main" id="{F7233324-6A07-5262-78E3-9898F424AE96}"/>
              </a:ext>
            </a:extLst>
          </p:cNvPr>
          <p:cNvCxnSpPr>
            <a:cxnSpLocks/>
            <a:endCxn id="3" idx="0"/>
          </p:cNvCxnSpPr>
          <p:nvPr/>
        </p:nvCxnSpPr>
        <p:spPr>
          <a:xfrm flipH="1">
            <a:off x="2922459" y="1203869"/>
            <a:ext cx="6564" cy="1309307"/>
          </a:xfrm>
          <a:prstGeom prst="line">
            <a:avLst/>
          </a:prstGeom>
          <a:ln w="28575">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303975-F73A-8CBE-412A-D7C6BFE42236}"/>
              </a:ext>
            </a:extLst>
          </p:cNvPr>
          <p:cNvCxnSpPr/>
          <p:nvPr/>
        </p:nvCxnSpPr>
        <p:spPr>
          <a:xfrm flipH="1">
            <a:off x="4043382" y="3186731"/>
            <a:ext cx="20766" cy="1602950"/>
          </a:xfrm>
          <a:prstGeom prst="line">
            <a:avLst/>
          </a:prstGeom>
          <a:ln w="28575">
            <a:solidFill>
              <a:srgbClr val="1D71B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E4C611-9972-D387-F310-4BF2909F3248}"/>
              </a:ext>
            </a:extLst>
          </p:cNvPr>
          <p:cNvCxnSpPr>
            <a:cxnSpLocks/>
          </p:cNvCxnSpPr>
          <p:nvPr/>
        </p:nvCxnSpPr>
        <p:spPr>
          <a:xfrm flipH="1">
            <a:off x="5220766" y="1258856"/>
            <a:ext cx="16883" cy="1303190"/>
          </a:xfrm>
          <a:prstGeom prst="line">
            <a:avLst/>
          </a:prstGeom>
          <a:ln w="28575">
            <a:solidFill>
              <a:srgbClr val="95C11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58413-DE50-5708-E5B7-E2DFEE77C1C2}"/>
              </a:ext>
            </a:extLst>
          </p:cNvPr>
          <p:cNvCxnSpPr>
            <a:cxnSpLocks/>
          </p:cNvCxnSpPr>
          <p:nvPr/>
        </p:nvCxnSpPr>
        <p:spPr>
          <a:xfrm flipH="1">
            <a:off x="6277894" y="3186731"/>
            <a:ext cx="16395" cy="1265544"/>
          </a:xfrm>
          <a:prstGeom prst="line">
            <a:avLst/>
          </a:prstGeom>
          <a:ln w="28575">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41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 name="Picture 16" descr="Superintendencia del Mercado de Valores, SIMV | Facebook">
            <a:extLst>
              <a:ext uri="{FF2B5EF4-FFF2-40B4-BE49-F238E27FC236}">
                <a16:creationId xmlns:a16="http://schemas.microsoft.com/office/drawing/2014/main" id="{586B79B5-B777-5E8F-89BD-0526BC714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393" y="2488696"/>
            <a:ext cx="471971" cy="471971"/>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42;p4">
            <a:extLst>
              <a:ext uri="{FF2B5EF4-FFF2-40B4-BE49-F238E27FC236}">
                <a16:creationId xmlns:a16="http://schemas.microsoft.com/office/drawing/2014/main" id="{A9CAEB83-36F3-8765-06C8-3484712C6291}"/>
              </a:ext>
            </a:extLst>
          </p:cNvPr>
          <p:cNvSpPr txBox="1"/>
          <p:nvPr/>
        </p:nvSpPr>
        <p:spPr>
          <a:xfrm>
            <a:off x="121472" y="292202"/>
            <a:ext cx="8967729" cy="407774"/>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7620" indent="-7620"/>
            <a:r>
              <a:rPr lang="es-CO" sz="2200" dirty="0">
                <a:solidFill>
                  <a:srgbClr val="133A56"/>
                </a:solidFill>
                <a:latin typeface="Roboto"/>
                <a:ea typeface="Roboto"/>
                <a:cs typeface="Roboto"/>
              </a:rPr>
              <a:t>Taxonomies </a:t>
            </a:r>
            <a:r>
              <a:rPr lang="en-US" sz="2200" dirty="0">
                <a:solidFill>
                  <a:srgbClr val="133A56"/>
                </a:solidFill>
                <a:latin typeface="Roboto"/>
                <a:ea typeface="Roboto"/>
                <a:cs typeface="Roboto"/>
              </a:rPr>
              <a:t>are being developed globally at a rapid pace</a:t>
            </a:r>
            <a:endParaRPr lang="es-CO" sz="2200" dirty="0">
              <a:solidFill>
                <a:srgbClr val="133A56"/>
              </a:solidFill>
              <a:latin typeface="Roboto"/>
              <a:ea typeface="Roboto"/>
              <a:cs typeface="Roboto"/>
            </a:endParaRPr>
          </a:p>
        </p:txBody>
      </p:sp>
      <p:cxnSp>
        <p:nvCxnSpPr>
          <p:cNvPr id="12" name="Straight Connector 7">
            <a:extLst>
              <a:ext uri="{FF2B5EF4-FFF2-40B4-BE49-F238E27FC236}">
                <a16:creationId xmlns:a16="http://schemas.microsoft.com/office/drawing/2014/main" id="{56EF6B08-D79A-E1B4-7021-C77C2D8F6E7E}"/>
              </a:ext>
            </a:extLst>
          </p:cNvPr>
          <p:cNvCxnSpPr>
            <a:cxnSpLocks/>
          </p:cNvCxnSpPr>
          <p:nvPr/>
        </p:nvCxnSpPr>
        <p:spPr>
          <a:xfrm flipH="1">
            <a:off x="0" y="911541"/>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ángulo 1">
            <a:extLst>
              <a:ext uri="{FF2B5EF4-FFF2-40B4-BE49-F238E27FC236}">
                <a16:creationId xmlns:a16="http://schemas.microsoft.com/office/drawing/2014/main" id="{8AC345CB-5D36-2FAA-DEEE-24FF09C4C68A}"/>
              </a:ext>
            </a:extLst>
          </p:cNvPr>
          <p:cNvSpPr/>
          <p:nvPr/>
        </p:nvSpPr>
        <p:spPr>
          <a:xfrm>
            <a:off x="180105" y="1378848"/>
            <a:ext cx="1513374" cy="1747715"/>
          </a:xfrm>
          <a:prstGeom prst="rect">
            <a:avLst/>
          </a:prstGeom>
          <a:solidFill>
            <a:srgbClr val="13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00"/>
          </a:p>
        </p:txBody>
      </p:sp>
      <p:sp>
        <p:nvSpPr>
          <p:cNvPr id="7" name="TextBox 5">
            <a:extLst>
              <a:ext uri="{FF2B5EF4-FFF2-40B4-BE49-F238E27FC236}">
                <a16:creationId xmlns:a16="http://schemas.microsoft.com/office/drawing/2014/main" id="{B1D60B3B-D60A-ECA6-6599-C135D3F5CC7C}"/>
              </a:ext>
            </a:extLst>
          </p:cNvPr>
          <p:cNvSpPr txBox="1"/>
          <p:nvPr/>
        </p:nvSpPr>
        <p:spPr>
          <a:xfrm>
            <a:off x="246605" y="1443863"/>
            <a:ext cx="1338035"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More than</a:t>
            </a:r>
          </a:p>
          <a:p>
            <a:r>
              <a:rPr lang="en-US" sz="4000" b="1" dirty="0">
                <a:solidFill>
                  <a:srgbClr val="57D3FF"/>
                </a:solidFill>
                <a:latin typeface="Roboto" panose="02000000000000000000" pitchFamily="2" charset="0"/>
                <a:ea typeface="Roboto" panose="02000000000000000000" pitchFamily="2" charset="0"/>
                <a:cs typeface="Roboto" panose="02000000000000000000" pitchFamily="2" charset="0"/>
              </a:rPr>
              <a:t>35</a:t>
            </a:r>
          </a:p>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taxonomy projects worldwide, hence the importance</a:t>
            </a:r>
          </a:p>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of </a:t>
            </a:r>
            <a:r>
              <a:rPr lang="en-US" sz="1100" b="1" dirty="0">
                <a:solidFill>
                  <a:srgbClr val="57D3FF"/>
                </a:solidFill>
                <a:latin typeface="Roboto" panose="02000000000000000000" pitchFamily="2" charset="0"/>
                <a:ea typeface="Roboto" panose="02000000000000000000" pitchFamily="2" charset="0"/>
                <a:cs typeface="Roboto" panose="02000000000000000000" pitchFamily="2" charset="0"/>
              </a:rPr>
              <a:t>interoperability</a:t>
            </a:r>
            <a:endParaRPr lang="es-ES" sz="1100" b="1" dirty="0">
              <a:solidFill>
                <a:srgbClr val="57D3FF"/>
              </a:solidFill>
              <a:latin typeface="Roboto" panose="02000000000000000000" pitchFamily="2" charset="0"/>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F50739C5-7976-F36E-AEB1-820F3171B9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051" y="1736010"/>
            <a:ext cx="463333" cy="463332"/>
          </a:xfrm>
          <a:prstGeom prst="rect">
            <a:avLst/>
          </a:prstGeom>
        </p:spPr>
      </p:pic>
      <p:sp>
        <p:nvSpPr>
          <p:cNvPr id="16" name="Freeform: Shape 15">
            <a:extLst>
              <a:ext uri="{FF2B5EF4-FFF2-40B4-BE49-F238E27FC236}">
                <a16:creationId xmlns:a16="http://schemas.microsoft.com/office/drawing/2014/main" id="{5E8DEEDB-F72B-5920-6226-3047A88D5503}"/>
              </a:ext>
            </a:extLst>
          </p:cNvPr>
          <p:cNvSpPr/>
          <p:nvPr/>
        </p:nvSpPr>
        <p:spPr>
          <a:xfrm>
            <a:off x="5537431" y="3729277"/>
            <a:ext cx="251825" cy="250158"/>
          </a:xfrm>
          <a:custGeom>
            <a:avLst/>
            <a:gdLst>
              <a:gd name="connsiteX0" fmla="*/ 84426 w 228782"/>
              <a:gd name="connsiteY0" fmla="*/ 218686 h 227268"/>
              <a:gd name="connsiteX1" fmla="*/ 94558 w 228782"/>
              <a:gd name="connsiteY1" fmla="*/ 213396 h 227268"/>
              <a:gd name="connsiteX2" fmla="*/ 104152 w 228782"/>
              <a:gd name="connsiteY2" fmla="*/ 226217 h 227268"/>
              <a:gd name="connsiteX3" fmla="*/ 127105 w 228782"/>
              <a:gd name="connsiteY3" fmla="*/ 225679 h 227268"/>
              <a:gd name="connsiteX4" fmla="*/ 138851 w 228782"/>
              <a:gd name="connsiteY4" fmla="*/ 213934 h 227268"/>
              <a:gd name="connsiteX5" fmla="*/ 138851 w 228782"/>
              <a:gd name="connsiteY5" fmla="*/ 95042 h 227268"/>
              <a:gd name="connsiteX6" fmla="*/ 156963 w 228782"/>
              <a:gd name="connsiteY6" fmla="*/ 88138 h 227268"/>
              <a:gd name="connsiteX7" fmla="*/ 156963 w 228782"/>
              <a:gd name="connsiteY7" fmla="*/ 26271 h 227268"/>
              <a:gd name="connsiteX8" fmla="*/ 173998 w 228782"/>
              <a:gd name="connsiteY8" fmla="*/ 24119 h 227268"/>
              <a:gd name="connsiteX9" fmla="*/ 194262 w 228782"/>
              <a:gd name="connsiteY9" fmla="*/ 18291 h 227268"/>
              <a:gd name="connsiteX10" fmla="*/ 203856 w 228782"/>
              <a:gd name="connsiteY10" fmla="*/ 25195 h 227268"/>
              <a:gd name="connsiteX11" fmla="*/ 216678 w 228782"/>
              <a:gd name="connsiteY11" fmla="*/ 17215 h 227268"/>
              <a:gd name="connsiteX12" fmla="*/ 228782 w 228782"/>
              <a:gd name="connsiteY12" fmla="*/ 14884 h 227268"/>
              <a:gd name="connsiteX13" fmla="*/ 227347 w 228782"/>
              <a:gd name="connsiteY13" fmla="*/ 10759 h 227268"/>
              <a:gd name="connsiteX14" fmla="*/ 189510 w 228782"/>
              <a:gd name="connsiteY14" fmla="*/ 13449 h 227268"/>
              <a:gd name="connsiteX15" fmla="*/ 161536 w 228782"/>
              <a:gd name="connsiteY15" fmla="*/ 15242 h 227268"/>
              <a:gd name="connsiteX16" fmla="*/ 121905 w 228782"/>
              <a:gd name="connsiteY16" fmla="*/ 15242 h 227268"/>
              <a:gd name="connsiteX17" fmla="*/ 115629 w 228782"/>
              <a:gd name="connsiteY17" fmla="*/ 8966 h 227268"/>
              <a:gd name="connsiteX18" fmla="*/ 53403 w 228782"/>
              <a:gd name="connsiteY18" fmla="*/ 8966 h 227268"/>
              <a:gd name="connsiteX19" fmla="*/ 37174 w 228782"/>
              <a:gd name="connsiteY19" fmla="*/ 4483 h 227268"/>
              <a:gd name="connsiteX20" fmla="*/ 20049 w 228782"/>
              <a:gd name="connsiteY20" fmla="*/ 3586 h 227268"/>
              <a:gd name="connsiteX21" fmla="*/ 11979 w 228782"/>
              <a:gd name="connsiteY21" fmla="*/ 0 h 227268"/>
              <a:gd name="connsiteX22" fmla="*/ 5703 w 228782"/>
              <a:gd name="connsiteY22" fmla="*/ 4483 h 227268"/>
              <a:gd name="connsiteX23" fmla="*/ 54 w 228782"/>
              <a:gd name="connsiteY23" fmla="*/ 5918 h 227268"/>
              <a:gd name="connsiteX24" fmla="*/ 10186 w 228782"/>
              <a:gd name="connsiteY24" fmla="*/ 29499 h 227268"/>
              <a:gd name="connsiteX25" fmla="*/ 27760 w 228782"/>
              <a:gd name="connsiteY25" fmla="*/ 66260 h 227268"/>
              <a:gd name="connsiteX26" fmla="*/ 46140 w 228782"/>
              <a:gd name="connsiteY26" fmla="*/ 103829 h 227268"/>
              <a:gd name="connsiteX27" fmla="*/ 46947 w 228782"/>
              <a:gd name="connsiteY27" fmla="*/ 134224 h 227268"/>
              <a:gd name="connsiteX28" fmla="*/ 53313 w 228782"/>
              <a:gd name="connsiteY28" fmla="*/ 162468 h 227268"/>
              <a:gd name="connsiteX29" fmla="*/ 65597 w 228782"/>
              <a:gd name="connsiteY29" fmla="*/ 206133 h 227268"/>
              <a:gd name="connsiteX30" fmla="*/ 76805 w 228782"/>
              <a:gd name="connsiteY30" fmla="*/ 220569 h 227268"/>
              <a:gd name="connsiteX31" fmla="*/ 84516 w 228782"/>
              <a:gd name="connsiteY31" fmla="*/ 218686 h 22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8782" h="227268">
                <a:moveTo>
                  <a:pt x="84426" y="218686"/>
                </a:moveTo>
                <a:cubicBezTo>
                  <a:pt x="84426" y="215010"/>
                  <a:pt x="90792" y="208016"/>
                  <a:pt x="94558" y="213396"/>
                </a:cubicBezTo>
                <a:cubicBezTo>
                  <a:pt x="98324" y="218686"/>
                  <a:pt x="96710" y="226217"/>
                  <a:pt x="104152" y="226217"/>
                </a:cubicBezTo>
                <a:cubicBezTo>
                  <a:pt x="111594" y="226217"/>
                  <a:pt x="124953" y="228907"/>
                  <a:pt x="127105" y="225679"/>
                </a:cubicBezTo>
                <a:cubicBezTo>
                  <a:pt x="129257" y="222452"/>
                  <a:pt x="138851" y="219851"/>
                  <a:pt x="138851" y="213934"/>
                </a:cubicBezTo>
                <a:lnTo>
                  <a:pt x="138851" y="95042"/>
                </a:lnTo>
                <a:cubicBezTo>
                  <a:pt x="138851" y="90738"/>
                  <a:pt x="156963" y="95042"/>
                  <a:pt x="156963" y="88138"/>
                </a:cubicBezTo>
                <a:lnTo>
                  <a:pt x="156963" y="26271"/>
                </a:lnTo>
                <a:cubicBezTo>
                  <a:pt x="156963" y="26271"/>
                  <a:pt x="170322" y="25195"/>
                  <a:pt x="173998" y="24119"/>
                </a:cubicBezTo>
                <a:cubicBezTo>
                  <a:pt x="177764" y="23043"/>
                  <a:pt x="191034" y="16139"/>
                  <a:pt x="194262" y="18291"/>
                </a:cubicBezTo>
                <a:cubicBezTo>
                  <a:pt x="197490" y="20443"/>
                  <a:pt x="201704" y="27885"/>
                  <a:pt x="203856" y="25195"/>
                </a:cubicBezTo>
                <a:cubicBezTo>
                  <a:pt x="206008" y="22505"/>
                  <a:pt x="211298" y="17215"/>
                  <a:pt x="216678" y="17215"/>
                </a:cubicBezTo>
                <a:cubicBezTo>
                  <a:pt x="219547" y="17215"/>
                  <a:pt x="224388" y="15960"/>
                  <a:pt x="228782" y="14884"/>
                </a:cubicBezTo>
                <a:cubicBezTo>
                  <a:pt x="227885" y="13360"/>
                  <a:pt x="227347" y="11835"/>
                  <a:pt x="227347" y="10759"/>
                </a:cubicBezTo>
                <a:cubicBezTo>
                  <a:pt x="227347" y="6276"/>
                  <a:pt x="194890" y="11656"/>
                  <a:pt x="189510" y="13449"/>
                </a:cubicBezTo>
                <a:cubicBezTo>
                  <a:pt x="184130" y="15242"/>
                  <a:pt x="167005" y="17932"/>
                  <a:pt x="161536" y="15242"/>
                </a:cubicBezTo>
                <a:cubicBezTo>
                  <a:pt x="156156" y="12553"/>
                  <a:pt x="121905" y="15242"/>
                  <a:pt x="121905" y="15242"/>
                </a:cubicBezTo>
                <a:lnTo>
                  <a:pt x="115629" y="8966"/>
                </a:lnTo>
                <a:lnTo>
                  <a:pt x="53403" y="8966"/>
                </a:lnTo>
                <a:cubicBezTo>
                  <a:pt x="47127" y="8966"/>
                  <a:pt x="42554" y="8070"/>
                  <a:pt x="37174" y="4483"/>
                </a:cubicBezTo>
                <a:cubicBezTo>
                  <a:pt x="31794" y="897"/>
                  <a:pt x="26325" y="897"/>
                  <a:pt x="20049" y="3586"/>
                </a:cubicBezTo>
                <a:cubicBezTo>
                  <a:pt x="13772" y="6276"/>
                  <a:pt x="16462" y="0"/>
                  <a:pt x="11979" y="0"/>
                </a:cubicBezTo>
                <a:cubicBezTo>
                  <a:pt x="7496" y="0"/>
                  <a:pt x="5703" y="4483"/>
                  <a:pt x="5703" y="4483"/>
                </a:cubicBezTo>
                <a:lnTo>
                  <a:pt x="54" y="5918"/>
                </a:lnTo>
                <a:cubicBezTo>
                  <a:pt x="-574" y="11387"/>
                  <a:pt x="4358" y="21519"/>
                  <a:pt x="10186" y="29499"/>
                </a:cubicBezTo>
                <a:cubicBezTo>
                  <a:pt x="16283" y="37748"/>
                  <a:pt x="23814" y="53259"/>
                  <a:pt x="27760" y="66260"/>
                </a:cubicBezTo>
                <a:cubicBezTo>
                  <a:pt x="31794" y="79351"/>
                  <a:pt x="43271" y="93966"/>
                  <a:pt x="46140" y="103829"/>
                </a:cubicBezTo>
                <a:cubicBezTo>
                  <a:pt x="49099" y="113691"/>
                  <a:pt x="43988" y="127858"/>
                  <a:pt x="46947" y="134224"/>
                </a:cubicBezTo>
                <a:cubicBezTo>
                  <a:pt x="49906" y="140590"/>
                  <a:pt x="51699" y="151529"/>
                  <a:pt x="53313" y="162468"/>
                </a:cubicBezTo>
                <a:cubicBezTo>
                  <a:pt x="54927" y="173406"/>
                  <a:pt x="55734" y="196539"/>
                  <a:pt x="65597" y="206133"/>
                </a:cubicBezTo>
                <a:cubicBezTo>
                  <a:pt x="69363" y="209809"/>
                  <a:pt x="73218" y="214830"/>
                  <a:pt x="76805" y="220569"/>
                </a:cubicBezTo>
                <a:cubicBezTo>
                  <a:pt x="81198" y="221017"/>
                  <a:pt x="84516" y="221555"/>
                  <a:pt x="84516" y="21868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7" name="Freeform: Shape 16">
            <a:extLst>
              <a:ext uri="{FF2B5EF4-FFF2-40B4-BE49-F238E27FC236}">
                <a16:creationId xmlns:a16="http://schemas.microsoft.com/office/drawing/2014/main" id="{68987123-6DA6-FD03-7D80-DB3071DE7CC1}"/>
              </a:ext>
            </a:extLst>
          </p:cNvPr>
          <p:cNvSpPr/>
          <p:nvPr/>
        </p:nvSpPr>
        <p:spPr>
          <a:xfrm>
            <a:off x="5789256" y="3701249"/>
            <a:ext cx="156209" cy="138367"/>
          </a:xfrm>
          <a:custGeom>
            <a:avLst/>
            <a:gdLst>
              <a:gd name="connsiteX0" fmla="*/ 95580 w 141915"/>
              <a:gd name="connsiteY0" fmla="*/ 5828 h 125706"/>
              <a:gd name="connsiteX1" fmla="*/ 92890 w 141915"/>
              <a:gd name="connsiteY1" fmla="*/ 0 h 125706"/>
              <a:gd name="connsiteX2" fmla="*/ 77468 w 141915"/>
              <a:gd name="connsiteY2" fmla="*/ 538 h 125706"/>
              <a:gd name="connsiteX3" fmla="*/ 67336 w 141915"/>
              <a:gd name="connsiteY3" fmla="*/ 9594 h 125706"/>
              <a:gd name="connsiteX4" fmla="*/ 50838 w 141915"/>
              <a:gd name="connsiteY4" fmla="*/ 22416 h 125706"/>
              <a:gd name="connsiteX5" fmla="*/ 32189 w 141915"/>
              <a:gd name="connsiteY5" fmla="*/ 42679 h 125706"/>
              <a:gd name="connsiteX6" fmla="*/ 9235 w 141915"/>
              <a:gd name="connsiteY6" fmla="*/ 38913 h 125706"/>
              <a:gd name="connsiteX7" fmla="*/ 0 w 141915"/>
              <a:gd name="connsiteY7" fmla="*/ 40348 h 125706"/>
              <a:gd name="connsiteX8" fmla="*/ 10311 w 141915"/>
              <a:gd name="connsiteY8" fmla="*/ 50569 h 125706"/>
              <a:gd name="connsiteX9" fmla="*/ 20174 w 141915"/>
              <a:gd name="connsiteY9" fmla="*/ 72178 h 125706"/>
              <a:gd name="connsiteX10" fmla="*/ 38196 w 141915"/>
              <a:gd name="connsiteY10" fmla="*/ 84820 h 125706"/>
              <a:gd name="connsiteX11" fmla="*/ 45459 w 141915"/>
              <a:gd name="connsiteY11" fmla="*/ 98359 h 125706"/>
              <a:gd name="connsiteX12" fmla="*/ 58101 w 141915"/>
              <a:gd name="connsiteY12" fmla="*/ 111002 h 125706"/>
              <a:gd name="connsiteX13" fmla="*/ 70833 w 141915"/>
              <a:gd name="connsiteY13" fmla="*/ 118623 h 125706"/>
              <a:gd name="connsiteX14" fmla="*/ 88048 w 141915"/>
              <a:gd name="connsiteY14" fmla="*/ 121851 h 125706"/>
              <a:gd name="connsiteX15" fmla="*/ 108581 w 141915"/>
              <a:gd name="connsiteY15" fmla="*/ 125706 h 125706"/>
              <a:gd name="connsiteX16" fmla="*/ 126872 w 141915"/>
              <a:gd name="connsiteY16" fmla="*/ 107505 h 125706"/>
              <a:gd name="connsiteX17" fmla="*/ 131624 w 141915"/>
              <a:gd name="connsiteY17" fmla="*/ 89931 h 125706"/>
              <a:gd name="connsiteX18" fmla="*/ 141218 w 141915"/>
              <a:gd name="connsiteY18" fmla="*/ 76302 h 125706"/>
              <a:gd name="connsiteX19" fmla="*/ 135659 w 141915"/>
              <a:gd name="connsiteY19" fmla="*/ 62674 h 125706"/>
              <a:gd name="connsiteX20" fmla="*/ 140500 w 141915"/>
              <a:gd name="connsiteY20" fmla="*/ 46714 h 125706"/>
              <a:gd name="connsiteX21" fmla="*/ 139693 w 141915"/>
              <a:gd name="connsiteY21" fmla="*/ 18739 h 125706"/>
              <a:gd name="connsiteX22" fmla="*/ 118892 w 141915"/>
              <a:gd name="connsiteY22" fmla="*/ 11566 h 125706"/>
              <a:gd name="connsiteX23" fmla="*/ 95669 w 141915"/>
              <a:gd name="connsiteY23" fmla="*/ 6007 h 12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915" h="125706">
                <a:moveTo>
                  <a:pt x="95580" y="5828"/>
                </a:moveTo>
                <a:lnTo>
                  <a:pt x="92890" y="0"/>
                </a:lnTo>
                <a:lnTo>
                  <a:pt x="77468" y="538"/>
                </a:lnTo>
                <a:cubicBezTo>
                  <a:pt x="67336" y="3228"/>
                  <a:pt x="67336" y="6366"/>
                  <a:pt x="67336" y="9594"/>
                </a:cubicBezTo>
                <a:cubicBezTo>
                  <a:pt x="67336" y="12822"/>
                  <a:pt x="57742" y="20263"/>
                  <a:pt x="50838" y="22416"/>
                </a:cubicBezTo>
                <a:cubicBezTo>
                  <a:pt x="43934" y="24567"/>
                  <a:pt x="36403" y="40527"/>
                  <a:pt x="32189" y="42679"/>
                </a:cubicBezTo>
                <a:cubicBezTo>
                  <a:pt x="27975" y="44831"/>
                  <a:pt x="13539" y="39451"/>
                  <a:pt x="9235" y="38913"/>
                </a:cubicBezTo>
                <a:cubicBezTo>
                  <a:pt x="7263" y="38644"/>
                  <a:pt x="3766" y="39451"/>
                  <a:pt x="0" y="40348"/>
                </a:cubicBezTo>
                <a:cubicBezTo>
                  <a:pt x="2690" y="45010"/>
                  <a:pt x="8249" y="50569"/>
                  <a:pt x="10311" y="50569"/>
                </a:cubicBezTo>
                <a:cubicBezTo>
                  <a:pt x="13001" y="50569"/>
                  <a:pt x="13898" y="69488"/>
                  <a:pt x="20174" y="72178"/>
                </a:cubicBezTo>
                <a:cubicBezTo>
                  <a:pt x="26450" y="74868"/>
                  <a:pt x="38196" y="81144"/>
                  <a:pt x="38196" y="84820"/>
                </a:cubicBezTo>
                <a:cubicBezTo>
                  <a:pt x="38196" y="88496"/>
                  <a:pt x="45459" y="92980"/>
                  <a:pt x="45459" y="98359"/>
                </a:cubicBezTo>
                <a:cubicBezTo>
                  <a:pt x="45459" y="103739"/>
                  <a:pt x="52632" y="111181"/>
                  <a:pt x="58101" y="111002"/>
                </a:cubicBezTo>
                <a:cubicBezTo>
                  <a:pt x="69667" y="110643"/>
                  <a:pt x="70833" y="115395"/>
                  <a:pt x="70833" y="118623"/>
                </a:cubicBezTo>
                <a:cubicBezTo>
                  <a:pt x="70833" y="121851"/>
                  <a:pt x="85986" y="118623"/>
                  <a:pt x="88048" y="121851"/>
                </a:cubicBezTo>
                <a:cubicBezTo>
                  <a:pt x="89931" y="124809"/>
                  <a:pt x="104904" y="123734"/>
                  <a:pt x="108581" y="125706"/>
                </a:cubicBezTo>
                <a:cubicBezTo>
                  <a:pt x="114857" y="119609"/>
                  <a:pt x="123823" y="111629"/>
                  <a:pt x="126872" y="107505"/>
                </a:cubicBezTo>
                <a:cubicBezTo>
                  <a:pt x="131624" y="101139"/>
                  <a:pt x="127679" y="92352"/>
                  <a:pt x="131624" y="89931"/>
                </a:cubicBezTo>
                <a:cubicBezTo>
                  <a:pt x="135659" y="87510"/>
                  <a:pt x="144445" y="77109"/>
                  <a:pt x="141218" y="76302"/>
                </a:cubicBezTo>
                <a:cubicBezTo>
                  <a:pt x="137990" y="75495"/>
                  <a:pt x="140411" y="67516"/>
                  <a:pt x="135659" y="62674"/>
                </a:cubicBezTo>
                <a:cubicBezTo>
                  <a:pt x="130907" y="57832"/>
                  <a:pt x="141218" y="55501"/>
                  <a:pt x="140500" y="46714"/>
                </a:cubicBezTo>
                <a:cubicBezTo>
                  <a:pt x="139693" y="37927"/>
                  <a:pt x="142114" y="20353"/>
                  <a:pt x="139693" y="18739"/>
                </a:cubicBezTo>
                <a:cubicBezTo>
                  <a:pt x="137273" y="17125"/>
                  <a:pt x="126065" y="16318"/>
                  <a:pt x="118892" y="11566"/>
                </a:cubicBezTo>
                <a:cubicBezTo>
                  <a:pt x="111719" y="6725"/>
                  <a:pt x="95669" y="6007"/>
                  <a:pt x="95669" y="600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 name="Freeform: Shape 17">
            <a:extLst>
              <a:ext uri="{FF2B5EF4-FFF2-40B4-BE49-F238E27FC236}">
                <a16:creationId xmlns:a16="http://schemas.microsoft.com/office/drawing/2014/main" id="{AA3F401A-97E0-D20E-FF63-B45D4006BFC5}"/>
              </a:ext>
            </a:extLst>
          </p:cNvPr>
          <p:cNvSpPr/>
          <p:nvPr/>
        </p:nvSpPr>
        <p:spPr>
          <a:xfrm>
            <a:off x="5690168" y="3745661"/>
            <a:ext cx="176956" cy="189881"/>
          </a:xfrm>
          <a:custGeom>
            <a:avLst/>
            <a:gdLst>
              <a:gd name="connsiteX0" fmla="*/ 148032 w 160764"/>
              <a:gd name="connsiteY0" fmla="*/ 70654 h 172506"/>
              <a:gd name="connsiteX1" fmla="*/ 135390 w 160764"/>
              <a:gd name="connsiteY1" fmla="*/ 58011 h 172506"/>
              <a:gd name="connsiteX2" fmla="*/ 128127 w 160764"/>
              <a:gd name="connsiteY2" fmla="*/ 44472 h 172506"/>
              <a:gd name="connsiteX3" fmla="*/ 110105 w 160764"/>
              <a:gd name="connsiteY3" fmla="*/ 31830 h 172506"/>
              <a:gd name="connsiteX4" fmla="*/ 100242 w 160764"/>
              <a:gd name="connsiteY4" fmla="*/ 10221 h 172506"/>
              <a:gd name="connsiteX5" fmla="*/ 89931 w 160764"/>
              <a:gd name="connsiteY5" fmla="*/ 0 h 172506"/>
              <a:gd name="connsiteX6" fmla="*/ 77827 w 160764"/>
              <a:gd name="connsiteY6" fmla="*/ 2331 h 172506"/>
              <a:gd name="connsiteX7" fmla="*/ 65005 w 160764"/>
              <a:gd name="connsiteY7" fmla="*/ 10311 h 172506"/>
              <a:gd name="connsiteX8" fmla="*/ 55411 w 160764"/>
              <a:gd name="connsiteY8" fmla="*/ 3407 h 172506"/>
              <a:gd name="connsiteX9" fmla="*/ 35148 w 160764"/>
              <a:gd name="connsiteY9" fmla="*/ 9235 h 172506"/>
              <a:gd name="connsiteX10" fmla="*/ 18112 w 160764"/>
              <a:gd name="connsiteY10" fmla="*/ 11387 h 172506"/>
              <a:gd name="connsiteX11" fmla="*/ 18112 w 160764"/>
              <a:gd name="connsiteY11" fmla="*/ 73254 h 172506"/>
              <a:gd name="connsiteX12" fmla="*/ 0 w 160764"/>
              <a:gd name="connsiteY12" fmla="*/ 80158 h 172506"/>
              <a:gd name="connsiteX13" fmla="*/ 0 w 160764"/>
              <a:gd name="connsiteY13" fmla="*/ 133148 h 172506"/>
              <a:gd name="connsiteX14" fmla="*/ 8518 w 160764"/>
              <a:gd name="connsiteY14" fmla="*/ 138797 h 172506"/>
              <a:gd name="connsiteX15" fmla="*/ 14346 w 160764"/>
              <a:gd name="connsiteY15" fmla="*/ 159060 h 172506"/>
              <a:gd name="connsiteX16" fmla="*/ 10670 w 160764"/>
              <a:gd name="connsiteY16" fmla="*/ 163364 h 172506"/>
              <a:gd name="connsiteX17" fmla="*/ 13898 w 160764"/>
              <a:gd name="connsiteY17" fmla="*/ 171344 h 172506"/>
              <a:gd name="connsiteX18" fmla="*/ 32009 w 160764"/>
              <a:gd name="connsiteY18" fmla="*/ 170268 h 172506"/>
              <a:gd name="connsiteX19" fmla="*/ 48507 w 160764"/>
              <a:gd name="connsiteY19" fmla="*/ 151619 h 172506"/>
              <a:gd name="connsiteX20" fmla="*/ 60791 w 160764"/>
              <a:gd name="connsiteY20" fmla="*/ 142025 h 172506"/>
              <a:gd name="connsiteX21" fmla="*/ 82131 w 160764"/>
              <a:gd name="connsiteY21" fmla="*/ 148929 h 172506"/>
              <a:gd name="connsiteX22" fmla="*/ 99166 w 160764"/>
              <a:gd name="connsiteY22" fmla="*/ 140949 h 172506"/>
              <a:gd name="connsiteX23" fmla="*/ 106070 w 160764"/>
              <a:gd name="connsiteY23" fmla="*/ 127589 h 172506"/>
              <a:gd name="connsiteX24" fmla="*/ 121492 w 160764"/>
              <a:gd name="connsiteY24" fmla="*/ 116381 h 172506"/>
              <a:gd name="connsiteX25" fmla="*/ 128934 w 160764"/>
              <a:gd name="connsiteY25" fmla="*/ 104098 h 172506"/>
              <a:gd name="connsiteX26" fmla="*/ 143370 w 160764"/>
              <a:gd name="connsiteY26" fmla="*/ 93428 h 172506"/>
              <a:gd name="connsiteX27" fmla="*/ 154577 w 160764"/>
              <a:gd name="connsiteY27" fmla="*/ 87062 h 172506"/>
              <a:gd name="connsiteX28" fmla="*/ 160764 w 160764"/>
              <a:gd name="connsiteY28" fmla="*/ 78365 h 172506"/>
              <a:gd name="connsiteX29" fmla="*/ 160764 w 160764"/>
              <a:gd name="connsiteY29" fmla="*/ 78365 h 172506"/>
              <a:gd name="connsiteX30" fmla="*/ 148032 w 160764"/>
              <a:gd name="connsiteY30" fmla="*/ 70654 h 1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64" h="172506">
                <a:moveTo>
                  <a:pt x="148032" y="70654"/>
                </a:moveTo>
                <a:cubicBezTo>
                  <a:pt x="142563" y="70833"/>
                  <a:pt x="135390" y="63481"/>
                  <a:pt x="135390" y="58011"/>
                </a:cubicBezTo>
                <a:cubicBezTo>
                  <a:pt x="135390" y="52542"/>
                  <a:pt x="128127" y="48059"/>
                  <a:pt x="128127" y="44472"/>
                </a:cubicBezTo>
                <a:cubicBezTo>
                  <a:pt x="128127" y="40886"/>
                  <a:pt x="116381" y="34520"/>
                  <a:pt x="110105" y="31830"/>
                </a:cubicBezTo>
                <a:cubicBezTo>
                  <a:pt x="103829" y="29140"/>
                  <a:pt x="102932" y="10221"/>
                  <a:pt x="100242" y="10221"/>
                </a:cubicBezTo>
                <a:cubicBezTo>
                  <a:pt x="98180" y="10221"/>
                  <a:pt x="92621" y="4662"/>
                  <a:pt x="89931" y="0"/>
                </a:cubicBezTo>
                <a:cubicBezTo>
                  <a:pt x="85448" y="1076"/>
                  <a:pt x="80696" y="2331"/>
                  <a:pt x="77827" y="2331"/>
                </a:cubicBezTo>
                <a:cubicBezTo>
                  <a:pt x="72537" y="2331"/>
                  <a:pt x="67157" y="7621"/>
                  <a:pt x="65005" y="10311"/>
                </a:cubicBezTo>
                <a:cubicBezTo>
                  <a:pt x="62853" y="13001"/>
                  <a:pt x="58639" y="5469"/>
                  <a:pt x="55411" y="3407"/>
                </a:cubicBezTo>
                <a:cubicBezTo>
                  <a:pt x="52183" y="1255"/>
                  <a:pt x="38913" y="8249"/>
                  <a:pt x="35148" y="9235"/>
                </a:cubicBezTo>
                <a:cubicBezTo>
                  <a:pt x="31382" y="10311"/>
                  <a:pt x="18112" y="11387"/>
                  <a:pt x="18112" y="11387"/>
                </a:cubicBezTo>
                <a:lnTo>
                  <a:pt x="18112" y="73254"/>
                </a:lnTo>
                <a:cubicBezTo>
                  <a:pt x="18112" y="80158"/>
                  <a:pt x="0" y="75944"/>
                  <a:pt x="0" y="80158"/>
                </a:cubicBezTo>
                <a:lnTo>
                  <a:pt x="0" y="133148"/>
                </a:lnTo>
                <a:cubicBezTo>
                  <a:pt x="3945" y="134583"/>
                  <a:pt x="7621" y="136466"/>
                  <a:pt x="8518" y="138797"/>
                </a:cubicBezTo>
                <a:cubicBezTo>
                  <a:pt x="10670" y="144087"/>
                  <a:pt x="15422" y="155833"/>
                  <a:pt x="14346" y="159060"/>
                </a:cubicBezTo>
                <a:cubicBezTo>
                  <a:pt x="13270" y="162288"/>
                  <a:pt x="10670" y="160136"/>
                  <a:pt x="10670" y="163364"/>
                </a:cubicBezTo>
                <a:cubicBezTo>
                  <a:pt x="10670" y="166592"/>
                  <a:pt x="8518" y="171344"/>
                  <a:pt x="13898" y="171344"/>
                </a:cubicBezTo>
                <a:cubicBezTo>
                  <a:pt x="19277" y="171344"/>
                  <a:pt x="28244" y="174572"/>
                  <a:pt x="32009" y="170268"/>
                </a:cubicBezTo>
                <a:cubicBezTo>
                  <a:pt x="35775" y="165964"/>
                  <a:pt x="47969" y="156371"/>
                  <a:pt x="48507" y="151619"/>
                </a:cubicBezTo>
                <a:cubicBezTo>
                  <a:pt x="49045" y="146777"/>
                  <a:pt x="51735" y="136197"/>
                  <a:pt x="60791" y="142025"/>
                </a:cubicBezTo>
                <a:cubicBezTo>
                  <a:pt x="69847" y="147853"/>
                  <a:pt x="70385" y="148929"/>
                  <a:pt x="82131" y="148929"/>
                </a:cubicBezTo>
                <a:cubicBezTo>
                  <a:pt x="93876" y="148929"/>
                  <a:pt x="97014" y="148391"/>
                  <a:pt x="99166" y="140949"/>
                </a:cubicBezTo>
                <a:cubicBezTo>
                  <a:pt x="101318" y="133507"/>
                  <a:pt x="99166" y="127589"/>
                  <a:pt x="106070" y="127589"/>
                </a:cubicBezTo>
                <a:cubicBezTo>
                  <a:pt x="112974" y="127589"/>
                  <a:pt x="121492" y="121223"/>
                  <a:pt x="121492" y="116381"/>
                </a:cubicBezTo>
                <a:cubicBezTo>
                  <a:pt x="121492" y="111540"/>
                  <a:pt x="124720" y="104098"/>
                  <a:pt x="128934" y="104098"/>
                </a:cubicBezTo>
                <a:cubicBezTo>
                  <a:pt x="133148" y="104098"/>
                  <a:pt x="142204" y="98718"/>
                  <a:pt x="143370" y="93428"/>
                </a:cubicBezTo>
                <a:cubicBezTo>
                  <a:pt x="144446" y="88138"/>
                  <a:pt x="151888" y="90200"/>
                  <a:pt x="154577" y="87062"/>
                </a:cubicBezTo>
                <a:cubicBezTo>
                  <a:pt x="155923" y="85537"/>
                  <a:pt x="158433" y="81772"/>
                  <a:pt x="160764" y="78365"/>
                </a:cubicBezTo>
                <a:lnTo>
                  <a:pt x="160764" y="78365"/>
                </a:lnTo>
                <a:cubicBezTo>
                  <a:pt x="160764" y="75047"/>
                  <a:pt x="159598" y="70295"/>
                  <a:pt x="148032" y="7065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9" name="Freeform: Shape 18">
            <a:extLst>
              <a:ext uri="{FF2B5EF4-FFF2-40B4-BE49-F238E27FC236}">
                <a16:creationId xmlns:a16="http://schemas.microsoft.com/office/drawing/2014/main" id="{A0885C80-164E-CC21-C3A6-E1DBD7AC45C2}"/>
              </a:ext>
            </a:extLst>
          </p:cNvPr>
          <p:cNvSpPr/>
          <p:nvPr/>
        </p:nvSpPr>
        <p:spPr>
          <a:xfrm>
            <a:off x="5898706" y="3911069"/>
            <a:ext cx="26646" cy="32883"/>
          </a:xfrm>
          <a:custGeom>
            <a:avLst/>
            <a:gdLst>
              <a:gd name="connsiteX0" fmla="*/ 12284 w 24208"/>
              <a:gd name="connsiteY0" fmla="*/ 0 h 29874"/>
              <a:gd name="connsiteX1" fmla="*/ 0 w 24208"/>
              <a:gd name="connsiteY1" fmla="*/ 13001 h 29874"/>
              <a:gd name="connsiteX2" fmla="*/ 11118 w 24208"/>
              <a:gd name="connsiteY2" fmla="*/ 29768 h 29874"/>
              <a:gd name="connsiteX3" fmla="*/ 21160 w 24208"/>
              <a:gd name="connsiteY3" fmla="*/ 25644 h 29874"/>
              <a:gd name="connsiteX4" fmla="*/ 24209 w 24208"/>
              <a:gd name="connsiteY4" fmla="*/ 20802 h 29874"/>
              <a:gd name="connsiteX5" fmla="*/ 22505 w 24208"/>
              <a:gd name="connsiteY5" fmla="*/ 5290 h 29874"/>
              <a:gd name="connsiteX6" fmla="*/ 12194 w 24208"/>
              <a:gd name="connsiteY6" fmla="*/ 0 h 2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08" h="29874">
                <a:moveTo>
                  <a:pt x="12284" y="0"/>
                </a:moveTo>
                <a:cubicBezTo>
                  <a:pt x="7801" y="0"/>
                  <a:pt x="0" y="10760"/>
                  <a:pt x="0" y="13001"/>
                </a:cubicBezTo>
                <a:cubicBezTo>
                  <a:pt x="0" y="15243"/>
                  <a:pt x="5559" y="29320"/>
                  <a:pt x="11118" y="29768"/>
                </a:cubicBezTo>
                <a:cubicBezTo>
                  <a:pt x="16677" y="30127"/>
                  <a:pt x="20802" y="29768"/>
                  <a:pt x="21160" y="25644"/>
                </a:cubicBezTo>
                <a:cubicBezTo>
                  <a:pt x="21340" y="23581"/>
                  <a:pt x="22774" y="21967"/>
                  <a:pt x="24209" y="20802"/>
                </a:cubicBezTo>
                <a:cubicBezTo>
                  <a:pt x="23760" y="17305"/>
                  <a:pt x="22864" y="9773"/>
                  <a:pt x="22505" y="5290"/>
                </a:cubicBezTo>
                <a:cubicBezTo>
                  <a:pt x="19188" y="3048"/>
                  <a:pt x="15063" y="0"/>
                  <a:pt x="12194" y="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0" name="Freeform: Shape 19">
            <a:extLst>
              <a:ext uri="{FF2B5EF4-FFF2-40B4-BE49-F238E27FC236}">
                <a16:creationId xmlns:a16="http://schemas.microsoft.com/office/drawing/2014/main" id="{78E9167B-81DA-F7EB-467C-0FD74AB7CB7A}"/>
              </a:ext>
            </a:extLst>
          </p:cNvPr>
          <p:cNvSpPr/>
          <p:nvPr/>
        </p:nvSpPr>
        <p:spPr>
          <a:xfrm>
            <a:off x="5826957" y="3970941"/>
            <a:ext cx="44609" cy="44741"/>
          </a:xfrm>
          <a:custGeom>
            <a:avLst/>
            <a:gdLst>
              <a:gd name="connsiteX0" fmla="*/ 28781 w 40527"/>
              <a:gd name="connsiteY0" fmla="*/ 1286 h 40647"/>
              <a:gd name="connsiteX1" fmla="*/ 10670 w 40527"/>
              <a:gd name="connsiteY1" fmla="*/ 8728 h 40647"/>
              <a:gd name="connsiteX2" fmla="*/ 0 w 40527"/>
              <a:gd name="connsiteY2" fmla="*/ 24688 h 40647"/>
              <a:gd name="connsiteX3" fmla="*/ 10670 w 40527"/>
              <a:gd name="connsiteY3" fmla="*/ 39572 h 40647"/>
              <a:gd name="connsiteX4" fmla="*/ 18112 w 40527"/>
              <a:gd name="connsiteY4" fmla="*/ 40647 h 40647"/>
              <a:gd name="connsiteX5" fmla="*/ 22416 w 40527"/>
              <a:gd name="connsiteY5" fmla="*/ 31054 h 40647"/>
              <a:gd name="connsiteX6" fmla="*/ 34161 w 40527"/>
              <a:gd name="connsiteY6" fmla="*/ 27826 h 40647"/>
              <a:gd name="connsiteX7" fmla="*/ 40527 w 40527"/>
              <a:gd name="connsiteY7" fmla="*/ 15004 h 40647"/>
              <a:gd name="connsiteX8" fmla="*/ 28781 w 40527"/>
              <a:gd name="connsiteY8" fmla="*/ 1196 h 4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27" h="40647">
                <a:moveTo>
                  <a:pt x="28781" y="1286"/>
                </a:moveTo>
                <a:cubicBezTo>
                  <a:pt x="26629" y="-3018"/>
                  <a:pt x="12822" y="4514"/>
                  <a:pt x="10670" y="8728"/>
                </a:cubicBezTo>
                <a:cubicBezTo>
                  <a:pt x="8518" y="13032"/>
                  <a:pt x="0" y="24688"/>
                  <a:pt x="0" y="24688"/>
                </a:cubicBezTo>
                <a:lnTo>
                  <a:pt x="10670" y="39572"/>
                </a:lnTo>
                <a:lnTo>
                  <a:pt x="18112" y="40647"/>
                </a:lnTo>
                <a:cubicBezTo>
                  <a:pt x="18112" y="40647"/>
                  <a:pt x="20263" y="35357"/>
                  <a:pt x="22416" y="31054"/>
                </a:cubicBezTo>
                <a:cubicBezTo>
                  <a:pt x="24567" y="26839"/>
                  <a:pt x="34161" y="32130"/>
                  <a:pt x="34161" y="27826"/>
                </a:cubicBezTo>
                <a:cubicBezTo>
                  <a:pt x="34161" y="23522"/>
                  <a:pt x="40527" y="19308"/>
                  <a:pt x="40527" y="15004"/>
                </a:cubicBezTo>
                <a:cubicBezTo>
                  <a:pt x="40527" y="10700"/>
                  <a:pt x="30933" y="5410"/>
                  <a:pt x="28781" y="119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1" name="Freeform: Shape 20">
            <a:extLst>
              <a:ext uri="{FF2B5EF4-FFF2-40B4-BE49-F238E27FC236}">
                <a16:creationId xmlns:a16="http://schemas.microsoft.com/office/drawing/2014/main" id="{38D8EF7B-2327-6553-0FF6-9DCE79108DD7}"/>
              </a:ext>
            </a:extLst>
          </p:cNvPr>
          <p:cNvSpPr/>
          <p:nvPr/>
        </p:nvSpPr>
        <p:spPr>
          <a:xfrm>
            <a:off x="5621971" y="3831720"/>
            <a:ext cx="318580" cy="278927"/>
          </a:xfrm>
          <a:custGeom>
            <a:avLst/>
            <a:gdLst>
              <a:gd name="connsiteX0" fmla="*/ 275890 w 289429"/>
              <a:gd name="connsiteY0" fmla="*/ 94773 h 253404"/>
              <a:gd name="connsiteX1" fmla="*/ 275621 w 289429"/>
              <a:gd name="connsiteY1" fmla="*/ 92890 h 253404"/>
              <a:gd name="connsiteX2" fmla="*/ 272573 w 289429"/>
              <a:gd name="connsiteY2" fmla="*/ 97732 h 253404"/>
              <a:gd name="connsiteX3" fmla="*/ 262531 w 289429"/>
              <a:gd name="connsiteY3" fmla="*/ 101856 h 253404"/>
              <a:gd name="connsiteX4" fmla="*/ 251413 w 289429"/>
              <a:gd name="connsiteY4" fmla="*/ 85089 h 253404"/>
              <a:gd name="connsiteX5" fmla="*/ 263696 w 289429"/>
              <a:gd name="connsiteY5" fmla="*/ 72088 h 253404"/>
              <a:gd name="connsiteX6" fmla="*/ 274007 w 289429"/>
              <a:gd name="connsiteY6" fmla="*/ 77378 h 253404"/>
              <a:gd name="connsiteX7" fmla="*/ 274007 w 289429"/>
              <a:gd name="connsiteY7" fmla="*/ 73971 h 253404"/>
              <a:gd name="connsiteX8" fmla="*/ 272393 w 289429"/>
              <a:gd name="connsiteY8" fmla="*/ 41155 h 253404"/>
              <a:gd name="connsiteX9" fmla="*/ 261186 w 289429"/>
              <a:gd name="connsiteY9" fmla="*/ 7532 h 253404"/>
              <a:gd name="connsiteX10" fmla="*/ 240026 w 289429"/>
              <a:gd name="connsiteY10" fmla="*/ 3138 h 253404"/>
              <a:gd name="connsiteX11" fmla="*/ 222900 w 289429"/>
              <a:gd name="connsiteY11" fmla="*/ 0 h 253404"/>
              <a:gd name="connsiteX12" fmla="*/ 216713 w 289429"/>
              <a:gd name="connsiteY12" fmla="*/ 8697 h 253404"/>
              <a:gd name="connsiteX13" fmla="*/ 205506 w 289429"/>
              <a:gd name="connsiteY13" fmla="*/ 15063 h 253404"/>
              <a:gd name="connsiteX14" fmla="*/ 191070 w 289429"/>
              <a:gd name="connsiteY14" fmla="*/ 25733 h 253404"/>
              <a:gd name="connsiteX15" fmla="*/ 183628 w 289429"/>
              <a:gd name="connsiteY15" fmla="*/ 38017 h 253404"/>
              <a:gd name="connsiteX16" fmla="*/ 168206 w 289429"/>
              <a:gd name="connsiteY16" fmla="*/ 49224 h 253404"/>
              <a:gd name="connsiteX17" fmla="*/ 161302 w 289429"/>
              <a:gd name="connsiteY17" fmla="*/ 62584 h 253404"/>
              <a:gd name="connsiteX18" fmla="*/ 144266 w 289429"/>
              <a:gd name="connsiteY18" fmla="*/ 70564 h 253404"/>
              <a:gd name="connsiteX19" fmla="*/ 122927 w 289429"/>
              <a:gd name="connsiteY19" fmla="*/ 63660 h 253404"/>
              <a:gd name="connsiteX20" fmla="*/ 110643 w 289429"/>
              <a:gd name="connsiteY20" fmla="*/ 73254 h 253404"/>
              <a:gd name="connsiteX21" fmla="*/ 94145 w 289429"/>
              <a:gd name="connsiteY21" fmla="*/ 91904 h 253404"/>
              <a:gd name="connsiteX22" fmla="*/ 76034 w 289429"/>
              <a:gd name="connsiteY22" fmla="*/ 92980 h 253404"/>
              <a:gd name="connsiteX23" fmla="*/ 72806 w 289429"/>
              <a:gd name="connsiteY23" fmla="*/ 84999 h 253404"/>
              <a:gd name="connsiteX24" fmla="*/ 76482 w 289429"/>
              <a:gd name="connsiteY24" fmla="*/ 80696 h 253404"/>
              <a:gd name="connsiteX25" fmla="*/ 70654 w 289429"/>
              <a:gd name="connsiteY25" fmla="*/ 60432 h 253404"/>
              <a:gd name="connsiteX26" fmla="*/ 62136 w 289429"/>
              <a:gd name="connsiteY26" fmla="*/ 54783 h 253404"/>
              <a:gd name="connsiteX27" fmla="*/ 62136 w 289429"/>
              <a:gd name="connsiteY27" fmla="*/ 120595 h 253404"/>
              <a:gd name="connsiteX28" fmla="*/ 50390 w 289429"/>
              <a:gd name="connsiteY28" fmla="*/ 132341 h 253404"/>
              <a:gd name="connsiteX29" fmla="*/ 27437 w 289429"/>
              <a:gd name="connsiteY29" fmla="*/ 132879 h 253404"/>
              <a:gd name="connsiteX30" fmla="*/ 17843 w 289429"/>
              <a:gd name="connsiteY30" fmla="*/ 120057 h 253404"/>
              <a:gd name="connsiteX31" fmla="*/ 7711 w 289429"/>
              <a:gd name="connsiteY31" fmla="*/ 125347 h 253404"/>
              <a:gd name="connsiteX32" fmla="*/ 0 w 289429"/>
              <a:gd name="connsiteY32" fmla="*/ 127231 h 253404"/>
              <a:gd name="connsiteX33" fmla="*/ 13629 w 289429"/>
              <a:gd name="connsiteY33" fmla="*/ 156012 h 253404"/>
              <a:gd name="connsiteX34" fmla="*/ 30934 w 289429"/>
              <a:gd name="connsiteY34" fmla="*/ 191697 h 253404"/>
              <a:gd name="connsiteX35" fmla="*/ 30934 w 289429"/>
              <a:gd name="connsiteY35" fmla="*/ 208464 h 253404"/>
              <a:gd name="connsiteX36" fmla="*/ 31203 w 289429"/>
              <a:gd name="connsiteY36" fmla="*/ 223169 h 253404"/>
              <a:gd name="connsiteX37" fmla="*/ 37120 w 289429"/>
              <a:gd name="connsiteY37" fmla="*/ 238591 h 253404"/>
              <a:gd name="connsiteX38" fmla="*/ 44562 w 289429"/>
              <a:gd name="connsiteY38" fmla="*/ 243164 h 253404"/>
              <a:gd name="connsiteX39" fmla="*/ 54156 w 289429"/>
              <a:gd name="connsiteY39" fmla="*/ 250874 h 253404"/>
              <a:gd name="connsiteX40" fmla="*/ 65902 w 289429"/>
              <a:gd name="connsiteY40" fmla="*/ 250067 h 253404"/>
              <a:gd name="connsiteX41" fmla="*/ 87241 w 289429"/>
              <a:gd name="connsiteY41" fmla="*/ 244508 h 253404"/>
              <a:gd name="connsiteX42" fmla="*/ 103739 w 289429"/>
              <a:gd name="connsiteY42" fmla="*/ 237874 h 253404"/>
              <a:gd name="connsiteX43" fmla="*/ 131445 w 289429"/>
              <a:gd name="connsiteY43" fmla="*/ 237605 h 253404"/>
              <a:gd name="connsiteX44" fmla="*/ 148749 w 289429"/>
              <a:gd name="connsiteY44" fmla="*/ 235452 h 253404"/>
              <a:gd name="connsiteX45" fmla="*/ 160226 w 289429"/>
              <a:gd name="connsiteY45" fmla="*/ 233032 h 253404"/>
              <a:gd name="connsiteX46" fmla="*/ 175110 w 289429"/>
              <a:gd name="connsiteY46" fmla="*/ 227921 h 253404"/>
              <a:gd name="connsiteX47" fmla="*/ 212141 w 289429"/>
              <a:gd name="connsiteY47" fmla="*/ 204429 h 253404"/>
              <a:gd name="connsiteX48" fmla="*/ 255089 w 289429"/>
              <a:gd name="connsiteY48" fmla="*/ 151977 h 253404"/>
              <a:gd name="connsiteX49" fmla="*/ 280911 w 289429"/>
              <a:gd name="connsiteY49" fmla="*/ 123196 h 253404"/>
              <a:gd name="connsiteX50" fmla="*/ 289429 w 289429"/>
              <a:gd name="connsiteY50" fmla="*/ 93517 h 253404"/>
              <a:gd name="connsiteX51" fmla="*/ 275980 w 289429"/>
              <a:gd name="connsiteY51" fmla="*/ 94504 h 253404"/>
              <a:gd name="connsiteX52" fmla="*/ 220300 w 289429"/>
              <a:gd name="connsiteY52" fmla="*/ 154308 h 253404"/>
              <a:gd name="connsiteX53" fmla="*/ 208554 w 289429"/>
              <a:gd name="connsiteY53" fmla="*/ 157536 h 253404"/>
              <a:gd name="connsiteX54" fmla="*/ 204250 w 289429"/>
              <a:gd name="connsiteY54" fmla="*/ 167130 h 253404"/>
              <a:gd name="connsiteX55" fmla="*/ 196808 w 289429"/>
              <a:gd name="connsiteY55" fmla="*/ 166054 h 253404"/>
              <a:gd name="connsiteX56" fmla="*/ 186139 w 289429"/>
              <a:gd name="connsiteY56" fmla="*/ 151170 h 253404"/>
              <a:gd name="connsiteX57" fmla="*/ 196808 w 289429"/>
              <a:gd name="connsiteY57" fmla="*/ 135210 h 253404"/>
              <a:gd name="connsiteX58" fmla="*/ 214920 w 289429"/>
              <a:gd name="connsiteY58" fmla="*/ 127768 h 253404"/>
              <a:gd name="connsiteX59" fmla="*/ 226666 w 289429"/>
              <a:gd name="connsiteY59" fmla="*/ 141576 h 253404"/>
              <a:gd name="connsiteX60" fmla="*/ 220300 w 289429"/>
              <a:gd name="connsiteY60" fmla="*/ 154398 h 25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429" h="253404">
                <a:moveTo>
                  <a:pt x="275890" y="94773"/>
                </a:moveTo>
                <a:cubicBezTo>
                  <a:pt x="275890" y="94773"/>
                  <a:pt x="275801" y="94055"/>
                  <a:pt x="275621" y="92890"/>
                </a:cubicBezTo>
                <a:cubicBezTo>
                  <a:pt x="274187" y="94055"/>
                  <a:pt x="272752" y="95669"/>
                  <a:pt x="272573" y="97732"/>
                </a:cubicBezTo>
                <a:cubicBezTo>
                  <a:pt x="272214" y="101856"/>
                  <a:pt x="268090" y="102215"/>
                  <a:pt x="262531" y="101856"/>
                </a:cubicBezTo>
                <a:cubicBezTo>
                  <a:pt x="256972" y="101497"/>
                  <a:pt x="251413" y="87331"/>
                  <a:pt x="251413" y="85089"/>
                </a:cubicBezTo>
                <a:cubicBezTo>
                  <a:pt x="251413" y="82848"/>
                  <a:pt x="259213" y="72088"/>
                  <a:pt x="263696" y="72088"/>
                </a:cubicBezTo>
                <a:cubicBezTo>
                  <a:pt x="266565" y="72088"/>
                  <a:pt x="270690" y="75226"/>
                  <a:pt x="274007" y="77378"/>
                </a:cubicBezTo>
                <a:cubicBezTo>
                  <a:pt x="273918" y="75764"/>
                  <a:pt x="273828" y="74509"/>
                  <a:pt x="274007" y="73971"/>
                </a:cubicBezTo>
                <a:cubicBezTo>
                  <a:pt x="274366" y="71550"/>
                  <a:pt x="277235" y="44024"/>
                  <a:pt x="272393" y="41155"/>
                </a:cubicBezTo>
                <a:cubicBezTo>
                  <a:pt x="267552" y="38375"/>
                  <a:pt x="262800" y="10401"/>
                  <a:pt x="261186" y="7532"/>
                </a:cubicBezTo>
                <a:cubicBezTo>
                  <a:pt x="259572" y="4752"/>
                  <a:pt x="241998" y="6366"/>
                  <a:pt x="240026" y="3138"/>
                </a:cubicBezTo>
                <a:cubicBezTo>
                  <a:pt x="238053" y="0"/>
                  <a:pt x="223259" y="3138"/>
                  <a:pt x="222900" y="0"/>
                </a:cubicBezTo>
                <a:cubicBezTo>
                  <a:pt x="220569" y="3407"/>
                  <a:pt x="218058" y="7173"/>
                  <a:pt x="216713" y="8697"/>
                </a:cubicBezTo>
                <a:cubicBezTo>
                  <a:pt x="214023" y="11925"/>
                  <a:pt x="206582" y="9773"/>
                  <a:pt x="205506" y="15063"/>
                </a:cubicBezTo>
                <a:cubicBezTo>
                  <a:pt x="204430" y="20353"/>
                  <a:pt x="195374" y="25733"/>
                  <a:pt x="191070" y="25733"/>
                </a:cubicBezTo>
                <a:cubicBezTo>
                  <a:pt x="186766" y="25733"/>
                  <a:pt x="183628" y="33175"/>
                  <a:pt x="183628" y="38017"/>
                </a:cubicBezTo>
                <a:cubicBezTo>
                  <a:pt x="183628" y="42858"/>
                  <a:pt x="175110" y="49224"/>
                  <a:pt x="168206" y="49224"/>
                </a:cubicBezTo>
                <a:cubicBezTo>
                  <a:pt x="161302" y="49224"/>
                  <a:pt x="163364" y="55052"/>
                  <a:pt x="161302" y="62584"/>
                </a:cubicBezTo>
                <a:cubicBezTo>
                  <a:pt x="159150" y="70026"/>
                  <a:pt x="156012" y="70564"/>
                  <a:pt x="144266" y="70564"/>
                </a:cubicBezTo>
                <a:cubicBezTo>
                  <a:pt x="132521" y="70564"/>
                  <a:pt x="131983" y="69488"/>
                  <a:pt x="122927" y="63660"/>
                </a:cubicBezTo>
                <a:cubicBezTo>
                  <a:pt x="113871" y="57832"/>
                  <a:pt x="111181" y="68412"/>
                  <a:pt x="110643" y="73254"/>
                </a:cubicBezTo>
                <a:cubicBezTo>
                  <a:pt x="110105" y="78006"/>
                  <a:pt x="97821" y="87600"/>
                  <a:pt x="94145" y="91904"/>
                </a:cubicBezTo>
                <a:cubicBezTo>
                  <a:pt x="90380" y="96207"/>
                  <a:pt x="81324" y="92980"/>
                  <a:pt x="76034" y="92980"/>
                </a:cubicBezTo>
                <a:cubicBezTo>
                  <a:pt x="70744" y="92980"/>
                  <a:pt x="72806" y="88138"/>
                  <a:pt x="72806" y="84999"/>
                </a:cubicBezTo>
                <a:cubicBezTo>
                  <a:pt x="72806" y="81861"/>
                  <a:pt x="75496" y="83924"/>
                  <a:pt x="76482" y="80696"/>
                </a:cubicBezTo>
                <a:cubicBezTo>
                  <a:pt x="77558" y="77468"/>
                  <a:pt x="72806" y="65812"/>
                  <a:pt x="70654" y="60432"/>
                </a:cubicBezTo>
                <a:cubicBezTo>
                  <a:pt x="69757" y="58101"/>
                  <a:pt x="65991" y="56218"/>
                  <a:pt x="62136" y="54783"/>
                </a:cubicBezTo>
                <a:lnTo>
                  <a:pt x="62136" y="120595"/>
                </a:lnTo>
                <a:cubicBezTo>
                  <a:pt x="62136" y="126423"/>
                  <a:pt x="52542" y="129113"/>
                  <a:pt x="50390" y="132341"/>
                </a:cubicBezTo>
                <a:cubicBezTo>
                  <a:pt x="48238" y="135569"/>
                  <a:pt x="34879" y="132879"/>
                  <a:pt x="27437" y="132879"/>
                </a:cubicBezTo>
                <a:cubicBezTo>
                  <a:pt x="19995" y="132879"/>
                  <a:pt x="21609" y="125437"/>
                  <a:pt x="17843" y="120057"/>
                </a:cubicBezTo>
                <a:cubicBezTo>
                  <a:pt x="14077" y="114767"/>
                  <a:pt x="7711" y="121671"/>
                  <a:pt x="7711" y="125347"/>
                </a:cubicBezTo>
                <a:cubicBezTo>
                  <a:pt x="7711" y="128127"/>
                  <a:pt x="4393" y="127679"/>
                  <a:pt x="0" y="127231"/>
                </a:cubicBezTo>
                <a:cubicBezTo>
                  <a:pt x="5828" y="136466"/>
                  <a:pt x="10939" y="147225"/>
                  <a:pt x="13629" y="156012"/>
                </a:cubicBezTo>
                <a:cubicBezTo>
                  <a:pt x="17843" y="170178"/>
                  <a:pt x="28244" y="183449"/>
                  <a:pt x="30934" y="191697"/>
                </a:cubicBezTo>
                <a:cubicBezTo>
                  <a:pt x="33623" y="199946"/>
                  <a:pt x="36493" y="207657"/>
                  <a:pt x="30934" y="208464"/>
                </a:cubicBezTo>
                <a:cubicBezTo>
                  <a:pt x="25375" y="209271"/>
                  <a:pt x="25375" y="214023"/>
                  <a:pt x="31203" y="223169"/>
                </a:cubicBezTo>
                <a:cubicBezTo>
                  <a:pt x="37120" y="232225"/>
                  <a:pt x="32009" y="237605"/>
                  <a:pt x="37120" y="238591"/>
                </a:cubicBezTo>
                <a:cubicBezTo>
                  <a:pt x="42141" y="239667"/>
                  <a:pt x="40617" y="242805"/>
                  <a:pt x="44562" y="243164"/>
                </a:cubicBezTo>
                <a:cubicBezTo>
                  <a:pt x="48597" y="243433"/>
                  <a:pt x="51466" y="247378"/>
                  <a:pt x="54156" y="250874"/>
                </a:cubicBezTo>
                <a:cubicBezTo>
                  <a:pt x="56846" y="254371"/>
                  <a:pt x="62943" y="254371"/>
                  <a:pt x="65902" y="250067"/>
                </a:cubicBezTo>
                <a:cubicBezTo>
                  <a:pt x="68860" y="245764"/>
                  <a:pt x="77916" y="244508"/>
                  <a:pt x="87241" y="244508"/>
                </a:cubicBezTo>
                <a:cubicBezTo>
                  <a:pt x="96566" y="244508"/>
                  <a:pt x="94683" y="240474"/>
                  <a:pt x="103739" y="237874"/>
                </a:cubicBezTo>
                <a:cubicBezTo>
                  <a:pt x="112795" y="235183"/>
                  <a:pt x="123734" y="234915"/>
                  <a:pt x="131445" y="237605"/>
                </a:cubicBezTo>
                <a:cubicBezTo>
                  <a:pt x="139156" y="240294"/>
                  <a:pt x="145073" y="237874"/>
                  <a:pt x="148749" y="235452"/>
                </a:cubicBezTo>
                <a:cubicBezTo>
                  <a:pt x="152515" y="233032"/>
                  <a:pt x="159688" y="239218"/>
                  <a:pt x="160226" y="233032"/>
                </a:cubicBezTo>
                <a:cubicBezTo>
                  <a:pt x="160764" y="226935"/>
                  <a:pt x="168206" y="227921"/>
                  <a:pt x="175110" y="227921"/>
                </a:cubicBezTo>
                <a:cubicBezTo>
                  <a:pt x="182014" y="227921"/>
                  <a:pt x="198781" y="216982"/>
                  <a:pt x="212141" y="204429"/>
                </a:cubicBezTo>
                <a:cubicBezTo>
                  <a:pt x="225500" y="191877"/>
                  <a:pt x="247557" y="164440"/>
                  <a:pt x="255089" y="151977"/>
                </a:cubicBezTo>
                <a:cubicBezTo>
                  <a:pt x="262531" y="139424"/>
                  <a:pt x="274814" y="128755"/>
                  <a:pt x="280911" y="123196"/>
                </a:cubicBezTo>
                <a:cubicBezTo>
                  <a:pt x="285484" y="118981"/>
                  <a:pt x="288174" y="104277"/>
                  <a:pt x="289429" y="93517"/>
                </a:cubicBezTo>
                <a:cubicBezTo>
                  <a:pt x="283153" y="93517"/>
                  <a:pt x="275980" y="94504"/>
                  <a:pt x="275980" y="94504"/>
                </a:cubicBezTo>
                <a:close/>
                <a:moveTo>
                  <a:pt x="220300" y="154308"/>
                </a:moveTo>
                <a:cubicBezTo>
                  <a:pt x="220300" y="158612"/>
                  <a:pt x="210706" y="153232"/>
                  <a:pt x="208554" y="157536"/>
                </a:cubicBezTo>
                <a:cubicBezTo>
                  <a:pt x="206402" y="161840"/>
                  <a:pt x="204250" y="167130"/>
                  <a:pt x="204250" y="167130"/>
                </a:cubicBezTo>
                <a:lnTo>
                  <a:pt x="196808" y="166054"/>
                </a:lnTo>
                <a:lnTo>
                  <a:pt x="186139" y="151170"/>
                </a:lnTo>
                <a:cubicBezTo>
                  <a:pt x="186139" y="151170"/>
                  <a:pt x="194656" y="139424"/>
                  <a:pt x="196808" y="135210"/>
                </a:cubicBezTo>
                <a:cubicBezTo>
                  <a:pt x="198960" y="130996"/>
                  <a:pt x="212768" y="123465"/>
                  <a:pt x="214920" y="127768"/>
                </a:cubicBezTo>
                <a:cubicBezTo>
                  <a:pt x="217072" y="132072"/>
                  <a:pt x="226666" y="137362"/>
                  <a:pt x="226666" y="141576"/>
                </a:cubicBezTo>
                <a:cubicBezTo>
                  <a:pt x="226666" y="145790"/>
                  <a:pt x="220300" y="150094"/>
                  <a:pt x="220300" y="154398"/>
                </a:cubicBezTo>
                <a:close/>
              </a:path>
            </a:pathLst>
          </a:custGeom>
          <a:solidFill>
            <a:srgbClr val="92D050"/>
          </a:solidFill>
          <a:ln w="2239" cap="flat">
            <a:noFill/>
            <a:prstDash val="solid"/>
            <a:miter/>
          </a:ln>
        </p:spPr>
        <p:txBody>
          <a:bodyPr rtlCol="0" anchor="ctr"/>
          <a:lstStyle/>
          <a:p>
            <a:endParaRPr lang="es-PA"/>
          </a:p>
        </p:txBody>
      </p:sp>
      <p:sp>
        <p:nvSpPr>
          <p:cNvPr id="22" name="Freeform: Shape 21">
            <a:extLst>
              <a:ext uri="{FF2B5EF4-FFF2-40B4-BE49-F238E27FC236}">
                <a16:creationId xmlns:a16="http://schemas.microsoft.com/office/drawing/2014/main" id="{8BCF5DF8-4E2D-064C-C946-B2F16BD62FB9}"/>
              </a:ext>
            </a:extLst>
          </p:cNvPr>
          <p:cNvSpPr/>
          <p:nvPr/>
        </p:nvSpPr>
        <p:spPr>
          <a:xfrm>
            <a:off x="5537195" y="3502974"/>
            <a:ext cx="232223" cy="244234"/>
          </a:xfrm>
          <a:custGeom>
            <a:avLst/>
            <a:gdLst>
              <a:gd name="connsiteX0" fmla="*/ 12104 w 210974"/>
              <a:gd name="connsiteY0" fmla="*/ 205505 h 221886"/>
              <a:gd name="connsiteX1" fmla="*/ 20174 w 210974"/>
              <a:gd name="connsiteY1" fmla="*/ 209092 h 221886"/>
              <a:gd name="connsiteX2" fmla="*/ 37299 w 210974"/>
              <a:gd name="connsiteY2" fmla="*/ 209989 h 221886"/>
              <a:gd name="connsiteX3" fmla="*/ 53528 w 210974"/>
              <a:gd name="connsiteY3" fmla="*/ 214472 h 221886"/>
              <a:gd name="connsiteX4" fmla="*/ 115754 w 210974"/>
              <a:gd name="connsiteY4" fmla="*/ 214472 h 221886"/>
              <a:gd name="connsiteX5" fmla="*/ 122030 w 210974"/>
              <a:gd name="connsiteY5" fmla="*/ 220748 h 221886"/>
              <a:gd name="connsiteX6" fmla="*/ 161661 w 210974"/>
              <a:gd name="connsiteY6" fmla="*/ 220748 h 221886"/>
              <a:gd name="connsiteX7" fmla="*/ 189635 w 210974"/>
              <a:gd name="connsiteY7" fmla="*/ 218955 h 221886"/>
              <a:gd name="connsiteX8" fmla="*/ 194567 w 210974"/>
              <a:gd name="connsiteY8" fmla="*/ 217789 h 221886"/>
              <a:gd name="connsiteX9" fmla="*/ 174034 w 210974"/>
              <a:gd name="connsiteY9" fmla="*/ 189725 h 221886"/>
              <a:gd name="connsiteX10" fmla="*/ 175917 w 210974"/>
              <a:gd name="connsiteY10" fmla="*/ 129741 h 221886"/>
              <a:gd name="connsiteX11" fmla="*/ 202636 w 210974"/>
              <a:gd name="connsiteY11" fmla="*/ 130638 h 221886"/>
              <a:gd name="connsiteX12" fmla="*/ 207209 w 210974"/>
              <a:gd name="connsiteY12" fmla="*/ 125975 h 221886"/>
              <a:gd name="connsiteX13" fmla="*/ 210975 w 210974"/>
              <a:gd name="connsiteY13" fmla="*/ 90200 h 221886"/>
              <a:gd name="connsiteX14" fmla="*/ 206133 w 210974"/>
              <a:gd name="connsiteY14" fmla="*/ 90021 h 221886"/>
              <a:gd name="connsiteX15" fmla="*/ 190173 w 210974"/>
              <a:gd name="connsiteY15" fmla="*/ 91635 h 221886"/>
              <a:gd name="connsiteX16" fmla="*/ 180580 w 210974"/>
              <a:gd name="connsiteY16" fmla="*/ 96476 h 221886"/>
              <a:gd name="connsiteX17" fmla="*/ 180580 w 210974"/>
              <a:gd name="connsiteY17" fmla="*/ 82041 h 221886"/>
              <a:gd name="connsiteX18" fmla="*/ 171793 w 210974"/>
              <a:gd name="connsiteY18" fmla="*/ 67605 h 221886"/>
              <a:gd name="connsiteX19" fmla="*/ 174213 w 210974"/>
              <a:gd name="connsiteY19" fmla="*/ 42052 h 221886"/>
              <a:gd name="connsiteX20" fmla="*/ 170986 w 210974"/>
              <a:gd name="connsiteY20" fmla="*/ 27706 h 221886"/>
              <a:gd name="connsiteX21" fmla="*/ 158971 w 210974"/>
              <a:gd name="connsiteY21" fmla="*/ 25285 h 221886"/>
              <a:gd name="connsiteX22" fmla="*/ 150184 w 210974"/>
              <a:gd name="connsiteY22" fmla="*/ 21250 h 221886"/>
              <a:gd name="connsiteX23" fmla="*/ 135749 w 210974"/>
              <a:gd name="connsiteY23" fmla="*/ 21250 h 221886"/>
              <a:gd name="connsiteX24" fmla="*/ 128575 w 210974"/>
              <a:gd name="connsiteY24" fmla="*/ 37210 h 221886"/>
              <a:gd name="connsiteX25" fmla="*/ 107774 w 210974"/>
              <a:gd name="connsiteY25" fmla="*/ 40438 h 221886"/>
              <a:gd name="connsiteX26" fmla="*/ 92621 w 210974"/>
              <a:gd name="connsiteY26" fmla="*/ 29230 h 221886"/>
              <a:gd name="connsiteX27" fmla="*/ 85448 w 210974"/>
              <a:gd name="connsiteY27" fmla="*/ 15601 h 221886"/>
              <a:gd name="connsiteX28" fmla="*/ 82220 w 210974"/>
              <a:gd name="connsiteY28" fmla="*/ 359 h 221886"/>
              <a:gd name="connsiteX29" fmla="*/ 23850 w 210974"/>
              <a:gd name="connsiteY29" fmla="*/ 359 h 221886"/>
              <a:gd name="connsiteX30" fmla="*/ 13629 w 210974"/>
              <a:gd name="connsiteY30" fmla="*/ 5918 h 221886"/>
              <a:gd name="connsiteX31" fmla="*/ 29409 w 210974"/>
              <a:gd name="connsiteY31" fmla="*/ 43576 h 221886"/>
              <a:gd name="connsiteX32" fmla="*/ 26450 w 210974"/>
              <a:gd name="connsiteY32" fmla="*/ 62494 h 221886"/>
              <a:gd name="connsiteX33" fmla="*/ 37658 w 210974"/>
              <a:gd name="connsiteY33" fmla="*/ 100332 h 221886"/>
              <a:gd name="connsiteX34" fmla="*/ 24836 w 210974"/>
              <a:gd name="connsiteY34" fmla="*/ 126423 h 221886"/>
              <a:gd name="connsiteX35" fmla="*/ 11746 w 210974"/>
              <a:gd name="connsiteY35" fmla="*/ 161033 h 221886"/>
              <a:gd name="connsiteX36" fmla="*/ 2421 w 210974"/>
              <a:gd name="connsiteY36" fmla="*/ 186318 h 221886"/>
              <a:gd name="connsiteX37" fmla="*/ 0 w 210974"/>
              <a:gd name="connsiteY37" fmla="*/ 210527 h 221886"/>
              <a:gd name="connsiteX38" fmla="*/ 0 w 210974"/>
              <a:gd name="connsiteY38" fmla="*/ 211244 h 221886"/>
              <a:gd name="connsiteX39" fmla="*/ 5649 w 210974"/>
              <a:gd name="connsiteY39" fmla="*/ 209809 h 221886"/>
              <a:gd name="connsiteX40" fmla="*/ 11925 w 210974"/>
              <a:gd name="connsiteY40" fmla="*/ 205326 h 2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974" h="221886">
                <a:moveTo>
                  <a:pt x="12104" y="205505"/>
                </a:moveTo>
                <a:cubicBezTo>
                  <a:pt x="16588" y="205505"/>
                  <a:pt x="13898" y="211782"/>
                  <a:pt x="20174" y="209092"/>
                </a:cubicBezTo>
                <a:cubicBezTo>
                  <a:pt x="26450" y="206402"/>
                  <a:pt x="31920" y="206402"/>
                  <a:pt x="37299" y="209989"/>
                </a:cubicBezTo>
                <a:cubicBezTo>
                  <a:pt x="42679" y="213575"/>
                  <a:pt x="47252" y="214472"/>
                  <a:pt x="53528" y="214472"/>
                </a:cubicBezTo>
                <a:lnTo>
                  <a:pt x="115754" y="214472"/>
                </a:lnTo>
                <a:lnTo>
                  <a:pt x="122030" y="220748"/>
                </a:lnTo>
                <a:cubicBezTo>
                  <a:pt x="122030" y="220748"/>
                  <a:pt x="156281" y="218058"/>
                  <a:pt x="161661" y="220748"/>
                </a:cubicBezTo>
                <a:cubicBezTo>
                  <a:pt x="167041" y="223438"/>
                  <a:pt x="184166" y="220748"/>
                  <a:pt x="189635" y="218955"/>
                </a:cubicBezTo>
                <a:cubicBezTo>
                  <a:pt x="190532" y="218596"/>
                  <a:pt x="192325" y="218238"/>
                  <a:pt x="194567" y="217789"/>
                </a:cubicBezTo>
                <a:lnTo>
                  <a:pt x="174034" y="189725"/>
                </a:lnTo>
                <a:lnTo>
                  <a:pt x="175917" y="129741"/>
                </a:lnTo>
                <a:lnTo>
                  <a:pt x="202636" y="130638"/>
                </a:lnTo>
                <a:lnTo>
                  <a:pt x="207209" y="125975"/>
                </a:lnTo>
                <a:lnTo>
                  <a:pt x="210975" y="90200"/>
                </a:lnTo>
                <a:cubicBezTo>
                  <a:pt x="209540" y="89483"/>
                  <a:pt x="207926" y="89214"/>
                  <a:pt x="206133" y="90021"/>
                </a:cubicBezTo>
                <a:cubicBezTo>
                  <a:pt x="200574" y="92442"/>
                  <a:pt x="195732" y="91635"/>
                  <a:pt x="190173" y="91635"/>
                </a:cubicBezTo>
                <a:cubicBezTo>
                  <a:pt x="184614" y="91635"/>
                  <a:pt x="183807" y="97194"/>
                  <a:pt x="180580" y="96476"/>
                </a:cubicBezTo>
                <a:cubicBezTo>
                  <a:pt x="177352" y="95669"/>
                  <a:pt x="179772" y="86076"/>
                  <a:pt x="180580" y="82041"/>
                </a:cubicBezTo>
                <a:cubicBezTo>
                  <a:pt x="181387" y="78006"/>
                  <a:pt x="175827" y="70833"/>
                  <a:pt x="171793" y="67605"/>
                </a:cubicBezTo>
                <a:cubicBezTo>
                  <a:pt x="167758" y="64377"/>
                  <a:pt x="176545" y="44383"/>
                  <a:pt x="174213" y="42052"/>
                </a:cubicBezTo>
                <a:cubicBezTo>
                  <a:pt x="171793" y="39631"/>
                  <a:pt x="170986" y="33265"/>
                  <a:pt x="170986" y="27706"/>
                </a:cubicBezTo>
                <a:cubicBezTo>
                  <a:pt x="170986" y="22147"/>
                  <a:pt x="166951" y="25285"/>
                  <a:pt x="158971" y="25285"/>
                </a:cubicBezTo>
                <a:cubicBezTo>
                  <a:pt x="150991" y="25285"/>
                  <a:pt x="150184" y="21250"/>
                  <a:pt x="150184" y="21250"/>
                </a:cubicBezTo>
                <a:cubicBezTo>
                  <a:pt x="150184" y="21250"/>
                  <a:pt x="140590" y="18829"/>
                  <a:pt x="135749" y="21250"/>
                </a:cubicBezTo>
                <a:cubicBezTo>
                  <a:pt x="130907" y="23671"/>
                  <a:pt x="131714" y="38017"/>
                  <a:pt x="128575" y="37210"/>
                </a:cubicBezTo>
                <a:cubicBezTo>
                  <a:pt x="125348" y="36403"/>
                  <a:pt x="115754" y="38017"/>
                  <a:pt x="107774" y="40438"/>
                </a:cubicBezTo>
                <a:cubicBezTo>
                  <a:pt x="99794" y="42858"/>
                  <a:pt x="96566" y="38824"/>
                  <a:pt x="92621" y="29230"/>
                </a:cubicBezTo>
                <a:cubicBezTo>
                  <a:pt x="88586" y="19636"/>
                  <a:pt x="83834" y="22864"/>
                  <a:pt x="85448" y="15601"/>
                </a:cubicBezTo>
                <a:cubicBezTo>
                  <a:pt x="87062" y="8428"/>
                  <a:pt x="82220" y="359"/>
                  <a:pt x="82220" y="359"/>
                </a:cubicBezTo>
                <a:cubicBezTo>
                  <a:pt x="82220" y="359"/>
                  <a:pt x="29499" y="-448"/>
                  <a:pt x="23850" y="359"/>
                </a:cubicBezTo>
                <a:cubicBezTo>
                  <a:pt x="21609" y="717"/>
                  <a:pt x="17574" y="3138"/>
                  <a:pt x="13629" y="5918"/>
                </a:cubicBezTo>
                <a:cubicBezTo>
                  <a:pt x="16857" y="18201"/>
                  <a:pt x="27078" y="38734"/>
                  <a:pt x="29409" y="43576"/>
                </a:cubicBezTo>
                <a:cubicBezTo>
                  <a:pt x="31830" y="48687"/>
                  <a:pt x="26450" y="53170"/>
                  <a:pt x="26450" y="62494"/>
                </a:cubicBezTo>
                <a:cubicBezTo>
                  <a:pt x="26450" y="71819"/>
                  <a:pt x="36582" y="88855"/>
                  <a:pt x="37658" y="100332"/>
                </a:cubicBezTo>
                <a:cubicBezTo>
                  <a:pt x="38734" y="111809"/>
                  <a:pt x="31292" y="118982"/>
                  <a:pt x="24836" y="126423"/>
                </a:cubicBezTo>
                <a:cubicBezTo>
                  <a:pt x="18470" y="133866"/>
                  <a:pt x="11746" y="150632"/>
                  <a:pt x="11746" y="161033"/>
                </a:cubicBezTo>
                <a:cubicBezTo>
                  <a:pt x="11746" y="171434"/>
                  <a:pt x="2152" y="181566"/>
                  <a:pt x="2421" y="186318"/>
                </a:cubicBezTo>
                <a:cubicBezTo>
                  <a:pt x="2690" y="191159"/>
                  <a:pt x="1076" y="205236"/>
                  <a:pt x="0" y="210527"/>
                </a:cubicBezTo>
                <a:cubicBezTo>
                  <a:pt x="0" y="210706"/>
                  <a:pt x="0" y="210975"/>
                  <a:pt x="0" y="211244"/>
                </a:cubicBezTo>
                <a:lnTo>
                  <a:pt x="5649" y="209809"/>
                </a:lnTo>
                <a:cubicBezTo>
                  <a:pt x="5649" y="209809"/>
                  <a:pt x="7442" y="205326"/>
                  <a:pt x="11925" y="20532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3" name="Freeform: Shape 22">
            <a:extLst>
              <a:ext uri="{FF2B5EF4-FFF2-40B4-BE49-F238E27FC236}">
                <a16:creationId xmlns:a16="http://schemas.microsoft.com/office/drawing/2014/main" id="{B18934E1-3811-C0B5-E4BC-59823DA77306}"/>
              </a:ext>
            </a:extLst>
          </p:cNvPr>
          <p:cNvSpPr/>
          <p:nvPr/>
        </p:nvSpPr>
        <p:spPr>
          <a:xfrm>
            <a:off x="5728856" y="3549261"/>
            <a:ext cx="228473" cy="199487"/>
          </a:xfrm>
          <a:custGeom>
            <a:avLst/>
            <a:gdLst>
              <a:gd name="connsiteX0" fmla="*/ 159509 w 207567"/>
              <a:gd name="connsiteY0" fmla="*/ 7442 h 181233"/>
              <a:gd name="connsiteX1" fmla="*/ 146508 w 207567"/>
              <a:gd name="connsiteY1" fmla="*/ 0 h 181233"/>
              <a:gd name="connsiteX2" fmla="*/ 124809 w 207567"/>
              <a:gd name="connsiteY2" fmla="*/ 3228 h 181233"/>
              <a:gd name="connsiteX3" fmla="*/ 119968 w 207567"/>
              <a:gd name="connsiteY3" fmla="*/ 15243 h 181233"/>
              <a:gd name="connsiteX4" fmla="*/ 117547 w 207567"/>
              <a:gd name="connsiteY4" fmla="*/ 24836 h 181233"/>
              <a:gd name="connsiteX5" fmla="*/ 116740 w 207567"/>
              <a:gd name="connsiteY5" fmla="*/ 44831 h 181233"/>
              <a:gd name="connsiteX6" fmla="*/ 112705 w 207567"/>
              <a:gd name="connsiteY6" fmla="*/ 61598 h 181233"/>
              <a:gd name="connsiteX7" fmla="*/ 124720 w 207567"/>
              <a:gd name="connsiteY7" fmla="*/ 76033 h 181233"/>
              <a:gd name="connsiteX8" fmla="*/ 136735 w 207567"/>
              <a:gd name="connsiteY8" fmla="*/ 71999 h 181233"/>
              <a:gd name="connsiteX9" fmla="*/ 139155 w 207567"/>
              <a:gd name="connsiteY9" fmla="*/ 84820 h 181233"/>
              <a:gd name="connsiteX10" fmla="*/ 135927 w 207567"/>
              <a:gd name="connsiteY10" fmla="*/ 92800 h 181233"/>
              <a:gd name="connsiteX11" fmla="*/ 123106 w 207567"/>
              <a:gd name="connsiteY11" fmla="*/ 92800 h 181233"/>
              <a:gd name="connsiteX12" fmla="*/ 115933 w 207567"/>
              <a:gd name="connsiteY12" fmla="*/ 77647 h 181233"/>
              <a:gd name="connsiteX13" fmla="*/ 102304 w 207567"/>
              <a:gd name="connsiteY13" fmla="*/ 74420 h 181233"/>
              <a:gd name="connsiteX14" fmla="*/ 92711 w 207567"/>
              <a:gd name="connsiteY14" fmla="*/ 64019 h 181233"/>
              <a:gd name="connsiteX15" fmla="*/ 86344 w 207567"/>
              <a:gd name="connsiteY15" fmla="*/ 67247 h 181233"/>
              <a:gd name="connsiteX16" fmla="*/ 78365 w 207567"/>
              <a:gd name="connsiteY16" fmla="*/ 69667 h 181233"/>
              <a:gd name="connsiteX17" fmla="*/ 63212 w 207567"/>
              <a:gd name="connsiteY17" fmla="*/ 64826 h 181233"/>
              <a:gd name="connsiteX18" fmla="*/ 57653 w 207567"/>
              <a:gd name="connsiteY18" fmla="*/ 56039 h 181233"/>
              <a:gd name="connsiteX19" fmla="*/ 46445 w 207567"/>
              <a:gd name="connsiteY19" fmla="*/ 56846 h 181233"/>
              <a:gd name="connsiteX20" fmla="*/ 41693 w 207567"/>
              <a:gd name="connsiteY20" fmla="*/ 52811 h 181233"/>
              <a:gd name="connsiteX21" fmla="*/ 36941 w 207567"/>
              <a:gd name="connsiteY21" fmla="*/ 48238 h 181233"/>
              <a:gd name="connsiteX22" fmla="*/ 33175 w 207567"/>
              <a:gd name="connsiteY22" fmla="*/ 84013 h 181233"/>
              <a:gd name="connsiteX23" fmla="*/ 28602 w 207567"/>
              <a:gd name="connsiteY23" fmla="*/ 88676 h 181233"/>
              <a:gd name="connsiteX24" fmla="*/ 1883 w 207567"/>
              <a:gd name="connsiteY24" fmla="*/ 87779 h 181233"/>
              <a:gd name="connsiteX25" fmla="*/ 0 w 207567"/>
              <a:gd name="connsiteY25" fmla="*/ 147763 h 181233"/>
              <a:gd name="connsiteX26" fmla="*/ 20532 w 207567"/>
              <a:gd name="connsiteY26" fmla="*/ 175827 h 181233"/>
              <a:gd name="connsiteX27" fmla="*/ 53439 w 207567"/>
              <a:gd name="connsiteY27" fmla="*/ 174303 h 181233"/>
              <a:gd name="connsiteX28" fmla="*/ 54873 w 207567"/>
              <a:gd name="connsiteY28" fmla="*/ 178428 h 181233"/>
              <a:gd name="connsiteX29" fmla="*/ 64108 w 207567"/>
              <a:gd name="connsiteY29" fmla="*/ 176993 h 181233"/>
              <a:gd name="connsiteX30" fmla="*/ 87062 w 207567"/>
              <a:gd name="connsiteY30" fmla="*/ 180759 h 181233"/>
              <a:gd name="connsiteX31" fmla="*/ 105711 w 207567"/>
              <a:gd name="connsiteY31" fmla="*/ 160495 h 181233"/>
              <a:gd name="connsiteX32" fmla="*/ 122209 w 207567"/>
              <a:gd name="connsiteY32" fmla="*/ 147673 h 181233"/>
              <a:gd name="connsiteX33" fmla="*/ 132341 w 207567"/>
              <a:gd name="connsiteY33" fmla="*/ 138618 h 181233"/>
              <a:gd name="connsiteX34" fmla="*/ 147763 w 207567"/>
              <a:gd name="connsiteY34" fmla="*/ 138080 h 181233"/>
              <a:gd name="connsiteX35" fmla="*/ 148839 w 207567"/>
              <a:gd name="connsiteY35" fmla="*/ 138080 h 181233"/>
              <a:gd name="connsiteX36" fmla="*/ 145163 w 207567"/>
              <a:gd name="connsiteY36" fmla="*/ 124720 h 181233"/>
              <a:gd name="connsiteX37" fmla="*/ 195105 w 207567"/>
              <a:gd name="connsiteY37" fmla="*/ 106608 h 181233"/>
              <a:gd name="connsiteX38" fmla="*/ 191877 w 207567"/>
              <a:gd name="connsiteY38" fmla="*/ 98718 h 181233"/>
              <a:gd name="connsiteX39" fmla="*/ 194656 w 207567"/>
              <a:gd name="connsiteY39" fmla="*/ 81234 h 181233"/>
              <a:gd name="connsiteX40" fmla="*/ 202009 w 207567"/>
              <a:gd name="connsiteY40" fmla="*/ 76571 h 181233"/>
              <a:gd name="connsiteX41" fmla="*/ 201112 w 207567"/>
              <a:gd name="connsiteY41" fmla="*/ 47073 h 181233"/>
              <a:gd name="connsiteX42" fmla="*/ 207568 w 207567"/>
              <a:gd name="connsiteY42" fmla="*/ 43396 h 181233"/>
              <a:gd name="connsiteX43" fmla="*/ 199229 w 207567"/>
              <a:gd name="connsiteY43" fmla="*/ 24029 h 181233"/>
              <a:gd name="connsiteX44" fmla="*/ 176186 w 207567"/>
              <a:gd name="connsiteY44" fmla="*/ 13898 h 181233"/>
              <a:gd name="connsiteX45" fmla="*/ 159598 w 207567"/>
              <a:gd name="connsiteY45" fmla="*/ 7442 h 18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7567" h="181233">
                <a:moveTo>
                  <a:pt x="159509" y="7442"/>
                </a:moveTo>
                <a:cubicBezTo>
                  <a:pt x="157088" y="7442"/>
                  <a:pt x="151349" y="3676"/>
                  <a:pt x="146508" y="0"/>
                </a:cubicBezTo>
                <a:cubicBezTo>
                  <a:pt x="143011" y="3855"/>
                  <a:pt x="130817" y="3228"/>
                  <a:pt x="124809" y="3228"/>
                </a:cubicBezTo>
                <a:cubicBezTo>
                  <a:pt x="118444" y="3228"/>
                  <a:pt x="124003" y="12015"/>
                  <a:pt x="119968" y="15243"/>
                </a:cubicBezTo>
                <a:cubicBezTo>
                  <a:pt x="115933" y="18470"/>
                  <a:pt x="114409" y="23222"/>
                  <a:pt x="117547" y="24836"/>
                </a:cubicBezTo>
                <a:cubicBezTo>
                  <a:pt x="120775" y="26450"/>
                  <a:pt x="116740" y="39989"/>
                  <a:pt x="116740" y="44831"/>
                </a:cubicBezTo>
                <a:cubicBezTo>
                  <a:pt x="116740" y="49673"/>
                  <a:pt x="110374" y="59984"/>
                  <a:pt x="112705" y="61598"/>
                </a:cubicBezTo>
                <a:cubicBezTo>
                  <a:pt x="115126" y="63212"/>
                  <a:pt x="119071" y="74420"/>
                  <a:pt x="124720" y="76033"/>
                </a:cubicBezTo>
                <a:cubicBezTo>
                  <a:pt x="130279" y="77647"/>
                  <a:pt x="134314" y="71999"/>
                  <a:pt x="136735" y="71999"/>
                </a:cubicBezTo>
                <a:cubicBezTo>
                  <a:pt x="139155" y="71999"/>
                  <a:pt x="139155" y="79172"/>
                  <a:pt x="139155" y="84820"/>
                </a:cubicBezTo>
                <a:cubicBezTo>
                  <a:pt x="139155" y="90469"/>
                  <a:pt x="135927" y="92800"/>
                  <a:pt x="135927" y="92800"/>
                </a:cubicBezTo>
                <a:cubicBezTo>
                  <a:pt x="135927" y="92800"/>
                  <a:pt x="127141" y="96028"/>
                  <a:pt x="123106" y="92800"/>
                </a:cubicBezTo>
                <a:cubicBezTo>
                  <a:pt x="119071" y="89572"/>
                  <a:pt x="115933" y="80785"/>
                  <a:pt x="115933" y="77647"/>
                </a:cubicBezTo>
                <a:cubicBezTo>
                  <a:pt x="115933" y="74509"/>
                  <a:pt x="106339" y="74420"/>
                  <a:pt x="102304" y="74420"/>
                </a:cubicBezTo>
                <a:cubicBezTo>
                  <a:pt x="98270" y="74420"/>
                  <a:pt x="94324" y="67247"/>
                  <a:pt x="92711" y="64019"/>
                </a:cubicBezTo>
                <a:cubicBezTo>
                  <a:pt x="91096" y="60791"/>
                  <a:pt x="86344" y="64826"/>
                  <a:pt x="86344" y="67247"/>
                </a:cubicBezTo>
                <a:cubicBezTo>
                  <a:pt x="86344" y="69667"/>
                  <a:pt x="82310" y="69667"/>
                  <a:pt x="78365" y="69667"/>
                </a:cubicBezTo>
                <a:cubicBezTo>
                  <a:pt x="74419" y="69667"/>
                  <a:pt x="66350" y="63301"/>
                  <a:pt x="63212" y="64826"/>
                </a:cubicBezTo>
                <a:cubicBezTo>
                  <a:pt x="59984" y="66440"/>
                  <a:pt x="56846" y="59267"/>
                  <a:pt x="57653" y="56039"/>
                </a:cubicBezTo>
                <a:cubicBezTo>
                  <a:pt x="58460" y="52811"/>
                  <a:pt x="49673" y="55232"/>
                  <a:pt x="46445" y="56846"/>
                </a:cubicBezTo>
                <a:cubicBezTo>
                  <a:pt x="43217" y="58460"/>
                  <a:pt x="41693" y="52811"/>
                  <a:pt x="41693" y="52811"/>
                </a:cubicBezTo>
                <a:cubicBezTo>
                  <a:pt x="41693" y="52811"/>
                  <a:pt x="39810" y="49583"/>
                  <a:pt x="36941" y="48238"/>
                </a:cubicBezTo>
                <a:lnTo>
                  <a:pt x="33175" y="84013"/>
                </a:lnTo>
                <a:lnTo>
                  <a:pt x="28602" y="88676"/>
                </a:lnTo>
                <a:lnTo>
                  <a:pt x="1883" y="87779"/>
                </a:lnTo>
                <a:lnTo>
                  <a:pt x="0" y="147763"/>
                </a:lnTo>
                <a:lnTo>
                  <a:pt x="20532" y="175827"/>
                </a:lnTo>
                <a:cubicBezTo>
                  <a:pt x="31202" y="173676"/>
                  <a:pt x="53439" y="170627"/>
                  <a:pt x="53439" y="174303"/>
                </a:cubicBezTo>
                <a:cubicBezTo>
                  <a:pt x="53439" y="175379"/>
                  <a:pt x="53976" y="176903"/>
                  <a:pt x="54873" y="178428"/>
                </a:cubicBezTo>
                <a:cubicBezTo>
                  <a:pt x="58639" y="177531"/>
                  <a:pt x="62136" y="176814"/>
                  <a:pt x="64108" y="176993"/>
                </a:cubicBezTo>
                <a:cubicBezTo>
                  <a:pt x="68412" y="177531"/>
                  <a:pt x="82758" y="182821"/>
                  <a:pt x="87062" y="180759"/>
                </a:cubicBezTo>
                <a:cubicBezTo>
                  <a:pt x="91276" y="178607"/>
                  <a:pt x="98808" y="162647"/>
                  <a:pt x="105711" y="160495"/>
                </a:cubicBezTo>
                <a:cubicBezTo>
                  <a:pt x="112616" y="158343"/>
                  <a:pt x="122209" y="150901"/>
                  <a:pt x="122209" y="147673"/>
                </a:cubicBezTo>
                <a:cubicBezTo>
                  <a:pt x="122209" y="144446"/>
                  <a:pt x="122209" y="141307"/>
                  <a:pt x="132341" y="138618"/>
                </a:cubicBezTo>
                <a:lnTo>
                  <a:pt x="147763" y="138080"/>
                </a:lnTo>
                <a:lnTo>
                  <a:pt x="148839" y="138080"/>
                </a:lnTo>
                <a:lnTo>
                  <a:pt x="145163" y="124720"/>
                </a:lnTo>
                <a:cubicBezTo>
                  <a:pt x="145163" y="124720"/>
                  <a:pt x="192415" y="107056"/>
                  <a:pt x="195105" y="106608"/>
                </a:cubicBezTo>
                <a:cubicBezTo>
                  <a:pt x="193042" y="102394"/>
                  <a:pt x="190890" y="99166"/>
                  <a:pt x="191877" y="98718"/>
                </a:cubicBezTo>
                <a:cubicBezTo>
                  <a:pt x="193760" y="97821"/>
                  <a:pt x="194656" y="84910"/>
                  <a:pt x="194656" y="81234"/>
                </a:cubicBezTo>
                <a:cubicBezTo>
                  <a:pt x="194656" y="77558"/>
                  <a:pt x="205774" y="80337"/>
                  <a:pt x="202009" y="76571"/>
                </a:cubicBezTo>
                <a:cubicBezTo>
                  <a:pt x="198332" y="72895"/>
                  <a:pt x="199229" y="51645"/>
                  <a:pt x="201112" y="47073"/>
                </a:cubicBezTo>
                <a:cubicBezTo>
                  <a:pt x="202995" y="42500"/>
                  <a:pt x="207568" y="47073"/>
                  <a:pt x="207568" y="43396"/>
                </a:cubicBezTo>
                <a:cubicBezTo>
                  <a:pt x="207568" y="39720"/>
                  <a:pt x="202009" y="27706"/>
                  <a:pt x="199229" y="24029"/>
                </a:cubicBezTo>
                <a:cubicBezTo>
                  <a:pt x="197257" y="21340"/>
                  <a:pt x="180759" y="14794"/>
                  <a:pt x="176186" y="13898"/>
                </a:cubicBezTo>
                <a:cubicBezTo>
                  <a:pt x="171613" y="13001"/>
                  <a:pt x="164171" y="7442"/>
                  <a:pt x="159598" y="7442"/>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4" name="Freeform: Shape 23">
            <a:extLst>
              <a:ext uri="{FF2B5EF4-FFF2-40B4-BE49-F238E27FC236}">
                <a16:creationId xmlns:a16="http://schemas.microsoft.com/office/drawing/2014/main" id="{E660BC52-1531-630C-6D98-1E9E642176C8}"/>
              </a:ext>
            </a:extLst>
          </p:cNvPr>
          <p:cNvSpPr/>
          <p:nvPr/>
        </p:nvSpPr>
        <p:spPr>
          <a:xfrm>
            <a:off x="5864459" y="3406453"/>
            <a:ext cx="38053" cy="32411"/>
          </a:xfrm>
          <a:custGeom>
            <a:avLst/>
            <a:gdLst>
              <a:gd name="connsiteX0" fmla="*/ 28781 w 34571"/>
              <a:gd name="connsiteY0" fmla="*/ 90 h 29445"/>
              <a:gd name="connsiteX1" fmla="*/ 18829 w 34571"/>
              <a:gd name="connsiteY1" fmla="*/ 3317 h 29445"/>
              <a:gd name="connsiteX2" fmla="*/ 9863 w 34571"/>
              <a:gd name="connsiteY2" fmla="*/ 4931 h 29445"/>
              <a:gd name="connsiteX3" fmla="*/ 7621 w 34571"/>
              <a:gd name="connsiteY3" fmla="*/ 6635 h 29445"/>
              <a:gd name="connsiteX4" fmla="*/ 4035 w 34571"/>
              <a:gd name="connsiteY4" fmla="*/ 18201 h 29445"/>
              <a:gd name="connsiteX5" fmla="*/ 0 w 34571"/>
              <a:gd name="connsiteY5" fmla="*/ 23402 h 29445"/>
              <a:gd name="connsiteX6" fmla="*/ 3586 w 34571"/>
              <a:gd name="connsiteY6" fmla="*/ 28602 h 29445"/>
              <a:gd name="connsiteX7" fmla="*/ 9504 w 34571"/>
              <a:gd name="connsiteY7" fmla="*/ 29140 h 29445"/>
              <a:gd name="connsiteX8" fmla="*/ 18739 w 34571"/>
              <a:gd name="connsiteY8" fmla="*/ 23581 h 29445"/>
              <a:gd name="connsiteX9" fmla="*/ 34430 w 34571"/>
              <a:gd name="connsiteY9" fmla="*/ 19905 h 29445"/>
              <a:gd name="connsiteX10" fmla="*/ 31651 w 34571"/>
              <a:gd name="connsiteY10" fmla="*/ 7890 h 29445"/>
              <a:gd name="connsiteX11" fmla="*/ 28692 w 34571"/>
              <a:gd name="connsiteY11" fmla="*/ 0 h 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71" h="29445">
                <a:moveTo>
                  <a:pt x="28781" y="90"/>
                </a:moveTo>
                <a:cubicBezTo>
                  <a:pt x="24836" y="1166"/>
                  <a:pt x="20533" y="2511"/>
                  <a:pt x="18829" y="3317"/>
                </a:cubicBezTo>
                <a:cubicBezTo>
                  <a:pt x="16229" y="4573"/>
                  <a:pt x="14973" y="5380"/>
                  <a:pt x="9863" y="4931"/>
                </a:cubicBezTo>
                <a:cubicBezTo>
                  <a:pt x="9235" y="5649"/>
                  <a:pt x="8518" y="6276"/>
                  <a:pt x="7621" y="6635"/>
                </a:cubicBezTo>
                <a:cubicBezTo>
                  <a:pt x="3228" y="8249"/>
                  <a:pt x="4035" y="18201"/>
                  <a:pt x="4035" y="18201"/>
                </a:cubicBezTo>
                <a:cubicBezTo>
                  <a:pt x="4035" y="18201"/>
                  <a:pt x="0" y="18560"/>
                  <a:pt x="0" y="23402"/>
                </a:cubicBezTo>
                <a:cubicBezTo>
                  <a:pt x="0" y="26630"/>
                  <a:pt x="2242" y="28064"/>
                  <a:pt x="3586" y="28602"/>
                </a:cubicBezTo>
                <a:cubicBezTo>
                  <a:pt x="5828" y="28602"/>
                  <a:pt x="7890" y="28871"/>
                  <a:pt x="9504" y="29140"/>
                </a:cubicBezTo>
                <a:cubicBezTo>
                  <a:pt x="19636" y="31023"/>
                  <a:pt x="18739" y="23581"/>
                  <a:pt x="18739" y="23581"/>
                </a:cubicBezTo>
                <a:cubicBezTo>
                  <a:pt x="18739" y="23581"/>
                  <a:pt x="33534" y="24478"/>
                  <a:pt x="34430" y="19905"/>
                </a:cubicBezTo>
                <a:cubicBezTo>
                  <a:pt x="35327" y="15332"/>
                  <a:pt x="31651" y="7890"/>
                  <a:pt x="31651" y="7890"/>
                </a:cubicBezTo>
                <a:lnTo>
                  <a:pt x="28692" y="0"/>
                </a:lnTo>
                <a:close/>
              </a:path>
            </a:pathLst>
          </a:custGeom>
          <a:solidFill>
            <a:srgbClr val="92D050"/>
          </a:solidFill>
          <a:ln w="2239" cap="flat">
            <a:noFill/>
            <a:prstDash val="solid"/>
            <a:miter/>
          </a:ln>
        </p:spPr>
        <p:txBody>
          <a:bodyPr rtlCol="0" anchor="ctr"/>
          <a:lstStyle/>
          <a:p>
            <a:endParaRPr lang="es-PA"/>
          </a:p>
        </p:txBody>
      </p:sp>
      <p:sp>
        <p:nvSpPr>
          <p:cNvPr id="25" name="Freeform: Shape 24">
            <a:extLst>
              <a:ext uri="{FF2B5EF4-FFF2-40B4-BE49-F238E27FC236}">
                <a16:creationId xmlns:a16="http://schemas.microsoft.com/office/drawing/2014/main" id="{19A3512B-9037-A14A-7AD7-927DB37491C4}"/>
              </a:ext>
            </a:extLst>
          </p:cNvPr>
          <p:cNvSpPr/>
          <p:nvPr/>
        </p:nvSpPr>
        <p:spPr>
          <a:xfrm>
            <a:off x="6103394" y="3142644"/>
            <a:ext cx="204841" cy="273875"/>
          </a:xfrm>
          <a:custGeom>
            <a:avLst/>
            <a:gdLst>
              <a:gd name="connsiteX0" fmla="*/ 43576 w 186097"/>
              <a:gd name="connsiteY0" fmla="*/ 45193 h 248815"/>
              <a:gd name="connsiteX1" fmla="*/ 55591 w 186097"/>
              <a:gd name="connsiteY1" fmla="*/ 55952 h 248815"/>
              <a:gd name="connsiteX2" fmla="*/ 91993 w 186097"/>
              <a:gd name="connsiteY2" fmla="*/ 68774 h 248815"/>
              <a:gd name="connsiteX3" fmla="*/ 116740 w 186097"/>
              <a:gd name="connsiteY3" fmla="*/ 74333 h 248815"/>
              <a:gd name="connsiteX4" fmla="*/ 123106 w 186097"/>
              <a:gd name="connsiteY4" fmla="*/ 78368 h 248815"/>
              <a:gd name="connsiteX5" fmla="*/ 75137 w 186097"/>
              <a:gd name="connsiteY5" fmla="*/ 126337 h 248815"/>
              <a:gd name="connsiteX6" fmla="*/ 55142 w 186097"/>
              <a:gd name="connsiteY6" fmla="*/ 129923 h 248815"/>
              <a:gd name="connsiteX7" fmla="*/ 31561 w 186097"/>
              <a:gd name="connsiteY7" fmla="*/ 142297 h 248815"/>
              <a:gd name="connsiteX8" fmla="*/ 16946 w 186097"/>
              <a:gd name="connsiteY8" fmla="*/ 144538 h 248815"/>
              <a:gd name="connsiteX9" fmla="*/ 8339 w 186097"/>
              <a:gd name="connsiteY9" fmla="*/ 157181 h 248815"/>
              <a:gd name="connsiteX10" fmla="*/ 0 w 186097"/>
              <a:gd name="connsiteY10" fmla="*/ 170092 h 248815"/>
              <a:gd name="connsiteX11" fmla="*/ 897 w 186097"/>
              <a:gd name="connsiteY11" fmla="*/ 234649 h 248815"/>
              <a:gd name="connsiteX12" fmla="*/ 9863 w 186097"/>
              <a:gd name="connsiteY12" fmla="*/ 248815 h 248815"/>
              <a:gd name="connsiteX13" fmla="*/ 49852 w 186097"/>
              <a:gd name="connsiteY13" fmla="*/ 206495 h 248815"/>
              <a:gd name="connsiteX14" fmla="*/ 81324 w 186097"/>
              <a:gd name="connsiteY14" fmla="*/ 182465 h 248815"/>
              <a:gd name="connsiteX15" fmla="*/ 126154 w 186097"/>
              <a:gd name="connsiteY15" fmla="*/ 138441 h 248815"/>
              <a:gd name="connsiteX16" fmla="*/ 146956 w 186097"/>
              <a:gd name="connsiteY16" fmla="*/ 105177 h 248815"/>
              <a:gd name="connsiteX17" fmla="*/ 163185 w 186097"/>
              <a:gd name="connsiteY17" fmla="*/ 77202 h 248815"/>
              <a:gd name="connsiteX18" fmla="*/ 179952 w 186097"/>
              <a:gd name="connsiteY18" fmla="*/ 41516 h 248815"/>
              <a:gd name="connsiteX19" fmla="*/ 186049 w 186097"/>
              <a:gd name="connsiteY19" fmla="*/ 10045 h 248815"/>
              <a:gd name="connsiteX20" fmla="*/ 174303 w 186097"/>
              <a:gd name="connsiteY20" fmla="*/ 3948 h 248815"/>
              <a:gd name="connsiteX21" fmla="*/ 133776 w 186097"/>
              <a:gd name="connsiteY21" fmla="*/ 14887 h 248815"/>
              <a:gd name="connsiteX22" fmla="*/ 104994 w 186097"/>
              <a:gd name="connsiteY22" fmla="*/ 21522 h 248815"/>
              <a:gd name="connsiteX23" fmla="*/ 81503 w 186097"/>
              <a:gd name="connsiteY23" fmla="*/ 25826 h 248815"/>
              <a:gd name="connsiteX24" fmla="*/ 51645 w 186097"/>
              <a:gd name="connsiteY24" fmla="*/ 23405 h 248815"/>
              <a:gd name="connsiteX25" fmla="*/ 42410 w 186097"/>
              <a:gd name="connsiteY25" fmla="*/ 13094 h 248815"/>
              <a:gd name="connsiteX26" fmla="*/ 32189 w 186097"/>
              <a:gd name="connsiteY26" fmla="*/ 28695 h 248815"/>
              <a:gd name="connsiteX27" fmla="*/ 43396 w 186097"/>
              <a:gd name="connsiteY27" fmla="*/ 45103 h 24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097" h="248815">
                <a:moveTo>
                  <a:pt x="43576" y="45193"/>
                </a:moveTo>
                <a:cubicBezTo>
                  <a:pt x="46804" y="46807"/>
                  <a:pt x="52004" y="55145"/>
                  <a:pt x="55591" y="55952"/>
                </a:cubicBezTo>
                <a:cubicBezTo>
                  <a:pt x="59177" y="56759"/>
                  <a:pt x="79172" y="63573"/>
                  <a:pt x="91993" y="68774"/>
                </a:cubicBezTo>
                <a:cubicBezTo>
                  <a:pt x="104815" y="73974"/>
                  <a:pt x="112795" y="74333"/>
                  <a:pt x="116740" y="74333"/>
                </a:cubicBezTo>
                <a:cubicBezTo>
                  <a:pt x="120685" y="74333"/>
                  <a:pt x="126782" y="75498"/>
                  <a:pt x="123106" y="78368"/>
                </a:cubicBezTo>
                <a:cubicBezTo>
                  <a:pt x="119519" y="81147"/>
                  <a:pt x="80337" y="120778"/>
                  <a:pt x="75137" y="126337"/>
                </a:cubicBezTo>
                <a:cubicBezTo>
                  <a:pt x="69937" y="131896"/>
                  <a:pt x="66709" y="129923"/>
                  <a:pt x="55142" y="129923"/>
                </a:cubicBezTo>
                <a:cubicBezTo>
                  <a:pt x="43576" y="129923"/>
                  <a:pt x="34789" y="142745"/>
                  <a:pt x="31561" y="142297"/>
                </a:cubicBezTo>
                <a:cubicBezTo>
                  <a:pt x="29678" y="142028"/>
                  <a:pt x="22864" y="143193"/>
                  <a:pt x="16946" y="144538"/>
                </a:cubicBezTo>
                <a:lnTo>
                  <a:pt x="8339" y="157181"/>
                </a:lnTo>
                <a:lnTo>
                  <a:pt x="0" y="170092"/>
                </a:lnTo>
                <a:lnTo>
                  <a:pt x="897" y="234649"/>
                </a:lnTo>
                <a:lnTo>
                  <a:pt x="9863" y="248815"/>
                </a:lnTo>
                <a:cubicBezTo>
                  <a:pt x="16946" y="239401"/>
                  <a:pt x="35865" y="221289"/>
                  <a:pt x="49852" y="206495"/>
                </a:cubicBezTo>
                <a:cubicBezTo>
                  <a:pt x="65095" y="190535"/>
                  <a:pt x="72806" y="186769"/>
                  <a:pt x="81324" y="182465"/>
                </a:cubicBezTo>
                <a:cubicBezTo>
                  <a:pt x="89841" y="178161"/>
                  <a:pt x="111450" y="157091"/>
                  <a:pt x="126154" y="138441"/>
                </a:cubicBezTo>
                <a:cubicBezTo>
                  <a:pt x="135390" y="126695"/>
                  <a:pt x="145611" y="113694"/>
                  <a:pt x="146956" y="105177"/>
                </a:cubicBezTo>
                <a:cubicBezTo>
                  <a:pt x="148301" y="96659"/>
                  <a:pt x="156819" y="85451"/>
                  <a:pt x="163185" y="77202"/>
                </a:cubicBezTo>
                <a:cubicBezTo>
                  <a:pt x="169551" y="68953"/>
                  <a:pt x="180221" y="47882"/>
                  <a:pt x="179952" y="41516"/>
                </a:cubicBezTo>
                <a:cubicBezTo>
                  <a:pt x="179683" y="35150"/>
                  <a:pt x="185242" y="21522"/>
                  <a:pt x="186049" y="10045"/>
                </a:cubicBezTo>
                <a:cubicBezTo>
                  <a:pt x="186856" y="-1432"/>
                  <a:pt x="177262" y="-2508"/>
                  <a:pt x="174303" y="3948"/>
                </a:cubicBezTo>
                <a:cubicBezTo>
                  <a:pt x="171344" y="10314"/>
                  <a:pt x="148481" y="14618"/>
                  <a:pt x="133776" y="14887"/>
                </a:cubicBezTo>
                <a:cubicBezTo>
                  <a:pt x="119161" y="15156"/>
                  <a:pt x="110285" y="16501"/>
                  <a:pt x="104994" y="21522"/>
                </a:cubicBezTo>
                <a:cubicBezTo>
                  <a:pt x="99615" y="26633"/>
                  <a:pt x="86345" y="20177"/>
                  <a:pt x="81503" y="25826"/>
                </a:cubicBezTo>
                <a:cubicBezTo>
                  <a:pt x="76751" y="31385"/>
                  <a:pt x="57742" y="36226"/>
                  <a:pt x="51645" y="23405"/>
                </a:cubicBezTo>
                <a:cubicBezTo>
                  <a:pt x="49045" y="18025"/>
                  <a:pt x="45638" y="14976"/>
                  <a:pt x="42410" y="13094"/>
                </a:cubicBezTo>
                <a:cubicBezTo>
                  <a:pt x="37210" y="18384"/>
                  <a:pt x="31113" y="26184"/>
                  <a:pt x="32189" y="28695"/>
                </a:cubicBezTo>
                <a:cubicBezTo>
                  <a:pt x="33803" y="32281"/>
                  <a:pt x="40169" y="43489"/>
                  <a:pt x="43396" y="4510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6" name="Freeform: Shape 25">
            <a:extLst>
              <a:ext uri="{FF2B5EF4-FFF2-40B4-BE49-F238E27FC236}">
                <a16:creationId xmlns:a16="http://schemas.microsoft.com/office/drawing/2014/main" id="{E40D05E5-3136-1945-A6B7-3A5DB1559004}"/>
              </a:ext>
            </a:extLst>
          </p:cNvPr>
          <p:cNvSpPr/>
          <p:nvPr/>
        </p:nvSpPr>
        <p:spPr>
          <a:xfrm>
            <a:off x="5043336" y="2636447"/>
            <a:ext cx="238481" cy="188803"/>
          </a:xfrm>
          <a:custGeom>
            <a:avLst/>
            <a:gdLst>
              <a:gd name="connsiteX0" fmla="*/ 80068 w 216659"/>
              <a:gd name="connsiteY0" fmla="*/ 171528 h 171527"/>
              <a:gd name="connsiteX1" fmla="*/ 79620 w 216659"/>
              <a:gd name="connsiteY1" fmla="*/ 146960 h 171527"/>
              <a:gd name="connsiteX2" fmla="*/ 108401 w 216659"/>
              <a:gd name="connsiteY2" fmla="*/ 128131 h 171527"/>
              <a:gd name="connsiteX3" fmla="*/ 120147 w 216659"/>
              <a:gd name="connsiteY3" fmla="*/ 124635 h 171527"/>
              <a:gd name="connsiteX4" fmla="*/ 136018 w 216659"/>
              <a:gd name="connsiteY4" fmla="*/ 121138 h 171527"/>
              <a:gd name="connsiteX5" fmla="*/ 145432 w 216659"/>
              <a:gd name="connsiteY5" fmla="*/ 110558 h 171527"/>
              <a:gd name="connsiteX6" fmla="*/ 158971 w 216659"/>
              <a:gd name="connsiteY6" fmla="*/ 105806 h 171527"/>
              <a:gd name="connsiteX7" fmla="*/ 167220 w 216659"/>
              <a:gd name="connsiteY7" fmla="*/ 100516 h 171527"/>
              <a:gd name="connsiteX8" fmla="*/ 169551 w 216659"/>
              <a:gd name="connsiteY8" fmla="*/ 89308 h 171527"/>
              <a:gd name="connsiteX9" fmla="*/ 175379 w 216659"/>
              <a:gd name="connsiteY9" fmla="*/ 84645 h 171527"/>
              <a:gd name="connsiteX10" fmla="*/ 185959 w 216659"/>
              <a:gd name="connsiteY10" fmla="*/ 78190 h 171527"/>
              <a:gd name="connsiteX11" fmla="*/ 212410 w 216659"/>
              <a:gd name="connsiteY11" fmla="*/ 77024 h 171527"/>
              <a:gd name="connsiteX12" fmla="*/ 216534 w 216659"/>
              <a:gd name="connsiteY12" fmla="*/ 69941 h 171527"/>
              <a:gd name="connsiteX13" fmla="*/ 209451 w 216659"/>
              <a:gd name="connsiteY13" fmla="*/ 57567 h 171527"/>
              <a:gd name="connsiteX14" fmla="*/ 208285 w 216659"/>
              <a:gd name="connsiteY14" fmla="*/ 41159 h 171527"/>
              <a:gd name="connsiteX15" fmla="*/ 202995 w 216659"/>
              <a:gd name="connsiteY15" fmla="*/ 22330 h 171527"/>
              <a:gd name="connsiteX16" fmla="*/ 200036 w 216659"/>
              <a:gd name="connsiteY16" fmla="*/ 16771 h 171527"/>
              <a:gd name="connsiteX17" fmla="*/ 179145 w 216659"/>
              <a:gd name="connsiteY17" fmla="*/ 11840 h 171527"/>
              <a:gd name="connsiteX18" fmla="*/ 148480 w 216659"/>
              <a:gd name="connsiteY18" fmla="*/ 8612 h 171527"/>
              <a:gd name="connsiteX19" fmla="*/ 131714 w 216659"/>
              <a:gd name="connsiteY19" fmla="*/ 901 h 171527"/>
              <a:gd name="connsiteX20" fmla="*/ 111988 w 216659"/>
              <a:gd name="connsiteY20" fmla="*/ 37662 h 171527"/>
              <a:gd name="connsiteX21" fmla="*/ 84552 w 216659"/>
              <a:gd name="connsiteY21" fmla="*/ 50753 h 171527"/>
              <a:gd name="connsiteX22" fmla="*/ 70923 w 216659"/>
              <a:gd name="connsiteY22" fmla="*/ 66175 h 171527"/>
              <a:gd name="connsiteX23" fmla="*/ 60791 w 216659"/>
              <a:gd name="connsiteY23" fmla="*/ 83211 h 171527"/>
              <a:gd name="connsiteX24" fmla="*/ 60791 w 216659"/>
              <a:gd name="connsiteY24" fmla="*/ 110647 h 171527"/>
              <a:gd name="connsiteX25" fmla="*/ 39452 w 216659"/>
              <a:gd name="connsiteY25" fmla="*/ 140236 h 171527"/>
              <a:gd name="connsiteX26" fmla="*/ 13091 w 216659"/>
              <a:gd name="connsiteY26" fmla="*/ 158079 h 171527"/>
              <a:gd name="connsiteX27" fmla="*/ 0 w 216659"/>
              <a:gd name="connsiteY27" fmla="*/ 164445 h 171527"/>
              <a:gd name="connsiteX28" fmla="*/ 67067 w 216659"/>
              <a:gd name="connsiteY28" fmla="*/ 164445 h 171527"/>
              <a:gd name="connsiteX29" fmla="*/ 79979 w 216659"/>
              <a:gd name="connsiteY29" fmla="*/ 171349 h 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659" h="171527">
                <a:moveTo>
                  <a:pt x="80068" y="171528"/>
                </a:moveTo>
                <a:cubicBezTo>
                  <a:pt x="79799" y="159692"/>
                  <a:pt x="79351" y="148036"/>
                  <a:pt x="79620" y="146960"/>
                </a:cubicBezTo>
                <a:cubicBezTo>
                  <a:pt x="80248" y="144629"/>
                  <a:pt x="104277" y="130552"/>
                  <a:pt x="108401" y="128131"/>
                </a:cubicBezTo>
                <a:cubicBezTo>
                  <a:pt x="112526" y="125800"/>
                  <a:pt x="120147" y="129297"/>
                  <a:pt x="120147" y="124635"/>
                </a:cubicBezTo>
                <a:cubicBezTo>
                  <a:pt x="120147" y="119972"/>
                  <a:pt x="130100" y="122303"/>
                  <a:pt x="136018" y="121138"/>
                </a:cubicBezTo>
                <a:cubicBezTo>
                  <a:pt x="141845" y="119972"/>
                  <a:pt x="145432" y="115848"/>
                  <a:pt x="145432" y="110558"/>
                </a:cubicBezTo>
                <a:cubicBezTo>
                  <a:pt x="145432" y="105268"/>
                  <a:pt x="153681" y="106433"/>
                  <a:pt x="158971" y="105806"/>
                </a:cubicBezTo>
                <a:cubicBezTo>
                  <a:pt x="164261" y="105268"/>
                  <a:pt x="163633" y="100516"/>
                  <a:pt x="167220" y="100516"/>
                </a:cubicBezTo>
                <a:cubicBezTo>
                  <a:pt x="170806" y="100516"/>
                  <a:pt x="169013" y="95226"/>
                  <a:pt x="169551" y="89308"/>
                </a:cubicBezTo>
                <a:cubicBezTo>
                  <a:pt x="170179" y="83480"/>
                  <a:pt x="170179" y="84645"/>
                  <a:pt x="175379" y="84645"/>
                </a:cubicBezTo>
                <a:cubicBezTo>
                  <a:pt x="180580" y="84645"/>
                  <a:pt x="185959" y="81686"/>
                  <a:pt x="185959" y="78190"/>
                </a:cubicBezTo>
                <a:cubicBezTo>
                  <a:pt x="185959" y="74693"/>
                  <a:pt x="208913" y="77024"/>
                  <a:pt x="212410" y="77024"/>
                </a:cubicBezTo>
                <a:cubicBezTo>
                  <a:pt x="215906" y="77024"/>
                  <a:pt x="217072" y="72900"/>
                  <a:pt x="216534" y="69941"/>
                </a:cubicBezTo>
                <a:cubicBezTo>
                  <a:pt x="215906" y="66982"/>
                  <a:pt x="213037" y="58195"/>
                  <a:pt x="209451" y="57567"/>
                </a:cubicBezTo>
                <a:cubicBezTo>
                  <a:pt x="205954" y="56940"/>
                  <a:pt x="208285" y="48153"/>
                  <a:pt x="208285" y="41159"/>
                </a:cubicBezTo>
                <a:cubicBezTo>
                  <a:pt x="208285" y="34166"/>
                  <a:pt x="207119" y="27620"/>
                  <a:pt x="202995" y="22330"/>
                </a:cubicBezTo>
                <a:cubicBezTo>
                  <a:pt x="202098" y="21254"/>
                  <a:pt x="201112" y="19192"/>
                  <a:pt x="200036" y="16771"/>
                </a:cubicBezTo>
                <a:cubicBezTo>
                  <a:pt x="193580" y="16861"/>
                  <a:pt x="185780" y="12019"/>
                  <a:pt x="179145" y="11840"/>
                </a:cubicBezTo>
                <a:cubicBezTo>
                  <a:pt x="169820" y="11571"/>
                  <a:pt x="155385" y="16412"/>
                  <a:pt x="148480" y="8612"/>
                </a:cubicBezTo>
                <a:cubicBezTo>
                  <a:pt x="141577" y="901"/>
                  <a:pt x="136735" y="-1520"/>
                  <a:pt x="131714" y="901"/>
                </a:cubicBezTo>
                <a:cubicBezTo>
                  <a:pt x="126693" y="3322"/>
                  <a:pt x="117368" y="29952"/>
                  <a:pt x="111988" y="37662"/>
                </a:cubicBezTo>
                <a:cubicBezTo>
                  <a:pt x="106698" y="45373"/>
                  <a:pt x="91724" y="50753"/>
                  <a:pt x="84552" y="50753"/>
                </a:cubicBezTo>
                <a:cubicBezTo>
                  <a:pt x="77378" y="50753"/>
                  <a:pt x="76572" y="61692"/>
                  <a:pt x="70923" y="66175"/>
                </a:cubicBezTo>
                <a:cubicBezTo>
                  <a:pt x="65364" y="70658"/>
                  <a:pt x="67426" y="77921"/>
                  <a:pt x="60791" y="83211"/>
                </a:cubicBezTo>
                <a:cubicBezTo>
                  <a:pt x="54156" y="88501"/>
                  <a:pt x="57294" y="104819"/>
                  <a:pt x="60791" y="110647"/>
                </a:cubicBezTo>
                <a:cubicBezTo>
                  <a:pt x="64288" y="116475"/>
                  <a:pt x="48507" y="134946"/>
                  <a:pt x="39452" y="140236"/>
                </a:cubicBezTo>
                <a:cubicBezTo>
                  <a:pt x="30396" y="145526"/>
                  <a:pt x="27437" y="155658"/>
                  <a:pt x="13091" y="158079"/>
                </a:cubicBezTo>
                <a:cubicBezTo>
                  <a:pt x="7532" y="158975"/>
                  <a:pt x="3317" y="161396"/>
                  <a:pt x="0" y="164445"/>
                </a:cubicBezTo>
                <a:lnTo>
                  <a:pt x="67067" y="164445"/>
                </a:lnTo>
                <a:cubicBezTo>
                  <a:pt x="80965" y="164445"/>
                  <a:pt x="77737" y="167583"/>
                  <a:pt x="79979" y="17134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7" name="Freeform: Shape 26">
            <a:extLst>
              <a:ext uri="{FF2B5EF4-FFF2-40B4-BE49-F238E27FC236}">
                <a16:creationId xmlns:a16="http://schemas.microsoft.com/office/drawing/2014/main" id="{9534E844-CC53-4CCA-E46C-E32B8666EA5F}"/>
              </a:ext>
            </a:extLst>
          </p:cNvPr>
          <p:cNvSpPr/>
          <p:nvPr/>
        </p:nvSpPr>
        <p:spPr>
          <a:xfrm>
            <a:off x="5453100" y="2603280"/>
            <a:ext cx="82515" cy="158708"/>
          </a:xfrm>
          <a:custGeom>
            <a:avLst/>
            <a:gdLst>
              <a:gd name="connsiteX0" fmla="*/ 18747 w 74965"/>
              <a:gd name="connsiteY0" fmla="*/ 34889 h 144186"/>
              <a:gd name="connsiteX1" fmla="*/ 13457 w 74965"/>
              <a:gd name="connsiteY1" fmla="*/ 54076 h 144186"/>
              <a:gd name="connsiteX2" fmla="*/ 1712 w 74965"/>
              <a:gd name="connsiteY2" fmla="*/ 65822 h 144186"/>
              <a:gd name="connsiteX3" fmla="*/ 9153 w 74965"/>
              <a:gd name="connsiteY3" fmla="*/ 85010 h 144186"/>
              <a:gd name="connsiteX4" fmla="*/ 16595 w 74965"/>
              <a:gd name="connsiteY4" fmla="*/ 96756 h 144186"/>
              <a:gd name="connsiteX5" fmla="*/ 30493 w 74965"/>
              <a:gd name="connsiteY5" fmla="*/ 107425 h 144186"/>
              <a:gd name="connsiteX6" fmla="*/ 39011 w 74965"/>
              <a:gd name="connsiteY6" fmla="*/ 139435 h 144186"/>
              <a:gd name="connsiteX7" fmla="*/ 40625 w 74965"/>
              <a:gd name="connsiteY7" fmla="*/ 144187 h 144186"/>
              <a:gd name="connsiteX8" fmla="*/ 48067 w 74965"/>
              <a:gd name="connsiteY8" fmla="*/ 137552 h 144186"/>
              <a:gd name="connsiteX9" fmla="*/ 51295 w 74965"/>
              <a:gd name="connsiteY9" fmla="*/ 123116 h 144186"/>
              <a:gd name="connsiteX10" fmla="*/ 52909 w 74965"/>
              <a:gd name="connsiteY10" fmla="*/ 115136 h 144186"/>
              <a:gd name="connsiteX11" fmla="*/ 66717 w 74965"/>
              <a:gd name="connsiteY11" fmla="*/ 102046 h 144186"/>
              <a:gd name="connsiteX12" fmla="*/ 74427 w 74965"/>
              <a:gd name="connsiteY12" fmla="*/ 96487 h 144186"/>
              <a:gd name="connsiteX13" fmla="*/ 74965 w 74965"/>
              <a:gd name="connsiteY13" fmla="*/ 87072 h 144186"/>
              <a:gd name="connsiteX14" fmla="*/ 68061 w 74965"/>
              <a:gd name="connsiteY14" fmla="*/ 79451 h 144186"/>
              <a:gd name="connsiteX15" fmla="*/ 60619 w 74965"/>
              <a:gd name="connsiteY15" fmla="*/ 73354 h 144186"/>
              <a:gd name="connsiteX16" fmla="*/ 46453 w 74965"/>
              <a:gd name="connsiteY16" fmla="*/ 67257 h 144186"/>
              <a:gd name="connsiteX17" fmla="*/ 60619 w 74965"/>
              <a:gd name="connsiteY17" fmla="*/ 54704 h 144186"/>
              <a:gd name="connsiteX18" fmla="*/ 61157 w 74965"/>
              <a:gd name="connsiteY18" fmla="*/ 30406 h 144186"/>
              <a:gd name="connsiteX19" fmla="*/ 64385 w 74965"/>
              <a:gd name="connsiteY19" fmla="*/ 14715 h 144186"/>
              <a:gd name="connsiteX20" fmla="*/ 61965 w 74965"/>
              <a:gd name="connsiteY20" fmla="*/ 8349 h 144186"/>
              <a:gd name="connsiteX21" fmla="*/ 53447 w 74965"/>
              <a:gd name="connsiteY21" fmla="*/ 5390 h 144186"/>
              <a:gd name="connsiteX22" fmla="*/ 28700 w 74965"/>
              <a:gd name="connsiteY22" fmla="*/ 4045 h 144186"/>
              <a:gd name="connsiteX23" fmla="*/ 19016 w 74965"/>
              <a:gd name="connsiteY23" fmla="*/ 6825 h 144186"/>
              <a:gd name="connsiteX24" fmla="*/ 18837 w 74965"/>
              <a:gd name="connsiteY24" fmla="*/ 34979 h 14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965" h="144186">
                <a:moveTo>
                  <a:pt x="18747" y="34889"/>
                </a:moveTo>
                <a:cubicBezTo>
                  <a:pt x="23051" y="41255"/>
                  <a:pt x="17671" y="51925"/>
                  <a:pt x="13457" y="54076"/>
                </a:cubicBezTo>
                <a:cubicBezTo>
                  <a:pt x="9153" y="56228"/>
                  <a:pt x="6015" y="65822"/>
                  <a:pt x="1712" y="65822"/>
                </a:cubicBezTo>
                <a:cubicBezTo>
                  <a:pt x="-2592" y="65822"/>
                  <a:pt x="1712" y="81782"/>
                  <a:pt x="9153" y="85010"/>
                </a:cubicBezTo>
                <a:cubicBezTo>
                  <a:pt x="16595" y="88238"/>
                  <a:pt x="16595" y="93528"/>
                  <a:pt x="16595" y="96756"/>
                </a:cubicBezTo>
                <a:cubicBezTo>
                  <a:pt x="16595" y="99984"/>
                  <a:pt x="27265" y="103122"/>
                  <a:pt x="30493" y="107425"/>
                </a:cubicBezTo>
                <a:cubicBezTo>
                  <a:pt x="33721" y="111729"/>
                  <a:pt x="39011" y="131903"/>
                  <a:pt x="39011" y="139435"/>
                </a:cubicBezTo>
                <a:cubicBezTo>
                  <a:pt x="39011" y="141318"/>
                  <a:pt x="39638" y="142932"/>
                  <a:pt x="40625" y="144187"/>
                </a:cubicBezTo>
                <a:cubicBezTo>
                  <a:pt x="43404" y="142304"/>
                  <a:pt x="46722" y="140152"/>
                  <a:pt x="48067" y="137552"/>
                </a:cubicBezTo>
                <a:cubicBezTo>
                  <a:pt x="50488" y="133069"/>
                  <a:pt x="52371" y="125268"/>
                  <a:pt x="51295" y="123116"/>
                </a:cubicBezTo>
                <a:cubicBezTo>
                  <a:pt x="50219" y="120964"/>
                  <a:pt x="50488" y="117288"/>
                  <a:pt x="52909" y="115136"/>
                </a:cubicBezTo>
                <a:cubicBezTo>
                  <a:pt x="55329" y="112985"/>
                  <a:pt x="64923" y="102853"/>
                  <a:pt x="66717" y="102046"/>
                </a:cubicBezTo>
                <a:cubicBezTo>
                  <a:pt x="68599" y="101239"/>
                  <a:pt x="74696" y="102315"/>
                  <a:pt x="74427" y="96487"/>
                </a:cubicBezTo>
                <a:cubicBezTo>
                  <a:pt x="74338" y="94155"/>
                  <a:pt x="74607" y="90569"/>
                  <a:pt x="74965" y="87072"/>
                </a:cubicBezTo>
                <a:cubicBezTo>
                  <a:pt x="70662" y="84293"/>
                  <a:pt x="68061" y="81065"/>
                  <a:pt x="68061" y="79451"/>
                </a:cubicBezTo>
                <a:cubicBezTo>
                  <a:pt x="68061" y="75954"/>
                  <a:pt x="63220" y="70126"/>
                  <a:pt x="60619" y="73354"/>
                </a:cubicBezTo>
                <a:cubicBezTo>
                  <a:pt x="57930" y="76582"/>
                  <a:pt x="47798" y="73892"/>
                  <a:pt x="46453" y="67257"/>
                </a:cubicBezTo>
                <a:cubicBezTo>
                  <a:pt x="45108" y="60622"/>
                  <a:pt x="53088" y="60891"/>
                  <a:pt x="60619" y="54704"/>
                </a:cubicBezTo>
                <a:cubicBezTo>
                  <a:pt x="68061" y="48607"/>
                  <a:pt x="69137" y="36861"/>
                  <a:pt x="61157" y="30406"/>
                </a:cubicBezTo>
                <a:cubicBezTo>
                  <a:pt x="53178" y="24040"/>
                  <a:pt x="58737" y="20543"/>
                  <a:pt x="64385" y="14715"/>
                </a:cubicBezTo>
                <a:cubicBezTo>
                  <a:pt x="69944" y="8887"/>
                  <a:pt x="64923" y="5659"/>
                  <a:pt x="61965" y="8349"/>
                </a:cubicBezTo>
                <a:cubicBezTo>
                  <a:pt x="59006" y="11039"/>
                  <a:pt x="54253" y="11846"/>
                  <a:pt x="53447" y="5390"/>
                </a:cubicBezTo>
                <a:cubicBezTo>
                  <a:pt x="52640" y="-976"/>
                  <a:pt x="35335" y="-2052"/>
                  <a:pt x="28700" y="4045"/>
                </a:cubicBezTo>
                <a:cubicBezTo>
                  <a:pt x="26369" y="6197"/>
                  <a:pt x="22782" y="6825"/>
                  <a:pt x="19016" y="6825"/>
                </a:cubicBezTo>
                <a:cubicBezTo>
                  <a:pt x="17402" y="17405"/>
                  <a:pt x="15968" y="30675"/>
                  <a:pt x="18837" y="3497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8" name="Freeform: Shape 27">
            <a:extLst>
              <a:ext uri="{FF2B5EF4-FFF2-40B4-BE49-F238E27FC236}">
                <a16:creationId xmlns:a16="http://schemas.microsoft.com/office/drawing/2014/main" id="{9BB40474-E486-B4EE-CF8C-FB2BCDE2F904}"/>
              </a:ext>
            </a:extLst>
          </p:cNvPr>
          <p:cNvSpPr/>
          <p:nvPr/>
        </p:nvSpPr>
        <p:spPr>
          <a:xfrm>
            <a:off x="5130872" y="2606664"/>
            <a:ext cx="413329" cy="396530"/>
          </a:xfrm>
          <a:custGeom>
            <a:avLst/>
            <a:gdLst>
              <a:gd name="connsiteX0" fmla="*/ 128759 w 375508"/>
              <a:gd name="connsiteY0" fmla="*/ 68217 h 360246"/>
              <a:gd name="connsiteX1" fmla="*/ 129925 w 375508"/>
              <a:gd name="connsiteY1" fmla="*/ 84625 h 360246"/>
              <a:gd name="connsiteX2" fmla="*/ 137008 w 375508"/>
              <a:gd name="connsiteY2" fmla="*/ 96998 h 360246"/>
              <a:gd name="connsiteX3" fmla="*/ 132883 w 375508"/>
              <a:gd name="connsiteY3" fmla="*/ 104082 h 360246"/>
              <a:gd name="connsiteX4" fmla="*/ 106433 w 375508"/>
              <a:gd name="connsiteY4" fmla="*/ 105247 h 360246"/>
              <a:gd name="connsiteX5" fmla="*/ 95853 w 375508"/>
              <a:gd name="connsiteY5" fmla="*/ 111703 h 360246"/>
              <a:gd name="connsiteX6" fmla="*/ 90025 w 375508"/>
              <a:gd name="connsiteY6" fmla="*/ 116365 h 360246"/>
              <a:gd name="connsiteX7" fmla="*/ 87694 w 375508"/>
              <a:gd name="connsiteY7" fmla="*/ 127573 h 360246"/>
              <a:gd name="connsiteX8" fmla="*/ 79445 w 375508"/>
              <a:gd name="connsiteY8" fmla="*/ 132863 h 360246"/>
              <a:gd name="connsiteX9" fmla="*/ 65906 w 375508"/>
              <a:gd name="connsiteY9" fmla="*/ 137615 h 360246"/>
              <a:gd name="connsiteX10" fmla="*/ 56491 w 375508"/>
              <a:gd name="connsiteY10" fmla="*/ 148195 h 360246"/>
              <a:gd name="connsiteX11" fmla="*/ 40621 w 375508"/>
              <a:gd name="connsiteY11" fmla="*/ 151692 h 360246"/>
              <a:gd name="connsiteX12" fmla="*/ 28875 w 375508"/>
              <a:gd name="connsiteY12" fmla="*/ 155189 h 360246"/>
              <a:gd name="connsiteX13" fmla="*/ 94 w 375508"/>
              <a:gd name="connsiteY13" fmla="*/ 174018 h 360246"/>
              <a:gd name="connsiteX14" fmla="*/ 542 w 375508"/>
              <a:gd name="connsiteY14" fmla="*/ 198585 h 360246"/>
              <a:gd name="connsiteX15" fmla="*/ 4039 w 375508"/>
              <a:gd name="connsiteY15" fmla="*/ 201813 h 360246"/>
              <a:gd name="connsiteX16" fmla="*/ 178970 w 375508"/>
              <a:gd name="connsiteY16" fmla="*/ 318374 h 360246"/>
              <a:gd name="connsiteX17" fmla="*/ 190357 w 375508"/>
              <a:gd name="connsiteY17" fmla="*/ 334872 h 360246"/>
              <a:gd name="connsiteX18" fmla="*/ 210621 w 375508"/>
              <a:gd name="connsiteY18" fmla="*/ 341238 h 360246"/>
              <a:gd name="connsiteX19" fmla="*/ 219497 w 375508"/>
              <a:gd name="connsiteY19" fmla="*/ 360246 h 360246"/>
              <a:gd name="connsiteX20" fmla="*/ 237250 w 375508"/>
              <a:gd name="connsiteY20" fmla="*/ 356480 h 360246"/>
              <a:gd name="connsiteX21" fmla="*/ 265135 w 375508"/>
              <a:gd name="connsiteY21" fmla="*/ 347604 h 360246"/>
              <a:gd name="connsiteX22" fmla="*/ 298041 w 375508"/>
              <a:gd name="connsiteY22" fmla="*/ 320974 h 360246"/>
              <a:gd name="connsiteX23" fmla="*/ 375330 w 375508"/>
              <a:gd name="connsiteY23" fmla="*/ 272826 h 360246"/>
              <a:gd name="connsiteX24" fmla="*/ 375509 w 375508"/>
              <a:gd name="connsiteY24" fmla="*/ 272826 h 360246"/>
              <a:gd name="connsiteX25" fmla="*/ 366453 w 375508"/>
              <a:gd name="connsiteY25" fmla="*/ 257493 h 360246"/>
              <a:gd name="connsiteX26" fmla="*/ 353183 w 375508"/>
              <a:gd name="connsiteY26" fmla="*/ 253548 h 360246"/>
              <a:gd name="connsiteX27" fmla="*/ 340541 w 375508"/>
              <a:gd name="connsiteY27" fmla="*/ 246196 h 360246"/>
              <a:gd name="connsiteX28" fmla="*/ 338568 w 375508"/>
              <a:gd name="connsiteY28" fmla="*/ 232209 h 360246"/>
              <a:gd name="connsiteX29" fmla="*/ 330588 w 375508"/>
              <a:gd name="connsiteY29" fmla="*/ 220911 h 360246"/>
              <a:gd name="connsiteX30" fmla="*/ 338389 w 375508"/>
              <a:gd name="connsiteY30" fmla="*/ 211945 h 360246"/>
              <a:gd name="connsiteX31" fmla="*/ 335699 w 375508"/>
              <a:gd name="connsiteY31" fmla="*/ 203696 h 360246"/>
              <a:gd name="connsiteX32" fmla="*/ 335699 w 375508"/>
              <a:gd name="connsiteY32" fmla="*/ 192488 h 360246"/>
              <a:gd name="connsiteX33" fmla="*/ 337044 w 375508"/>
              <a:gd name="connsiteY33" fmla="*/ 180205 h 360246"/>
              <a:gd name="connsiteX34" fmla="*/ 337582 w 375508"/>
              <a:gd name="connsiteY34" fmla="*/ 161286 h 360246"/>
              <a:gd name="connsiteX35" fmla="*/ 329333 w 375508"/>
              <a:gd name="connsiteY35" fmla="*/ 144788 h 360246"/>
              <a:gd name="connsiteX36" fmla="*/ 333368 w 375508"/>
              <a:gd name="connsiteY36" fmla="*/ 141022 h 360246"/>
              <a:gd name="connsiteX37" fmla="*/ 331754 w 375508"/>
              <a:gd name="connsiteY37" fmla="*/ 136270 h 360246"/>
              <a:gd name="connsiteX38" fmla="*/ 323236 w 375508"/>
              <a:gd name="connsiteY38" fmla="*/ 104261 h 360246"/>
              <a:gd name="connsiteX39" fmla="*/ 309338 w 375508"/>
              <a:gd name="connsiteY39" fmla="*/ 93591 h 360246"/>
              <a:gd name="connsiteX40" fmla="*/ 301897 w 375508"/>
              <a:gd name="connsiteY40" fmla="*/ 81845 h 360246"/>
              <a:gd name="connsiteX41" fmla="*/ 294455 w 375508"/>
              <a:gd name="connsiteY41" fmla="*/ 62658 h 360246"/>
              <a:gd name="connsiteX42" fmla="*/ 306200 w 375508"/>
              <a:gd name="connsiteY42" fmla="*/ 50912 h 360246"/>
              <a:gd name="connsiteX43" fmla="*/ 311490 w 375508"/>
              <a:gd name="connsiteY43" fmla="*/ 31724 h 360246"/>
              <a:gd name="connsiteX44" fmla="*/ 311670 w 375508"/>
              <a:gd name="connsiteY44" fmla="*/ 3570 h 360246"/>
              <a:gd name="connsiteX45" fmla="*/ 294724 w 375508"/>
              <a:gd name="connsiteY45" fmla="*/ 253 h 360246"/>
              <a:gd name="connsiteX46" fmla="*/ 276343 w 375508"/>
              <a:gd name="connsiteY46" fmla="*/ 2136 h 360246"/>
              <a:gd name="connsiteX47" fmla="*/ 251327 w 375508"/>
              <a:gd name="connsiteY47" fmla="*/ 7157 h 360246"/>
              <a:gd name="connsiteX48" fmla="*/ 183632 w 375508"/>
              <a:gd name="connsiteY48" fmla="*/ 11192 h 360246"/>
              <a:gd name="connsiteX49" fmla="*/ 155658 w 375508"/>
              <a:gd name="connsiteY49" fmla="*/ 26165 h 360246"/>
              <a:gd name="connsiteX50" fmla="*/ 127414 w 375508"/>
              <a:gd name="connsiteY50" fmla="*/ 40780 h 360246"/>
              <a:gd name="connsiteX51" fmla="*/ 120600 w 375508"/>
              <a:gd name="connsiteY51" fmla="*/ 43829 h 360246"/>
              <a:gd name="connsiteX52" fmla="*/ 123559 w 375508"/>
              <a:gd name="connsiteY52" fmla="*/ 49388 h 360246"/>
              <a:gd name="connsiteX53" fmla="*/ 128849 w 375508"/>
              <a:gd name="connsiteY53" fmla="*/ 68217 h 3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508" h="360246">
                <a:moveTo>
                  <a:pt x="128759" y="68217"/>
                </a:moveTo>
                <a:cubicBezTo>
                  <a:pt x="128759" y="75300"/>
                  <a:pt x="126428" y="84087"/>
                  <a:pt x="129925" y="84625"/>
                </a:cubicBezTo>
                <a:cubicBezTo>
                  <a:pt x="133421" y="85252"/>
                  <a:pt x="136380" y="94039"/>
                  <a:pt x="137008" y="96998"/>
                </a:cubicBezTo>
                <a:cubicBezTo>
                  <a:pt x="137636" y="99957"/>
                  <a:pt x="136380" y="104082"/>
                  <a:pt x="132883" y="104082"/>
                </a:cubicBezTo>
                <a:cubicBezTo>
                  <a:pt x="129387" y="104082"/>
                  <a:pt x="106433" y="101750"/>
                  <a:pt x="106433" y="105247"/>
                </a:cubicBezTo>
                <a:cubicBezTo>
                  <a:pt x="106433" y="108744"/>
                  <a:pt x="101143" y="111703"/>
                  <a:pt x="95853" y="111703"/>
                </a:cubicBezTo>
                <a:cubicBezTo>
                  <a:pt x="90563" y="111703"/>
                  <a:pt x="90563" y="110537"/>
                  <a:pt x="90025" y="116365"/>
                </a:cubicBezTo>
                <a:cubicBezTo>
                  <a:pt x="89397" y="122283"/>
                  <a:pt x="91191" y="127573"/>
                  <a:pt x="87694" y="127573"/>
                </a:cubicBezTo>
                <a:cubicBezTo>
                  <a:pt x="84197" y="127573"/>
                  <a:pt x="84735" y="132235"/>
                  <a:pt x="79445" y="132863"/>
                </a:cubicBezTo>
                <a:cubicBezTo>
                  <a:pt x="74155" y="133491"/>
                  <a:pt x="65906" y="132325"/>
                  <a:pt x="65906" y="137615"/>
                </a:cubicBezTo>
                <a:cubicBezTo>
                  <a:pt x="65906" y="142905"/>
                  <a:pt x="62409" y="147030"/>
                  <a:pt x="56491" y="148195"/>
                </a:cubicBezTo>
                <a:cubicBezTo>
                  <a:pt x="50574" y="149361"/>
                  <a:pt x="40621" y="147030"/>
                  <a:pt x="40621" y="151692"/>
                </a:cubicBezTo>
                <a:cubicBezTo>
                  <a:pt x="40621" y="156354"/>
                  <a:pt x="33000" y="152858"/>
                  <a:pt x="28875" y="155189"/>
                </a:cubicBezTo>
                <a:cubicBezTo>
                  <a:pt x="24751" y="157520"/>
                  <a:pt x="632" y="171687"/>
                  <a:pt x="94" y="174018"/>
                </a:cubicBezTo>
                <a:cubicBezTo>
                  <a:pt x="-175" y="175184"/>
                  <a:pt x="184" y="186840"/>
                  <a:pt x="542" y="198585"/>
                </a:cubicBezTo>
                <a:cubicBezTo>
                  <a:pt x="1170" y="199661"/>
                  <a:pt x="2156" y="200737"/>
                  <a:pt x="4039" y="201813"/>
                </a:cubicBezTo>
                <a:cubicBezTo>
                  <a:pt x="12916" y="206834"/>
                  <a:pt x="173859" y="313353"/>
                  <a:pt x="178970" y="318374"/>
                </a:cubicBezTo>
                <a:cubicBezTo>
                  <a:pt x="184081" y="323395"/>
                  <a:pt x="190357" y="334872"/>
                  <a:pt x="190357" y="334872"/>
                </a:cubicBezTo>
                <a:cubicBezTo>
                  <a:pt x="190357" y="334872"/>
                  <a:pt x="201744" y="336127"/>
                  <a:pt x="210621" y="341238"/>
                </a:cubicBezTo>
                <a:cubicBezTo>
                  <a:pt x="219497" y="346348"/>
                  <a:pt x="219497" y="360246"/>
                  <a:pt x="219497" y="360246"/>
                </a:cubicBezTo>
                <a:cubicBezTo>
                  <a:pt x="219497" y="360246"/>
                  <a:pt x="230884" y="357736"/>
                  <a:pt x="237250" y="356480"/>
                </a:cubicBezTo>
                <a:cubicBezTo>
                  <a:pt x="243616" y="355225"/>
                  <a:pt x="265135" y="347604"/>
                  <a:pt x="265135" y="347604"/>
                </a:cubicBezTo>
                <a:lnTo>
                  <a:pt x="298041" y="320974"/>
                </a:lnTo>
                <a:lnTo>
                  <a:pt x="375330" y="272826"/>
                </a:lnTo>
                <a:lnTo>
                  <a:pt x="375509" y="272826"/>
                </a:lnTo>
                <a:cubicBezTo>
                  <a:pt x="373088" y="264308"/>
                  <a:pt x="370578" y="257493"/>
                  <a:pt x="366453" y="257493"/>
                </a:cubicBezTo>
                <a:cubicBezTo>
                  <a:pt x="361791" y="257493"/>
                  <a:pt x="358473" y="253548"/>
                  <a:pt x="353183" y="253548"/>
                </a:cubicBezTo>
                <a:cubicBezTo>
                  <a:pt x="347893" y="253548"/>
                  <a:pt x="341258" y="250858"/>
                  <a:pt x="340541" y="246196"/>
                </a:cubicBezTo>
                <a:cubicBezTo>
                  <a:pt x="339913" y="241533"/>
                  <a:pt x="342513" y="238216"/>
                  <a:pt x="338568" y="232209"/>
                </a:cubicBezTo>
                <a:cubicBezTo>
                  <a:pt x="334623" y="226201"/>
                  <a:pt x="330588" y="223601"/>
                  <a:pt x="330588" y="220911"/>
                </a:cubicBezTo>
                <a:cubicBezTo>
                  <a:pt x="330588" y="218221"/>
                  <a:pt x="337313" y="213021"/>
                  <a:pt x="338389" y="211945"/>
                </a:cubicBezTo>
                <a:cubicBezTo>
                  <a:pt x="339465" y="210869"/>
                  <a:pt x="335699" y="206655"/>
                  <a:pt x="335699" y="203696"/>
                </a:cubicBezTo>
                <a:cubicBezTo>
                  <a:pt x="335699" y="200737"/>
                  <a:pt x="333009" y="195716"/>
                  <a:pt x="335699" y="192488"/>
                </a:cubicBezTo>
                <a:cubicBezTo>
                  <a:pt x="338389" y="189261"/>
                  <a:pt x="340003" y="186122"/>
                  <a:pt x="337044" y="180205"/>
                </a:cubicBezTo>
                <a:cubicBezTo>
                  <a:pt x="334085" y="174377"/>
                  <a:pt x="341079" y="168997"/>
                  <a:pt x="337582" y="161286"/>
                </a:cubicBezTo>
                <a:cubicBezTo>
                  <a:pt x="334085" y="153575"/>
                  <a:pt x="328795" y="147478"/>
                  <a:pt x="329333" y="144788"/>
                </a:cubicBezTo>
                <a:cubicBezTo>
                  <a:pt x="329602" y="143622"/>
                  <a:pt x="331306" y="142367"/>
                  <a:pt x="333368" y="141022"/>
                </a:cubicBezTo>
                <a:cubicBezTo>
                  <a:pt x="332382" y="139767"/>
                  <a:pt x="331754" y="138153"/>
                  <a:pt x="331754" y="136270"/>
                </a:cubicBezTo>
                <a:cubicBezTo>
                  <a:pt x="331754" y="128828"/>
                  <a:pt x="326464" y="108565"/>
                  <a:pt x="323236" y="104261"/>
                </a:cubicBezTo>
                <a:cubicBezTo>
                  <a:pt x="320008" y="99957"/>
                  <a:pt x="309338" y="96819"/>
                  <a:pt x="309338" y="93591"/>
                </a:cubicBezTo>
                <a:cubicBezTo>
                  <a:pt x="309338" y="90363"/>
                  <a:pt x="309338" y="85073"/>
                  <a:pt x="301897" y="81845"/>
                </a:cubicBezTo>
                <a:cubicBezTo>
                  <a:pt x="294455" y="78617"/>
                  <a:pt x="290151" y="62658"/>
                  <a:pt x="294455" y="62658"/>
                </a:cubicBezTo>
                <a:cubicBezTo>
                  <a:pt x="298758" y="62658"/>
                  <a:pt x="301897" y="53064"/>
                  <a:pt x="306200" y="50912"/>
                </a:cubicBezTo>
                <a:cubicBezTo>
                  <a:pt x="310504" y="48760"/>
                  <a:pt x="315794" y="38090"/>
                  <a:pt x="311490" y="31724"/>
                </a:cubicBezTo>
                <a:cubicBezTo>
                  <a:pt x="308621" y="27420"/>
                  <a:pt x="310056" y="14150"/>
                  <a:pt x="311670" y="3570"/>
                </a:cubicBezTo>
                <a:cubicBezTo>
                  <a:pt x="304586" y="3570"/>
                  <a:pt x="296786" y="970"/>
                  <a:pt x="294724" y="253"/>
                </a:cubicBezTo>
                <a:cubicBezTo>
                  <a:pt x="291496" y="-823"/>
                  <a:pt x="282171" y="1867"/>
                  <a:pt x="276343" y="2136"/>
                </a:cubicBezTo>
                <a:cubicBezTo>
                  <a:pt x="270515" y="2405"/>
                  <a:pt x="256079" y="11730"/>
                  <a:pt x="251327" y="7157"/>
                </a:cubicBezTo>
                <a:cubicBezTo>
                  <a:pt x="246485" y="2674"/>
                  <a:pt x="197440" y="10654"/>
                  <a:pt x="183632" y="11192"/>
                </a:cubicBezTo>
                <a:cubicBezTo>
                  <a:pt x="169735" y="11730"/>
                  <a:pt x="163907" y="26165"/>
                  <a:pt x="155658" y="26165"/>
                </a:cubicBezTo>
                <a:cubicBezTo>
                  <a:pt x="147409" y="26165"/>
                  <a:pt x="134318" y="33069"/>
                  <a:pt x="127414" y="40780"/>
                </a:cubicBezTo>
                <a:cubicBezTo>
                  <a:pt x="125442" y="42932"/>
                  <a:pt x="123110" y="43739"/>
                  <a:pt x="120600" y="43829"/>
                </a:cubicBezTo>
                <a:cubicBezTo>
                  <a:pt x="121676" y="46249"/>
                  <a:pt x="122662" y="48222"/>
                  <a:pt x="123559" y="49388"/>
                </a:cubicBezTo>
                <a:cubicBezTo>
                  <a:pt x="127683" y="54678"/>
                  <a:pt x="128849" y="61133"/>
                  <a:pt x="128849" y="6821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29" name="Freeform: Shape 28">
            <a:extLst>
              <a:ext uri="{FF2B5EF4-FFF2-40B4-BE49-F238E27FC236}">
                <a16:creationId xmlns:a16="http://schemas.microsoft.com/office/drawing/2014/main" id="{17924644-6F0A-DCED-DA33-9B5ABBF654AC}"/>
              </a:ext>
            </a:extLst>
          </p:cNvPr>
          <p:cNvSpPr/>
          <p:nvPr/>
        </p:nvSpPr>
        <p:spPr>
          <a:xfrm>
            <a:off x="5493333" y="2699319"/>
            <a:ext cx="300067" cy="289169"/>
          </a:xfrm>
          <a:custGeom>
            <a:avLst/>
            <a:gdLst>
              <a:gd name="connsiteX0" fmla="*/ 30164 w 272610"/>
              <a:gd name="connsiteY0" fmla="*/ 14794 h 262709"/>
              <a:gd name="connsiteX1" fmla="*/ 16356 w 272610"/>
              <a:gd name="connsiteY1" fmla="*/ 27885 h 262709"/>
              <a:gd name="connsiteX2" fmla="*/ 14742 w 272610"/>
              <a:gd name="connsiteY2" fmla="*/ 35865 h 262709"/>
              <a:gd name="connsiteX3" fmla="*/ 11514 w 272610"/>
              <a:gd name="connsiteY3" fmla="*/ 50300 h 262709"/>
              <a:gd name="connsiteX4" fmla="*/ 37 w 272610"/>
              <a:gd name="connsiteY4" fmla="*/ 60701 h 262709"/>
              <a:gd name="connsiteX5" fmla="*/ 8286 w 272610"/>
              <a:gd name="connsiteY5" fmla="*/ 77199 h 262709"/>
              <a:gd name="connsiteX6" fmla="*/ 7749 w 272610"/>
              <a:gd name="connsiteY6" fmla="*/ 96118 h 262709"/>
              <a:gd name="connsiteX7" fmla="*/ 6403 w 272610"/>
              <a:gd name="connsiteY7" fmla="*/ 108401 h 262709"/>
              <a:gd name="connsiteX8" fmla="*/ 6403 w 272610"/>
              <a:gd name="connsiteY8" fmla="*/ 119609 h 262709"/>
              <a:gd name="connsiteX9" fmla="*/ 9093 w 272610"/>
              <a:gd name="connsiteY9" fmla="*/ 127858 h 262709"/>
              <a:gd name="connsiteX10" fmla="*/ 1293 w 272610"/>
              <a:gd name="connsiteY10" fmla="*/ 136824 h 262709"/>
              <a:gd name="connsiteX11" fmla="*/ 9273 w 272610"/>
              <a:gd name="connsiteY11" fmla="*/ 148122 h 262709"/>
              <a:gd name="connsiteX12" fmla="*/ 11245 w 272610"/>
              <a:gd name="connsiteY12" fmla="*/ 162109 h 262709"/>
              <a:gd name="connsiteX13" fmla="*/ 23888 w 272610"/>
              <a:gd name="connsiteY13" fmla="*/ 169461 h 262709"/>
              <a:gd name="connsiteX14" fmla="*/ 37158 w 272610"/>
              <a:gd name="connsiteY14" fmla="*/ 173406 h 262709"/>
              <a:gd name="connsiteX15" fmla="*/ 46213 w 272610"/>
              <a:gd name="connsiteY15" fmla="*/ 188739 h 262709"/>
              <a:gd name="connsiteX16" fmla="*/ 72664 w 272610"/>
              <a:gd name="connsiteY16" fmla="*/ 193849 h 262709"/>
              <a:gd name="connsiteX17" fmla="*/ 84051 w 272610"/>
              <a:gd name="connsiteY17" fmla="*/ 205237 h 262709"/>
              <a:gd name="connsiteX18" fmla="*/ 114446 w 272610"/>
              <a:gd name="connsiteY18" fmla="*/ 188739 h 262709"/>
              <a:gd name="connsiteX19" fmla="*/ 252078 w 272610"/>
              <a:gd name="connsiteY19" fmla="*/ 262710 h 262709"/>
              <a:gd name="connsiteX20" fmla="*/ 252078 w 272610"/>
              <a:gd name="connsiteY20" fmla="*/ 253206 h 262709"/>
              <a:gd name="connsiteX21" fmla="*/ 268755 w 272610"/>
              <a:gd name="connsiteY21" fmla="*/ 253206 h 262709"/>
              <a:gd name="connsiteX22" fmla="*/ 268755 w 272610"/>
              <a:gd name="connsiteY22" fmla="*/ 76482 h 262709"/>
              <a:gd name="connsiteX23" fmla="*/ 268755 w 272610"/>
              <a:gd name="connsiteY23" fmla="*/ 49762 h 262709"/>
              <a:gd name="connsiteX24" fmla="*/ 270996 w 272610"/>
              <a:gd name="connsiteY24" fmla="*/ 27526 h 262709"/>
              <a:gd name="connsiteX25" fmla="*/ 272610 w 272610"/>
              <a:gd name="connsiteY25" fmla="*/ 23043 h 262709"/>
              <a:gd name="connsiteX26" fmla="*/ 272072 w 272610"/>
              <a:gd name="connsiteY26" fmla="*/ 22326 h 262709"/>
              <a:gd name="connsiteX27" fmla="*/ 247774 w 272610"/>
              <a:gd name="connsiteY27" fmla="*/ 15960 h 262709"/>
              <a:gd name="connsiteX28" fmla="*/ 220337 w 272610"/>
              <a:gd name="connsiteY28" fmla="*/ 1883 h 262709"/>
              <a:gd name="connsiteX29" fmla="*/ 180079 w 272610"/>
              <a:gd name="connsiteY29" fmla="*/ 22416 h 262709"/>
              <a:gd name="connsiteX30" fmla="*/ 182500 w 272610"/>
              <a:gd name="connsiteY30" fmla="*/ 45907 h 262709"/>
              <a:gd name="connsiteX31" fmla="*/ 154794 w 272610"/>
              <a:gd name="connsiteY31" fmla="*/ 46176 h 262709"/>
              <a:gd name="connsiteX32" fmla="*/ 121530 w 272610"/>
              <a:gd name="connsiteY32" fmla="*/ 34161 h 262709"/>
              <a:gd name="connsiteX33" fmla="*/ 103687 w 272610"/>
              <a:gd name="connsiteY33" fmla="*/ 21339 h 262709"/>
              <a:gd name="connsiteX34" fmla="*/ 91941 w 272610"/>
              <a:gd name="connsiteY34" fmla="*/ 10939 h 262709"/>
              <a:gd name="connsiteX35" fmla="*/ 59125 w 272610"/>
              <a:gd name="connsiteY35" fmla="*/ 4304 h 262709"/>
              <a:gd name="connsiteX36" fmla="*/ 38323 w 272610"/>
              <a:gd name="connsiteY36" fmla="*/ 0 h 262709"/>
              <a:gd name="connsiteX37" fmla="*/ 37785 w 272610"/>
              <a:gd name="connsiteY37" fmla="*/ 9414 h 262709"/>
              <a:gd name="connsiteX38" fmla="*/ 30074 w 272610"/>
              <a:gd name="connsiteY38" fmla="*/ 14974 h 26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2610" h="262709">
                <a:moveTo>
                  <a:pt x="30164" y="14794"/>
                </a:moveTo>
                <a:cubicBezTo>
                  <a:pt x="28281" y="15601"/>
                  <a:pt x="18687" y="25733"/>
                  <a:pt x="16356" y="27885"/>
                </a:cubicBezTo>
                <a:cubicBezTo>
                  <a:pt x="13935" y="30037"/>
                  <a:pt x="13666" y="33713"/>
                  <a:pt x="14742" y="35865"/>
                </a:cubicBezTo>
                <a:cubicBezTo>
                  <a:pt x="15818" y="38017"/>
                  <a:pt x="13935" y="45728"/>
                  <a:pt x="11514" y="50300"/>
                </a:cubicBezTo>
                <a:cubicBezTo>
                  <a:pt x="9093" y="54873"/>
                  <a:pt x="575" y="58011"/>
                  <a:pt x="37" y="60701"/>
                </a:cubicBezTo>
                <a:cubicBezTo>
                  <a:pt x="-500" y="63391"/>
                  <a:pt x="4879" y="69488"/>
                  <a:pt x="8286" y="77199"/>
                </a:cubicBezTo>
                <a:cubicBezTo>
                  <a:pt x="11783" y="84910"/>
                  <a:pt x="4790" y="90290"/>
                  <a:pt x="7749" y="96118"/>
                </a:cubicBezTo>
                <a:cubicBezTo>
                  <a:pt x="10707" y="101946"/>
                  <a:pt x="9093" y="105174"/>
                  <a:pt x="6403" y="108401"/>
                </a:cubicBezTo>
                <a:cubicBezTo>
                  <a:pt x="3714" y="111629"/>
                  <a:pt x="6403" y="116650"/>
                  <a:pt x="6403" y="119609"/>
                </a:cubicBezTo>
                <a:cubicBezTo>
                  <a:pt x="6403" y="122568"/>
                  <a:pt x="10169" y="126782"/>
                  <a:pt x="9093" y="127858"/>
                </a:cubicBezTo>
                <a:cubicBezTo>
                  <a:pt x="8018" y="128934"/>
                  <a:pt x="1293" y="134134"/>
                  <a:pt x="1293" y="136824"/>
                </a:cubicBezTo>
                <a:cubicBezTo>
                  <a:pt x="1293" y="139514"/>
                  <a:pt x="5238" y="142114"/>
                  <a:pt x="9273" y="148122"/>
                </a:cubicBezTo>
                <a:cubicBezTo>
                  <a:pt x="13218" y="154129"/>
                  <a:pt x="10618" y="157447"/>
                  <a:pt x="11245" y="162109"/>
                </a:cubicBezTo>
                <a:cubicBezTo>
                  <a:pt x="11873" y="166771"/>
                  <a:pt x="18598" y="169461"/>
                  <a:pt x="23888" y="169461"/>
                </a:cubicBezTo>
                <a:cubicBezTo>
                  <a:pt x="29178" y="169461"/>
                  <a:pt x="32495" y="173406"/>
                  <a:pt x="37158" y="173406"/>
                </a:cubicBezTo>
                <a:cubicBezTo>
                  <a:pt x="41282" y="173406"/>
                  <a:pt x="43882" y="180221"/>
                  <a:pt x="46213" y="188739"/>
                </a:cubicBezTo>
                <a:cubicBezTo>
                  <a:pt x="48186" y="188739"/>
                  <a:pt x="65491" y="189008"/>
                  <a:pt x="72664" y="193849"/>
                </a:cubicBezTo>
                <a:cubicBezTo>
                  <a:pt x="80285" y="198960"/>
                  <a:pt x="84051" y="205237"/>
                  <a:pt x="84051" y="205237"/>
                </a:cubicBezTo>
                <a:lnTo>
                  <a:pt x="114446" y="188739"/>
                </a:lnTo>
                <a:lnTo>
                  <a:pt x="252078" y="262710"/>
                </a:lnTo>
                <a:lnTo>
                  <a:pt x="252078" y="253206"/>
                </a:lnTo>
                <a:lnTo>
                  <a:pt x="268755" y="253206"/>
                </a:lnTo>
                <a:lnTo>
                  <a:pt x="268755" y="76482"/>
                </a:lnTo>
                <a:cubicBezTo>
                  <a:pt x="268755" y="64288"/>
                  <a:pt x="263196" y="56487"/>
                  <a:pt x="268755" y="49762"/>
                </a:cubicBezTo>
                <a:cubicBezTo>
                  <a:pt x="274314" y="43127"/>
                  <a:pt x="266513" y="39720"/>
                  <a:pt x="270996" y="27526"/>
                </a:cubicBezTo>
                <a:cubicBezTo>
                  <a:pt x="271534" y="26092"/>
                  <a:pt x="272072" y="24567"/>
                  <a:pt x="272610" y="23043"/>
                </a:cubicBezTo>
                <a:cubicBezTo>
                  <a:pt x="272431" y="22774"/>
                  <a:pt x="272162" y="22595"/>
                  <a:pt x="272072" y="22326"/>
                </a:cubicBezTo>
                <a:cubicBezTo>
                  <a:pt x="270727" y="18560"/>
                  <a:pt x="263554" y="18291"/>
                  <a:pt x="247774" y="15960"/>
                </a:cubicBezTo>
                <a:cubicBezTo>
                  <a:pt x="232083" y="13539"/>
                  <a:pt x="237911" y="2869"/>
                  <a:pt x="220337" y="1883"/>
                </a:cubicBezTo>
                <a:cubicBezTo>
                  <a:pt x="202764" y="807"/>
                  <a:pt x="180348" y="14974"/>
                  <a:pt x="180079" y="22416"/>
                </a:cubicBezTo>
                <a:cubicBezTo>
                  <a:pt x="179810" y="29857"/>
                  <a:pt x="188328" y="38106"/>
                  <a:pt x="182500" y="45907"/>
                </a:cubicBezTo>
                <a:cubicBezTo>
                  <a:pt x="176672" y="53618"/>
                  <a:pt x="163850" y="54425"/>
                  <a:pt x="154794" y="46176"/>
                </a:cubicBezTo>
                <a:cubicBezTo>
                  <a:pt x="145738" y="37927"/>
                  <a:pt x="132379" y="34161"/>
                  <a:pt x="121530" y="34161"/>
                </a:cubicBezTo>
                <a:cubicBezTo>
                  <a:pt x="110680" y="34161"/>
                  <a:pt x="102880" y="27257"/>
                  <a:pt x="103687" y="21339"/>
                </a:cubicBezTo>
                <a:cubicBezTo>
                  <a:pt x="104494" y="15512"/>
                  <a:pt x="100997" y="12822"/>
                  <a:pt x="91941" y="10939"/>
                </a:cubicBezTo>
                <a:cubicBezTo>
                  <a:pt x="82885" y="9056"/>
                  <a:pt x="75174" y="1614"/>
                  <a:pt x="59125" y="4304"/>
                </a:cubicBezTo>
                <a:cubicBezTo>
                  <a:pt x="50607" y="5738"/>
                  <a:pt x="43344" y="3138"/>
                  <a:pt x="38323" y="0"/>
                </a:cubicBezTo>
                <a:cubicBezTo>
                  <a:pt x="37965" y="3497"/>
                  <a:pt x="37696" y="7083"/>
                  <a:pt x="37785" y="9414"/>
                </a:cubicBezTo>
                <a:cubicBezTo>
                  <a:pt x="38054" y="15332"/>
                  <a:pt x="31957" y="14167"/>
                  <a:pt x="30074" y="1497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0" name="Freeform: Shape 29">
            <a:extLst>
              <a:ext uri="{FF2B5EF4-FFF2-40B4-BE49-F238E27FC236}">
                <a16:creationId xmlns:a16="http://schemas.microsoft.com/office/drawing/2014/main" id="{4203C4D3-3582-2E9E-682A-6F0AD3C2D545}"/>
              </a:ext>
            </a:extLst>
          </p:cNvPr>
          <p:cNvSpPr/>
          <p:nvPr/>
        </p:nvSpPr>
        <p:spPr>
          <a:xfrm>
            <a:off x="4972375" y="3106254"/>
            <a:ext cx="57439" cy="16950"/>
          </a:xfrm>
          <a:custGeom>
            <a:avLst/>
            <a:gdLst>
              <a:gd name="connsiteX0" fmla="*/ 25912 w 52183"/>
              <a:gd name="connsiteY0" fmla="*/ 8585 h 15399"/>
              <a:gd name="connsiteX1" fmla="*/ 41065 w 52183"/>
              <a:gd name="connsiteY1" fmla="*/ 12620 h 15399"/>
              <a:gd name="connsiteX2" fmla="*/ 52183 w 52183"/>
              <a:gd name="connsiteY2" fmla="*/ 9571 h 15399"/>
              <a:gd name="connsiteX3" fmla="*/ 42410 w 52183"/>
              <a:gd name="connsiteY3" fmla="*/ 8226 h 15399"/>
              <a:gd name="connsiteX4" fmla="*/ 25195 w 52183"/>
              <a:gd name="connsiteY4" fmla="*/ 784 h 15399"/>
              <a:gd name="connsiteX5" fmla="*/ 2331 w 52183"/>
              <a:gd name="connsiteY5" fmla="*/ 4550 h 15399"/>
              <a:gd name="connsiteX6" fmla="*/ 0 w 52183"/>
              <a:gd name="connsiteY6" fmla="*/ 15399 h 15399"/>
              <a:gd name="connsiteX7" fmla="*/ 5290 w 52183"/>
              <a:gd name="connsiteY7" fmla="*/ 14323 h 15399"/>
              <a:gd name="connsiteX8" fmla="*/ 25823 w 52183"/>
              <a:gd name="connsiteY8" fmla="*/ 8585 h 1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83" h="15399">
                <a:moveTo>
                  <a:pt x="25912" y="8585"/>
                </a:moveTo>
                <a:cubicBezTo>
                  <a:pt x="29589" y="5178"/>
                  <a:pt x="35686" y="11992"/>
                  <a:pt x="41065" y="12620"/>
                </a:cubicBezTo>
                <a:cubicBezTo>
                  <a:pt x="46445" y="13337"/>
                  <a:pt x="52183" y="9571"/>
                  <a:pt x="52183" y="9571"/>
                </a:cubicBezTo>
                <a:cubicBezTo>
                  <a:pt x="52183" y="9571"/>
                  <a:pt x="51197" y="8854"/>
                  <a:pt x="42410" y="8226"/>
                </a:cubicBezTo>
                <a:cubicBezTo>
                  <a:pt x="33623" y="7509"/>
                  <a:pt x="32996" y="-2892"/>
                  <a:pt x="25195" y="784"/>
                </a:cubicBezTo>
                <a:cubicBezTo>
                  <a:pt x="17484" y="4460"/>
                  <a:pt x="12104" y="5536"/>
                  <a:pt x="2331" y="4550"/>
                </a:cubicBezTo>
                <a:cubicBezTo>
                  <a:pt x="2152" y="7509"/>
                  <a:pt x="538" y="11454"/>
                  <a:pt x="0" y="15399"/>
                </a:cubicBezTo>
                <a:cubicBezTo>
                  <a:pt x="2511" y="14772"/>
                  <a:pt x="4394" y="14323"/>
                  <a:pt x="5290" y="14323"/>
                </a:cubicBezTo>
                <a:cubicBezTo>
                  <a:pt x="10670" y="13965"/>
                  <a:pt x="22147" y="11992"/>
                  <a:pt x="25823" y="858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1" name="Freeform: Shape 30">
            <a:extLst>
              <a:ext uri="{FF2B5EF4-FFF2-40B4-BE49-F238E27FC236}">
                <a16:creationId xmlns:a16="http://schemas.microsoft.com/office/drawing/2014/main" id="{BEA7CA8F-8CEB-D005-BC44-C4BE737C4FA4}"/>
              </a:ext>
            </a:extLst>
          </p:cNvPr>
          <p:cNvSpPr/>
          <p:nvPr/>
        </p:nvSpPr>
        <p:spPr>
          <a:xfrm>
            <a:off x="4964334" y="3051097"/>
            <a:ext cx="112990" cy="88620"/>
          </a:xfrm>
          <a:custGeom>
            <a:avLst/>
            <a:gdLst>
              <a:gd name="connsiteX0" fmla="*/ 20396 w 102651"/>
              <a:gd name="connsiteY0" fmla="*/ 78600 h 80511"/>
              <a:gd name="connsiteX1" fmla="*/ 30528 w 102651"/>
              <a:gd name="connsiteY1" fmla="*/ 74565 h 80511"/>
              <a:gd name="connsiteX2" fmla="*/ 56799 w 102651"/>
              <a:gd name="connsiteY2" fmla="*/ 72593 h 80511"/>
              <a:gd name="connsiteX3" fmla="*/ 61371 w 102651"/>
              <a:gd name="connsiteY3" fmla="*/ 73758 h 80511"/>
              <a:gd name="connsiteX4" fmla="*/ 61371 w 102651"/>
              <a:gd name="connsiteY4" fmla="*/ 72055 h 80511"/>
              <a:gd name="connsiteX5" fmla="*/ 74193 w 102651"/>
              <a:gd name="connsiteY5" fmla="*/ 77255 h 80511"/>
              <a:gd name="connsiteX6" fmla="*/ 100554 w 102651"/>
              <a:gd name="connsiteY6" fmla="*/ 78869 h 80511"/>
              <a:gd name="connsiteX7" fmla="*/ 102526 w 102651"/>
              <a:gd name="connsiteY7" fmla="*/ 78152 h 80511"/>
              <a:gd name="connsiteX8" fmla="*/ 102437 w 102651"/>
              <a:gd name="connsiteY8" fmla="*/ 66765 h 80511"/>
              <a:gd name="connsiteX9" fmla="*/ 92843 w 102651"/>
              <a:gd name="connsiteY9" fmla="*/ 55019 h 80511"/>
              <a:gd name="connsiteX10" fmla="*/ 90153 w 102651"/>
              <a:gd name="connsiteY10" fmla="*/ 43811 h 80511"/>
              <a:gd name="connsiteX11" fmla="*/ 86836 w 102651"/>
              <a:gd name="connsiteY11" fmla="*/ 38880 h 80511"/>
              <a:gd name="connsiteX12" fmla="*/ 76704 w 102651"/>
              <a:gd name="connsiteY12" fmla="*/ 26237 h 80511"/>
              <a:gd name="connsiteX13" fmla="*/ 64061 w 102651"/>
              <a:gd name="connsiteY13" fmla="*/ 9740 h 80511"/>
              <a:gd name="connsiteX14" fmla="*/ 57695 w 102651"/>
              <a:gd name="connsiteY14" fmla="*/ 9740 h 80511"/>
              <a:gd name="connsiteX15" fmla="*/ 47564 w 102651"/>
              <a:gd name="connsiteY15" fmla="*/ 863 h 80511"/>
              <a:gd name="connsiteX16" fmla="*/ 33666 w 102651"/>
              <a:gd name="connsiteY16" fmla="*/ 2118 h 80511"/>
              <a:gd name="connsiteX17" fmla="*/ 17168 w 102651"/>
              <a:gd name="connsiteY17" fmla="*/ 2118 h 80511"/>
              <a:gd name="connsiteX18" fmla="*/ 7036 w 102651"/>
              <a:gd name="connsiteY18" fmla="*/ 10995 h 80511"/>
              <a:gd name="connsiteX19" fmla="*/ 6140 w 102651"/>
              <a:gd name="connsiteY19" fmla="*/ 11264 h 80511"/>
              <a:gd name="connsiteX20" fmla="*/ 2015 w 102651"/>
              <a:gd name="connsiteY20" fmla="*/ 25699 h 80511"/>
              <a:gd name="connsiteX21" fmla="*/ 8650 w 102651"/>
              <a:gd name="connsiteY21" fmla="*/ 51253 h 80511"/>
              <a:gd name="connsiteX22" fmla="*/ 9726 w 102651"/>
              <a:gd name="connsiteY22" fmla="*/ 54660 h 80511"/>
              <a:gd name="connsiteX23" fmla="*/ 32590 w 102651"/>
              <a:gd name="connsiteY23" fmla="*/ 50894 h 80511"/>
              <a:gd name="connsiteX24" fmla="*/ 49805 w 102651"/>
              <a:gd name="connsiteY24" fmla="*/ 58336 h 80511"/>
              <a:gd name="connsiteX25" fmla="*/ 59578 w 102651"/>
              <a:gd name="connsiteY25" fmla="*/ 59681 h 80511"/>
              <a:gd name="connsiteX26" fmla="*/ 48460 w 102651"/>
              <a:gd name="connsiteY26" fmla="*/ 62730 h 80511"/>
              <a:gd name="connsiteX27" fmla="*/ 33307 w 102651"/>
              <a:gd name="connsiteY27" fmla="*/ 58695 h 80511"/>
              <a:gd name="connsiteX28" fmla="*/ 12775 w 102651"/>
              <a:gd name="connsiteY28" fmla="*/ 64434 h 80511"/>
              <a:gd name="connsiteX29" fmla="*/ 7485 w 102651"/>
              <a:gd name="connsiteY29" fmla="*/ 65509 h 80511"/>
              <a:gd name="connsiteX30" fmla="*/ 9547 w 102651"/>
              <a:gd name="connsiteY30" fmla="*/ 73938 h 80511"/>
              <a:gd name="connsiteX31" fmla="*/ 11340 w 102651"/>
              <a:gd name="connsiteY31" fmla="*/ 76089 h 80511"/>
              <a:gd name="connsiteX32" fmla="*/ 20485 w 102651"/>
              <a:gd name="connsiteY32" fmla="*/ 78600 h 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51" h="80511">
                <a:moveTo>
                  <a:pt x="20396" y="78600"/>
                </a:moveTo>
                <a:cubicBezTo>
                  <a:pt x="23803" y="78959"/>
                  <a:pt x="30528" y="74565"/>
                  <a:pt x="30528" y="74565"/>
                </a:cubicBezTo>
                <a:cubicBezTo>
                  <a:pt x="30528" y="74565"/>
                  <a:pt x="53123" y="72862"/>
                  <a:pt x="56799" y="72593"/>
                </a:cubicBezTo>
                <a:cubicBezTo>
                  <a:pt x="58144" y="72503"/>
                  <a:pt x="59757" y="73041"/>
                  <a:pt x="61371" y="73758"/>
                </a:cubicBezTo>
                <a:cubicBezTo>
                  <a:pt x="61371" y="72772"/>
                  <a:pt x="61371" y="72055"/>
                  <a:pt x="61371" y="72055"/>
                </a:cubicBezTo>
                <a:cubicBezTo>
                  <a:pt x="61371" y="72055"/>
                  <a:pt x="73386" y="74476"/>
                  <a:pt x="74193" y="77255"/>
                </a:cubicBezTo>
                <a:cubicBezTo>
                  <a:pt x="75000" y="80035"/>
                  <a:pt x="91408" y="82097"/>
                  <a:pt x="100554" y="78869"/>
                </a:cubicBezTo>
                <a:cubicBezTo>
                  <a:pt x="101271" y="78600"/>
                  <a:pt x="101899" y="78421"/>
                  <a:pt x="102526" y="78152"/>
                </a:cubicBezTo>
                <a:cubicBezTo>
                  <a:pt x="102616" y="74476"/>
                  <a:pt x="102795" y="68558"/>
                  <a:pt x="102437" y="66765"/>
                </a:cubicBezTo>
                <a:cubicBezTo>
                  <a:pt x="101899" y="64075"/>
                  <a:pt x="96071" y="58247"/>
                  <a:pt x="92843" y="55019"/>
                </a:cubicBezTo>
                <a:cubicBezTo>
                  <a:pt x="89615" y="51791"/>
                  <a:pt x="90153" y="43811"/>
                  <a:pt x="90153" y="43811"/>
                </a:cubicBezTo>
                <a:lnTo>
                  <a:pt x="86836" y="38880"/>
                </a:lnTo>
                <a:cubicBezTo>
                  <a:pt x="86836" y="38880"/>
                  <a:pt x="84325" y="28748"/>
                  <a:pt x="76704" y="26237"/>
                </a:cubicBezTo>
                <a:cubicBezTo>
                  <a:pt x="69082" y="23727"/>
                  <a:pt x="64061" y="9740"/>
                  <a:pt x="64061" y="9740"/>
                </a:cubicBezTo>
                <a:lnTo>
                  <a:pt x="57695" y="9740"/>
                </a:lnTo>
                <a:cubicBezTo>
                  <a:pt x="57695" y="9740"/>
                  <a:pt x="52585" y="3374"/>
                  <a:pt x="47564" y="863"/>
                </a:cubicBezTo>
                <a:cubicBezTo>
                  <a:pt x="42453" y="-1648"/>
                  <a:pt x="33666" y="2118"/>
                  <a:pt x="33666" y="2118"/>
                </a:cubicBezTo>
                <a:cubicBezTo>
                  <a:pt x="33666" y="2118"/>
                  <a:pt x="23534" y="3374"/>
                  <a:pt x="17168" y="2118"/>
                </a:cubicBezTo>
                <a:cubicBezTo>
                  <a:pt x="10802" y="863"/>
                  <a:pt x="12057" y="9740"/>
                  <a:pt x="7036" y="10995"/>
                </a:cubicBezTo>
                <a:cubicBezTo>
                  <a:pt x="6857" y="10995"/>
                  <a:pt x="6409" y="11174"/>
                  <a:pt x="6140" y="11264"/>
                </a:cubicBezTo>
                <a:cubicBezTo>
                  <a:pt x="5601" y="16464"/>
                  <a:pt x="4705" y="21665"/>
                  <a:pt x="2015" y="25699"/>
                </a:cubicBezTo>
                <a:cubicBezTo>
                  <a:pt x="-3813" y="34486"/>
                  <a:pt x="4436" y="47308"/>
                  <a:pt x="8650" y="51253"/>
                </a:cubicBezTo>
                <a:cubicBezTo>
                  <a:pt x="9547" y="52060"/>
                  <a:pt x="9816" y="53315"/>
                  <a:pt x="9726" y="54660"/>
                </a:cubicBezTo>
                <a:cubicBezTo>
                  <a:pt x="19409" y="55647"/>
                  <a:pt x="24789" y="54660"/>
                  <a:pt x="32590" y="50894"/>
                </a:cubicBezTo>
                <a:cubicBezTo>
                  <a:pt x="40301" y="47218"/>
                  <a:pt x="41018" y="57619"/>
                  <a:pt x="49805" y="58336"/>
                </a:cubicBezTo>
                <a:cubicBezTo>
                  <a:pt x="58592" y="59054"/>
                  <a:pt x="59578" y="59681"/>
                  <a:pt x="59578" y="59681"/>
                </a:cubicBezTo>
                <a:cubicBezTo>
                  <a:pt x="59578" y="59681"/>
                  <a:pt x="53840" y="63357"/>
                  <a:pt x="48460" y="62730"/>
                </a:cubicBezTo>
                <a:cubicBezTo>
                  <a:pt x="43080" y="62013"/>
                  <a:pt x="36983" y="55288"/>
                  <a:pt x="33307" y="58695"/>
                </a:cubicBezTo>
                <a:cubicBezTo>
                  <a:pt x="29631" y="62102"/>
                  <a:pt x="18154" y="64075"/>
                  <a:pt x="12775" y="64434"/>
                </a:cubicBezTo>
                <a:cubicBezTo>
                  <a:pt x="11878" y="64434"/>
                  <a:pt x="9995" y="64882"/>
                  <a:pt x="7485" y="65509"/>
                </a:cubicBezTo>
                <a:cubicBezTo>
                  <a:pt x="7126" y="68468"/>
                  <a:pt x="7395" y="71427"/>
                  <a:pt x="9547" y="73938"/>
                </a:cubicBezTo>
                <a:cubicBezTo>
                  <a:pt x="10264" y="74745"/>
                  <a:pt x="10802" y="75372"/>
                  <a:pt x="11340" y="76089"/>
                </a:cubicBezTo>
                <a:cubicBezTo>
                  <a:pt x="20485" y="73758"/>
                  <a:pt x="17616" y="78331"/>
                  <a:pt x="20485" y="78600"/>
                </a:cubicBezTo>
                <a:close/>
              </a:path>
            </a:pathLst>
          </a:custGeom>
          <a:solidFill>
            <a:srgbClr val="92D050"/>
          </a:solidFill>
          <a:ln w="2239" cap="flat">
            <a:noFill/>
            <a:prstDash val="solid"/>
            <a:miter/>
          </a:ln>
        </p:spPr>
        <p:txBody>
          <a:bodyPr rtlCol="0" anchor="ctr"/>
          <a:lstStyle/>
          <a:p>
            <a:endParaRPr lang="es-PA"/>
          </a:p>
        </p:txBody>
      </p:sp>
      <p:sp>
        <p:nvSpPr>
          <p:cNvPr id="32" name="Freeform: Shape 31">
            <a:extLst>
              <a:ext uri="{FF2B5EF4-FFF2-40B4-BE49-F238E27FC236}">
                <a16:creationId xmlns:a16="http://schemas.microsoft.com/office/drawing/2014/main" id="{9048E39C-B83F-F6F8-1F12-34E2E93DF377}"/>
              </a:ext>
            </a:extLst>
          </p:cNvPr>
          <p:cNvSpPr/>
          <p:nvPr/>
        </p:nvSpPr>
        <p:spPr>
          <a:xfrm>
            <a:off x="4976718" y="3130868"/>
            <a:ext cx="55169" cy="32898"/>
          </a:xfrm>
          <a:custGeom>
            <a:avLst/>
            <a:gdLst>
              <a:gd name="connsiteX0" fmla="*/ 26181 w 50121"/>
              <a:gd name="connsiteY0" fmla="*/ 27916 h 29888"/>
              <a:gd name="connsiteX1" fmla="*/ 40976 w 50121"/>
              <a:gd name="connsiteY1" fmla="*/ 19129 h 29888"/>
              <a:gd name="connsiteX2" fmla="*/ 47342 w 50121"/>
              <a:gd name="connsiteY2" fmla="*/ 16349 h 29888"/>
              <a:gd name="connsiteX3" fmla="*/ 46176 w 50121"/>
              <a:gd name="connsiteY3" fmla="*/ 7921 h 29888"/>
              <a:gd name="connsiteX4" fmla="*/ 50121 w 50121"/>
              <a:gd name="connsiteY4" fmla="*/ 1197 h 29888"/>
              <a:gd name="connsiteX5" fmla="*/ 45548 w 50121"/>
              <a:gd name="connsiteY5" fmla="*/ 31 h 29888"/>
              <a:gd name="connsiteX6" fmla="*/ 19278 w 50121"/>
              <a:gd name="connsiteY6" fmla="*/ 2004 h 29888"/>
              <a:gd name="connsiteX7" fmla="*/ 9146 w 50121"/>
              <a:gd name="connsiteY7" fmla="*/ 6038 h 29888"/>
              <a:gd name="connsiteX8" fmla="*/ 0 w 50121"/>
              <a:gd name="connsiteY8" fmla="*/ 3528 h 29888"/>
              <a:gd name="connsiteX9" fmla="*/ 14436 w 50121"/>
              <a:gd name="connsiteY9" fmla="*/ 14736 h 29888"/>
              <a:gd name="connsiteX10" fmla="*/ 22147 w 50121"/>
              <a:gd name="connsiteY10" fmla="*/ 28364 h 29888"/>
              <a:gd name="connsiteX11" fmla="*/ 24209 w 50121"/>
              <a:gd name="connsiteY11" fmla="*/ 29888 h 29888"/>
              <a:gd name="connsiteX12" fmla="*/ 26181 w 50121"/>
              <a:gd name="connsiteY12" fmla="*/ 28005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21" h="29888">
                <a:moveTo>
                  <a:pt x="26181" y="27916"/>
                </a:moveTo>
                <a:cubicBezTo>
                  <a:pt x="30216" y="25136"/>
                  <a:pt x="38196" y="17874"/>
                  <a:pt x="40976" y="19129"/>
                </a:cubicBezTo>
                <a:cubicBezTo>
                  <a:pt x="43755" y="20295"/>
                  <a:pt x="47342" y="17963"/>
                  <a:pt x="47342" y="16349"/>
                </a:cubicBezTo>
                <a:cubicBezTo>
                  <a:pt x="47342" y="14736"/>
                  <a:pt x="41783" y="9535"/>
                  <a:pt x="46176" y="7921"/>
                </a:cubicBezTo>
                <a:cubicBezTo>
                  <a:pt x="49225" y="6845"/>
                  <a:pt x="49942" y="3348"/>
                  <a:pt x="50121" y="1197"/>
                </a:cubicBezTo>
                <a:cubicBezTo>
                  <a:pt x="48507" y="479"/>
                  <a:pt x="46893" y="-148"/>
                  <a:pt x="45548" y="31"/>
                </a:cubicBezTo>
                <a:cubicBezTo>
                  <a:pt x="41872" y="390"/>
                  <a:pt x="19278" y="2004"/>
                  <a:pt x="19278" y="2004"/>
                </a:cubicBezTo>
                <a:cubicBezTo>
                  <a:pt x="19278" y="2004"/>
                  <a:pt x="12553" y="6397"/>
                  <a:pt x="9146" y="6038"/>
                </a:cubicBezTo>
                <a:cubicBezTo>
                  <a:pt x="6366" y="5769"/>
                  <a:pt x="9146" y="1197"/>
                  <a:pt x="0" y="3528"/>
                </a:cubicBezTo>
                <a:cubicBezTo>
                  <a:pt x="4573" y="9266"/>
                  <a:pt x="5201" y="12046"/>
                  <a:pt x="14436" y="14736"/>
                </a:cubicBezTo>
                <a:cubicBezTo>
                  <a:pt x="24837" y="17694"/>
                  <a:pt x="13629" y="22984"/>
                  <a:pt x="22147" y="28364"/>
                </a:cubicBezTo>
                <a:cubicBezTo>
                  <a:pt x="22953" y="28902"/>
                  <a:pt x="23581" y="29351"/>
                  <a:pt x="24209" y="29888"/>
                </a:cubicBezTo>
                <a:cubicBezTo>
                  <a:pt x="25016" y="28992"/>
                  <a:pt x="25733" y="28274"/>
                  <a:pt x="26181" y="2800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3" name="Freeform: Shape 32">
            <a:extLst>
              <a:ext uri="{FF2B5EF4-FFF2-40B4-BE49-F238E27FC236}">
                <a16:creationId xmlns:a16="http://schemas.microsoft.com/office/drawing/2014/main" id="{F7A90E91-0325-E1EB-3E9F-B92CEBE8411D}"/>
              </a:ext>
            </a:extLst>
          </p:cNvPr>
          <p:cNvSpPr/>
          <p:nvPr/>
        </p:nvSpPr>
        <p:spPr>
          <a:xfrm>
            <a:off x="5590883" y="3162047"/>
            <a:ext cx="243771" cy="170090"/>
          </a:xfrm>
          <a:custGeom>
            <a:avLst/>
            <a:gdLst>
              <a:gd name="connsiteX0" fmla="*/ 204609 w 221465"/>
              <a:gd name="connsiteY0" fmla="*/ 87280 h 154526"/>
              <a:gd name="connsiteX1" fmla="*/ 197974 w 221465"/>
              <a:gd name="connsiteY1" fmla="*/ 75086 h 154526"/>
              <a:gd name="connsiteX2" fmla="*/ 186856 w 221465"/>
              <a:gd name="connsiteY2" fmla="*/ 65043 h 154526"/>
              <a:gd name="connsiteX3" fmla="*/ 179055 w 221465"/>
              <a:gd name="connsiteY3" fmla="*/ 53925 h 154526"/>
              <a:gd name="connsiteX4" fmla="*/ 164619 w 221465"/>
              <a:gd name="connsiteY4" fmla="*/ 47290 h 154526"/>
              <a:gd name="connsiteX5" fmla="*/ 162378 w 221465"/>
              <a:gd name="connsiteY5" fmla="*/ 41731 h 154526"/>
              <a:gd name="connsiteX6" fmla="*/ 154577 w 221465"/>
              <a:gd name="connsiteY6" fmla="*/ 40655 h 154526"/>
              <a:gd name="connsiteX7" fmla="*/ 156819 w 221465"/>
              <a:gd name="connsiteY7" fmla="*/ 34020 h 154526"/>
              <a:gd name="connsiteX8" fmla="*/ 155743 w 221465"/>
              <a:gd name="connsiteY8" fmla="*/ 18419 h 154526"/>
              <a:gd name="connsiteX9" fmla="*/ 143011 w 221465"/>
              <a:gd name="connsiteY9" fmla="*/ 1294 h 154526"/>
              <a:gd name="connsiteX10" fmla="*/ 139873 w 221465"/>
              <a:gd name="connsiteY10" fmla="*/ 576 h 154526"/>
              <a:gd name="connsiteX11" fmla="*/ 124989 w 221465"/>
              <a:gd name="connsiteY11" fmla="*/ 6404 h 154526"/>
              <a:gd name="connsiteX12" fmla="*/ 121223 w 221465"/>
              <a:gd name="connsiteY12" fmla="*/ 14922 h 154526"/>
              <a:gd name="connsiteX13" fmla="*/ 103649 w 221465"/>
              <a:gd name="connsiteY13" fmla="*/ 33034 h 154526"/>
              <a:gd name="connsiteX14" fmla="*/ 78096 w 221465"/>
              <a:gd name="connsiteY14" fmla="*/ 38324 h 154526"/>
              <a:gd name="connsiteX15" fmla="*/ 77020 w 221465"/>
              <a:gd name="connsiteY15" fmla="*/ 47918 h 154526"/>
              <a:gd name="connsiteX16" fmla="*/ 61060 w 221465"/>
              <a:gd name="connsiteY16" fmla="*/ 56436 h 154526"/>
              <a:gd name="connsiteX17" fmla="*/ 41334 w 221465"/>
              <a:gd name="connsiteY17" fmla="*/ 62264 h 154526"/>
              <a:gd name="connsiteX18" fmla="*/ 29588 w 221465"/>
              <a:gd name="connsiteY18" fmla="*/ 62264 h 154526"/>
              <a:gd name="connsiteX19" fmla="*/ 19457 w 221465"/>
              <a:gd name="connsiteY19" fmla="*/ 66568 h 154526"/>
              <a:gd name="connsiteX20" fmla="*/ 17843 w 221465"/>
              <a:gd name="connsiteY20" fmla="*/ 64685 h 154526"/>
              <a:gd name="connsiteX21" fmla="*/ 8787 w 221465"/>
              <a:gd name="connsiteY21" fmla="*/ 75892 h 154526"/>
              <a:gd name="connsiteX22" fmla="*/ 0 w 221465"/>
              <a:gd name="connsiteY22" fmla="*/ 93915 h 154526"/>
              <a:gd name="connsiteX23" fmla="*/ 2421 w 221465"/>
              <a:gd name="connsiteY23" fmla="*/ 108709 h 154526"/>
              <a:gd name="connsiteX24" fmla="*/ 7621 w 221465"/>
              <a:gd name="connsiteY24" fmla="*/ 123144 h 154526"/>
              <a:gd name="connsiteX25" fmla="*/ 10401 w 221465"/>
              <a:gd name="connsiteY25" fmla="*/ 133904 h 154526"/>
              <a:gd name="connsiteX26" fmla="*/ 14435 w 221465"/>
              <a:gd name="connsiteY26" fmla="*/ 139911 h 154526"/>
              <a:gd name="connsiteX27" fmla="*/ 26002 w 221465"/>
              <a:gd name="connsiteY27" fmla="*/ 151478 h 154526"/>
              <a:gd name="connsiteX28" fmla="*/ 29140 w 221465"/>
              <a:gd name="connsiteY28" fmla="*/ 154526 h 154526"/>
              <a:gd name="connsiteX29" fmla="*/ 30216 w 221465"/>
              <a:gd name="connsiteY29" fmla="*/ 152823 h 154526"/>
              <a:gd name="connsiteX30" fmla="*/ 33534 w 221465"/>
              <a:gd name="connsiteY30" fmla="*/ 139463 h 154526"/>
              <a:gd name="connsiteX31" fmla="*/ 43576 w 221465"/>
              <a:gd name="connsiteY31" fmla="*/ 137221 h 154526"/>
              <a:gd name="connsiteX32" fmla="*/ 51376 w 221465"/>
              <a:gd name="connsiteY32" fmla="*/ 134980 h 154526"/>
              <a:gd name="connsiteX33" fmla="*/ 66978 w 221465"/>
              <a:gd name="connsiteY33" fmla="*/ 137221 h 154526"/>
              <a:gd name="connsiteX34" fmla="*/ 66978 w 221465"/>
              <a:gd name="connsiteY34" fmla="*/ 125027 h 154526"/>
              <a:gd name="connsiteX35" fmla="*/ 85896 w 221465"/>
              <a:gd name="connsiteY35" fmla="*/ 110592 h 154526"/>
              <a:gd name="connsiteX36" fmla="*/ 100332 w 221465"/>
              <a:gd name="connsiteY36" fmla="*/ 120634 h 154526"/>
              <a:gd name="connsiteX37" fmla="*/ 134762 w 221465"/>
              <a:gd name="connsiteY37" fmla="*/ 127269 h 154526"/>
              <a:gd name="connsiteX38" fmla="*/ 140321 w 221465"/>
              <a:gd name="connsiteY38" fmla="*/ 115075 h 154526"/>
              <a:gd name="connsiteX39" fmla="*/ 154757 w 221465"/>
              <a:gd name="connsiteY39" fmla="*/ 115075 h 154526"/>
              <a:gd name="connsiteX40" fmla="*/ 173675 w 221465"/>
              <a:gd name="connsiteY40" fmla="*/ 109516 h 154526"/>
              <a:gd name="connsiteX41" fmla="*/ 188111 w 221465"/>
              <a:gd name="connsiteY41" fmla="*/ 107274 h 154526"/>
              <a:gd name="connsiteX42" fmla="*/ 208106 w 221465"/>
              <a:gd name="connsiteY42" fmla="*/ 109516 h 154526"/>
              <a:gd name="connsiteX43" fmla="*/ 221465 w 221465"/>
              <a:gd name="connsiteY43" fmla="*/ 107274 h 154526"/>
              <a:gd name="connsiteX44" fmla="*/ 216982 w 221465"/>
              <a:gd name="connsiteY44" fmla="*/ 96156 h 154526"/>
              <a:gd name="connsiteX45" fmla="*/ 204788 w 221465"/>
              <a:gd name="connsiteY45" fmla="*/ 87280 h 15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1465" h="154526">
                <a:moveTo>
                  <a:pt x="204609" y="87280"/>
                </a:moveTo>
                <a:cubicBezTo>
                  <a:pt x="204609" y="83962"/>
                  <a:pt x="204609" y="80645"/>
                  <a:pt x="197974" y="75086"/>
                </a:cubicBezTo>
                <a:cubicBezTo>
                  <a:pt x="191339" y="69527"/>
                  <a:pt x="186856" y="68450"/>
                  <a:pt x="186856" y="65043"/>
                </a:cubicBezTo>
                <a:cubicBezTo>
                  <a:pt x="186856" y="61636"/>
                  <a:pt x="184614" y="60560"/>
                  <a:pt x="179055" y="53925"/>
                </a:cubicBezTo>
                <a:cubicBezTo>
                  <a:pt x="173496" y="47290"/>
                  <a:pt x="164619" y="47290"/>
                  <a:pt x="164619" y="47290"/>
                </a:cubicBezTo>
                <a:lnTo>
                  <a:pt x="162378" y="41731"/>
                </a:lnTo>
                <a:lnTo>
                  <a:pt x="154577" y="40655"/>
                </a:lnTo>
                <a:cubicBezTo>
                  <a:pt x="154577" y="40655"/>
                  <a:pt x="150094" y="37338"/>
                  <a:pt x="156819" y="34020"/>
                </a:cubicBezTo>
                <a:cubicBezTo>
                  <a:pt x="163454" y="30703"/>
                  <a:pt x="156819" y="21826"/>
                  <a:pt x="155743" y="18419"/>
                </a:cubicBezTo>
                <a:cubicBezTo>
                  <a:pt x="154757" y="15550"/>
                  <a:pt x="145342" y="4163"/>
                  <a:pt x="143011" y="1294"/>
                </a:cubicBezTo>
                <a:cubicBezTo>
                  <a:pt x="141845" y="1294"/>
                  <a:pt x="140680" y="1114"/>
                  <a:pt x="139873" y="576"/>
                </a:cubicBezTo>
                <a:cubicBezTo>
                  <a:pt x="136197" y="-1576"/>
                  <a:pt x="128665" y="2728"/>
                  <a:pt x="124989" y="6404"/>
                </a:cubicBezTo>
                <a:cubicBezTo>
                  <a:pt x="121223" y="10170"/>
                  <a:pt x="123913" y="12322"/>
                  <a:pt x="121223" y="14922"/>
                </a:cubicBezTo>
                <a:cubicBezTo>
                  <a:pt x="118533" y="17612"/>
                  <a:pt x="109477" y="25592"/>
                  <a:pt x="103649" y="33034"/>
                </a:cubicBezTo>
                <a:cubicBezTo>
                  <a:pt x="97821" y="40476"/>
                  <a:pt x="82848" y="35724"/>
                  <a:pt x="78096" y="38324"/>
                </a:cubicBezTo>
                <a:cubicBezTo>
                  <a:pt x="73254" y="41014"/>
                  <a:pt x="80248" y="45228"/>
                  <a:pt x="77020" y="47918"/>
                </a:cubicBezTo>
                <a:cubicBezTo>
                  <a:pt x="73792" y="50608"/>
                  <a:pt x="64198" y="54822"/>
                  <a:pt x="61060" y="56436"/>
                </a:cubicBezTo>
                <a:cubicBezTo>
                  <a:pt x="57832" y="58050"/>
                  <a:pt x="45100" y="57512"/>
                  <a:pt x="41334" y="62264"/>
                </a:cubicBezTo>
                <a:cubicBezTo>
                  <a:pt x="37658" y="67016"/>
                  <a:pt x="33354" y="56974"/>
                  <a:pt x="29588" y="62264"/>
                </a:cubicBezTo>
                <a:cubicBezTo>
                  <a:pt x="25912" y="67554"/>
                  <a:pt x="21609" y="68092"/>
                  <a:pt x="19457" y="66568"/>
                </a:cubicBezTo>
                <a:cubicBezTo>
                  <a:pt x="18919" y="66209"/>
                  <a:pt x="18381" y="65492"/>
                  <a:pt x="17843" y="64685"/>
                </a:cubicBezTo>
                <a:cubicBezTo>
                  <a:pt x="14346" y="67913"/>
                  <a:pt x="10132" y="71499"/>
                  <a:pt x="8787" y="75892"/>
                </a:cubicBezTo>
                <a:cubicBezTo>
                  <a:pt x="6366" y="83514"/>
                  <a:pt x="0" y="90238"/>
                  <a:pt x="0" y="93915"/>
                </a:cubicBezTo>
                <a:cubicBezTo>
                  <a:pt x="0" y="97591"/>
                  <a:pt x="2421" y="102343"/>
                  <a:pt x="2421" y="108709"/>
                </a:cubicBezTo>
                <a:cubicBezTo>
                  <a:pt x="2421" y="115075"/>
                  <a:pt x="4035" y="118303"/>
                  <a:pt x="7621" y="123144"/>
                </a:cubicBezTo>
                <a:cubicBezTo>
                  <a:pt x="11208" y="127896"/>
                  <a:pt x="10401" y="133904"/>
                  <a:pt x="10401" y="133904"/>
                </a:cubicBezTo>
                <a:cubicBezTo>
                  <a:pt x="10401" y="133904"/>
                  <a:pt x="11566" y="136325"/>
                  <a:pt x="14435" y="139911"/>
                </a:cubicBezTo>
                <a:cubicBezTo>
                  <a:pt x="17215" y="143498"/>
                  <a:pt x="25195" y="148698"/>
                  <a:pt x="26002" y="151478"/>
                </a:cubicBezTo>
                <a:cubicBezTo>
                  <a:pt x="26361" y="152733"/>
                  <a:pt x="27706" y="153809"/>
                  <a:pt x="29140" y="154526"/>
                </a:cubicBezTo>
                <a:cubicBezTo>
                  <a:pt x="29499" y="153988"/>
                  <a:pt x="29857" y="153360"/>
                  <a:pt x="30216" y="152823"/>
                </a:cubicBezTo>
                <a:cubicBezTo>
                  <a:pt x="34699" y="147264"/>
                  <a:pt x="33534" y="139463"/>
                  <a:pt x="33534" y="139463"/>
                </a:cubicBezTo>
                <a:lnTo>
                  <a:pt x="43576" y="137221"/>
                </a:lnTo>
                <a:lnTo>
                  <a:pt x="51376" y="134980"/>
                </a:lnTo>
                <a:lnTo>
                  <a:pt x="66978" y="137221"/>
                </a:lnTo>
                <a:lnTo>
                  <a:pt x="66978" y="125027"/>
                </a:lnTo>
                <a:cubicBezTo>
                  <a:pt x="66978" y="125027"/>
                  <a:pt x="78096" y="110592"/>
                  <a:pt x="85896" y="110592"/>
                </a:cubicBezTo>
                <a:cubicBezTo>
                  <a:pt x="93697" y="110592"/>
                  <a:pt x="100332" y="120634"/>
                  <a:pt x="100332" y="120634"/>
                </a:cubicBezTo>
                <a:lnTo>
                  <a:pt x="134762" y="127269"/>
                </a:lnTo>
                <a:cubicBezTo>
                  <a:pt x="134762" y="127269"/>
                  <a:pt x="137004" y="117227"/>
                  <a:pt x="140321" y="115075"/>
                </a:cubicBezTo>
                <a:cubicBezTo>
                  <a:pt x="143639" y="112833"/>
                  <a:pt x="150363" y="117316"/>
                  <a:pt x="154757" y="115075"/>
                </a:cubicBezTo>
                <a:cubicBezTo>
                  <a:pt x="159240" y="112833"/>
                  <a:pt x="165875" y="109516"/>
                  <a:pt x="173675" y="109516"/>
                </a:cubicBezTo>
                <a:cubicBezTo>
                  <a:pt x="181476" y="109516"/>
                  <a:pt x="184793" y="113999"/>
                  <a:pt x="188111" y="107274"/>
                </a:cubicBezTo>
                <a:cubicBezTo>
                  <a:pt x="191429" y="100639"/>
                  <a:pt x="208106" y="109516"/>
                  <a:pt x="208106" y="109516"/>
                </a:cubicBezTo>
                <a:lnTo>
                  <a:pt x="221465" y="107274"/>
                </a:lnTo>
                <a:lnTo>
                  <a:pt x="216982" y="96156"/>
                </a:lnTo>
                <a:cubicBezTo>
                  <a:pt x="216982" y="96156"/>
                  <a:pt x="204788" y="90597"/>
                  <a:pt x="204788" y="8728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4" name="Freeform: Shape 33">
            <a:extLst>
              <a:ext uri="{FF2B5EF4-FFF2-40B4-BE49-F238E27FC236}">
                <a16:creationId xmlns:a16="http://schemas.microsoft.com/office/drawing/2014/main" id="{B3B35BA3-087A-5E11-E90B-AFC515CF78DD}"/>
              </a:ext>
            </a:extLst>
          </p:cNvPr>
          <p:cNvSpPr/>
          <p:nvPr/>
        </p:nvSpPr>
        <p:spPr>
          <a:xfrm>
            <a:off x="5359459" y="3106900"/>
            <a:ext cx="234367" cy="190998"/>
          </a:xfrm>
          <a:custGeom>
            <a:avLst/>
            <a:gdLst>
              <a:gd name="connsiteX0" fmla="*/ 131525 w 212922"/>
              <a:gd name="connsiteY0" fmla="*/ 127429 h 173521"/>
              <a:gd name="connsiteX1" fmla="*/ 142195 w 212922"/>
              <a:gd name="connsiteY1" fmla="*/ 125815 h 173521"/>
              <a:gd name="connsiteX2" fmla="*/ 155016 w 212922"/>
              <a:gd name="connsiteY2" fmla="*/ 134871 h 173521"/>
              <a:gd name="connsiteX3" fmla="*/ 162459 w 212922"/>
              <a:gd name="connsiteY3" fmla="*/ 126891 h 173521"/>
              <a:gd name="connsiteX4" fmla="*/ 175818 w 212922"/>
              <a:gd name="connsiteY4" fmla="*/ 99185 h 173521"/>
              <a:gd name="connsiteX5" fmla="*/ 184336 w 212922"/>
              <a:gd name="connsiteY5" fmla="*/ 88515 h 173521"/>
              <a:gd name="connsiteX6" fmla="*/ 186488 w 212922"/>
              <a:gd name="connsiteY6" fmla="*/ 78921 h 173521"/>
              <a:gd name="connsiteX7" fmla="*/ 190702 w 212922"/>
              <a:gd name="connsiteY7" fmla="*/ 67176 h 173521"/>
              <a:gd name="connsiteX8" fmla="*/ 201372 w 212922"/>
              <a:gd name="connsiteY8" fmla="*/ 47450 h 173521"/>
              <a:gd name="connsiteX9" fmla="*/ 212042 w 212922"/>
              <a:gd name="connsiteY9" fmla="*/ 41622 h 173521"/>
              <a:gd name="connsiteX10" fmla="*/ 210965 w 212922"/>
              <a:gd name="connsiteY10" fmla="*/ 30414 h 173521"/>
              <a:gd name="connsiteX11" fmla="*/ 203524 w 212922"/>
              <a:gd name="connsiteY11" fmla="*/ 22972 h 173521"/>
              <a:gd name="connsiteX12" fmla="*/ 204600 w 212922"/>
              <a:gd name="connsiteY12" fmla="*/ 13289 h 173521"/>
              <a:gd name="connsiteX13" fmla="*/ 197606 w 212922"/>
              <a:gd name="connsiteY13" fmla="*/ 5936 h 173521"/>
              <a:gd name="connsiteX14" fmla="*/ 191240 w 212922"/>
              <a:gd name="connsiteY14" fmla="*/ 2171 h 173521"/>
              <a:gd name="connsiteX15" fmla="*/ 178418 w 212922"/>
              <a:gd name="connsiteY15" fmla="*/ 13916 h 173521"/>
              <a:gd name="connsiteX16" fmla="*/ 163445 w 212922"/>
              <a:gd name="connsiteY16" fmla="*/ 10151 h 173521"/>
              <a:gd name="connsiteX17" fmla="*/ 140491 w 212922"/>
              <a:gd name="connsiteY17" fmla="*/ 9613 h 173521"/>
              <a:gd name="connsiteX18" fmla="*/ 127132 w 212922"/>
              <a:gd name="connsiteY18" fmla="*/ 18130 h 173521"/>
              <a:gd name="connsiteX19" fmla="*/ 109558 w 212922"/>
              <a:gd name="connsiteY19" fmla="*/ 18130 h 173521"/>
              <a:gd name="connsiteX20" fmla="*/ 95660 w 212922"/>
              <a:gd name="connsiteY20" fmla="*/ 10688 h 173521"/>
              <a:gd name="connsiteX21" fmla="*/ 80776 w 212922"/>
              <a:gd name="connsiteY21" fmla="*/ 14903 h 173521"/>
              <a:gd name="connsiteX22" fmla="*/ 70644 w 212922"/>
              <a:gd name="connsiteY22" fmla="*/ 5309 h 173521"/>
              <a:gd name="connsiteX23" fmla="*/ 56209 w 212922"/>
              <a:gd name="connsiteY23" fmla="*/ 1005 h 173521"/>
              <a:gd name="connsiteX24" fmla="*/ 45539 w 212922"/>
              <a:gd name="connsiteY24" fmla="*/ 4771 h 173521"/>
              <a:gd name="connsiteX25" fmla="*/ 29041 w 212922"/>
              <a:gd name="connsiteY25" fmla="*/ 4771 h 173521"/>
              <a:gd name="connsiteX26" fmla="*/ 24737 w 212922"/>
              <a:gd name="connsiteY26" fmla="*/ 19206 h 173521"/>
              <a:gd name="connsiteX27" fmla="*/ 16758 w 212922"/>
              <a:gd name="connsiteY27" fmla="*/ 32028 h 173521"/>
              <a:gd name="connsiteX28" fmla="*/ 15054 w 212922"/>
              <a:gd name="connsiteY28" fmla="*/ 35615 h 173521"/>
              <a:gd name="connsiteX29" fmla="*/ 16847 w 212922"/>
              <a:gd name="connsiteY29" fmla="*/ 47719 h 173521"/>
              <a:gd name="connsiteX30" fmla="*/ 14875 w 212922"/>
              <a:gd name="connsiteY30" fmla="*/ 73273 h 173521"/>
              <a:gd name="connsiteX31" fmla="*/ 8060 w 212922"/>
              <a:gd name="connsiteY31" fmla="*/ 83673 h 173521"/>
              <a:gd name="connsiteX32" fmla="*/ 439 w 212922"/>
              <a:gd name="connsiteY32" fmla="*/ 96854 h 173521"/>
              <a:gd name="connsiteX33" fmla="*/ 798 w 212922"/>
              <a:gd name="connsiteY33" fmla="*/ 118014 h 173521"/>
              <a:gd name="connsiteX34" fmla="*/ 6357 w 212922"/>
              <a:gd name="connsiteY34" fmla="*/ 132181 h 173521"/>
              <a:gd name="connsiteX35" fmla="*/ 6536 w 212922"/>
              <a:gd name="connsiteY35" fmla="*/ 132360 h 173521"/>
              <a:gd name="connsiteX36" fmla="*/ 33435 w 212922"/>
              <a:gd name="connsiteY36" fmla="*/ 139264 h 173521"/>
              <a:gd name="connsiteX37" fmla="*/ 50470 w 212922"/>
              <a:gd name="connsiteY37" fmla="*/ 157645 h 173521"/>
              <a:gd name="connsiteX38" fmla="*/ 60064 w 212922"/>
              <a:gd name="connsiteY38" fmla="*/ 173067 h 173521"/>
              <a:gd name="connsiteX39" fmla="*/ 78445 w 212922"/>
              <a:gd name="connsiteY39" fmla="*/ 169032 h 173521"/>
              <a:gd name="connsiteX40" fmla="*/ 102475 w 212922"/>
              <a:gd name="connsiteY40" fmla="*/ 166342 h 173521"/>
              <a:gd name="connsiteX41" fmla="*/ 105344 w 212922"/>
              <a:gd name="connsiteY41" fmla="*/ 166163 h 173521"/>
              <a:gd name="connsiteX42" fmla="*/ 110634 w 212922"/>
              <a:gd name="connsiteY42" fmla="*/ 146796 h 173521"/>
              <a:gd name="connsiteX43" fmla="*/ 131256 w 212922"/>
              <a:gd name="connsiteY43" fmla="*/ 127070 h 1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2922" h="173521">
                <a:moveTo>
                  <a:pt x="131525" y="127429"/>
                </a:moveTo>
                <a:cubicBezTo>
                  <a:pt x="133677" y="126891"/>
                  <a:pt x="138429" y="128504"/>
                  <a:pt x="142195" y="125815"/>
                </a:cubicBezTo>
                <a:cubicBezTo>
                  <a:pt x="145960" y="123125"/>
                  <a:pt x="153941" y="129580"/>
                  <a:pt x="155016" y="134871"/>
                </a:cubicBezTo>
                <a:cubicBezTo>
                  <a:pt x="156092" y="140250"/>
                  <a:pt x="159320" y="132719"/>
                  <a:pt x="162459" y="126891"/>
                </a:cubicBezTo>
                <a:cubicBezTo>
                  <a:pt x="165686" y="121062"/>
                  <a:pt x="175818" y="103399"/>
                  <a:pt x="175818" y="99185"/>
                </a:cubicBezTo>
                <a:cubicBezTo>
                  <a:pt x="175818" y="94971"/>
                  <a:pt x="184336" y="91205"/>
                  <a:pt x="184336" y="88515"/>
                </a:cubicBezTo>
                <a:cubicBezTo>
                  <a:pt x="184336" y="85825"/>
                  <a:pt x="183798" y="79997"/>
                  <a:pt x="186488" y="78921"/>
                </a:cubicBezTo>
                <a:cubicBezTo>
                  <a:pt x="189178" y="77845"/>
                  <a:pt x="191240" y="69866"/>
                  <a:pt x="190702" y="67176"/>
                </a:cubicBezTo>
                <a:cubicBezTo>
                  <a:pt x="190164" y="64486"/>
                  <a:pt x="199758" y="49602"/>
                  <a:pt x="201372" y="47450"/>
                </a:cubicBezTo>
                <a:cubicBezTo>
                  <a:pt x="202986" y="45298"/>
                  <a:pt x="211503" y="46374"/>
                  <a:pt x="212042" y="41622"/>
                </a:cubicBezTo>
                <a:cubicBezTo>
                  <a:pt x="212580" y="36870"/>
                  <a:pt x="214193" y="31490"/>
                  <a:pt x="210965" y="30414"/>
                </a:cubicBezTo>
                <a:cubicBezTo>
                  <a:pt x="207738" y="29338"/>
                  <a:pt x="203524" y="25572"/>
                  <a:pt x="203524" y="22972"/>
                </a:cubicBezTo>
                <a:cubicBezTo>
                  <a:pt x="203524" y="21448"/>
                  <a:pt x="203703" y="17055"/>
                  <a:pt x="204600" y="13289"/>
                </a:cubicBezTo>
                <a:cubicBezTo>
                  <a:pt x="200296" y="12661"/>
                  <a:pt x="200116" y="8447"/>
                  <a:pt x="197606" y="5936"/>
                </a:cubicBezTo>
                <a:cubicBezTo>
                  <a:pt x="194916" y="3246"/>
                  <a:pt x="194916" y="1184"/>
                  <a:pt x="191240" y="2171"/>
                </a:cubicBezTo>
                <a:cubicBezTo>
                  <a:pt x="187474" y="3246"/>
                  <a:pt x="183260" y="12302"/>
                  <a:pt x="178418" y="13916"/>
                </a:cubicBezTo>
                <a:cubicBezTo>
                  <a:pt x="173577" y="15530"/>
                  <a:pt x="166672" y="11765"/>
                  <a:pt x="163445" y="10151"/>
                </a:cubicBezTo>
                <a:cubicBezTo>
                  <a:pt x="160217" y="8537"/>
                  <a:pt x="145333" y="10151"/>
                  <a:pt x="140491" y="9613"/>
                </a:cubicBezTo>
                <a:cubicBezTo>
                  <a:pt x="135739" y="9075"/>
                  <a:pt x="130897" y="15979"/>
                  <a:pt x="127132" y="18130"/>
                </a:cubicBezTo>
                <a:cubicBezTo>
                  <a:pt x="123366" y="20282"/>
                  <a:pt x="112786" y="19206"/>
                  <a:pt x="109558" y="18130"/>
                </a:cubicBezTo>
                <a:cubicBezTo>
                  <a:pt x="106330" y="17055"/>
                  <a:pt x="98888" y="10688"/>
                  <a:pt x="95660" y="10688"/>
                </a:cubicBezTo>
                <a:cubicBezTo>
                  <a:pt x="92432" y="10688"/>
                  <a:pt x="86066" y="11765"/>
                  <a:pt x="80776" y="14903"/>
                </a:cubicBezTo>
                <a:cubicBezTo>
                  <a:pt x="75486" y="18130"/>
                  <a:pt x="73872" y="9075"/>
                  <a:pt x="70644" y="5309"/>
                </a:cubicBezTo>
                <a:cubicBezTo>
                  <a:pt x="67417" y="1543"/>
                  <a:pt x="60513" y="4771"/>
                  <a:pt x="56209" y="1005"/>
                </a:cubicBezTo>
                <a:cubicBezTo>
                  <a:pt x="51905" y="-2761"/>
                  <a:pt x="49305" y="5309"/>
                  <a:pt x="45539" y="4771"/>
                </a:cubicBezTo>
                <a:cubicBezTo>
                  <a:pt x="41773" y="4233"/>
                  <a:pt x="32179" y="2081"/>
                  <a:pt x="29041" y="4771"/>
                </a:cubicBezTo>
                <a:cubicBezTo>
                  <a:pt x="25813" y="7461"/>
                  <a:pt x="26351" y="17592"/>
                  <a:pt x="24737" y="19206"/>
                </a:cubicBezTo>
                <a:cubicBezTo>
                  <a:pt x="23124" y="20820"/>
                  <a:pt x="16758" y="28262"/>
                  <a:pt x="16758" y="32028"/>
                </a:cubicBezTo>
                <a:cubicBezTo>
                  <a:pt x="16758" y="33732"/>
                  <a:pt x="16130" y="34987"/>
                  <a:pt x="15054" y="35615"/>
                </a:cubicBezTo>
                <a:cubicBezTo>
                  <a:pt x="15771" y="40008"/>
                  <a:pt x="16668" y="45657"/>
                  <a:pt x="16847" y="47719"/>
                </a:cubicBezTo>
                <a:cubicBezTo>
                  <a:pt x="17206" y="51305"/>
                  <a:pt x="18820" y="69328"/>
                  <a:pt x="14875" y="73273"/>
                </a:cubicBezTo>
                <a:cubicBezTo>
                  <a:pt x="10840" y="77307"/>
                  <a:pt x="8060" y="83673"/>
                  <a:pt x="8060" y="83673"/>
                </a:cubicBezTo>
                <a:cubicBezTo>
                  <a:pt x="8060" y="83673"/>
                  <a:pt x="1694" y="88067"/>
                  <a:pt x="439" y="96854"/>
                </a:cubicBezTo>
                <a:cubicBezTo>
                  <a:pt x="-727" y="105641"/>
                  <a:pt x="798" y="111289"/>
                  <a:pt x="798" y="118014"/>
                </a:cubicBezTo>
                <a:cubicBezTo>
                  <a:pt x="798" y="122856"/>
                  <a:pt x="4384" y="126263"/>
                  <a:pt x="6357" y="132181"/>
                </a:cubicBezTo>
                <a:cubicBezTo>
                  <a:pt x="6357" y="132181"/>
                  <a:pt x="6536" y="132181"/>
                  <a:pt x="6536" y="132360"/>
                </a:cubicBezTo>
                <a:cubicBezTo>
                  <a:pt x="9764" y="136664"/>
                  <a:pt x="24917" y="137471"/>
                  <a:pt x="33435" y="139264"/>
                </a:cubicBezTo>
                <a:cubicBezTo>
                  <a:pt x="41953" y="141147"/>
                  <a:pt x="50739" y="153072"/>
                  <a:pt x="50470" y="157645"/>
                </a:cubicBezTo>
                <a:cubicBezTo>
                  <a:pt x="50201" y="162217"/>
                  <a:pt x="56029" y="171004"/>
                  <a:pt x="60064" y="173067"/>
                </a:cubicBezTo>
                <a:cubicBezTo>
                  <a:pt x="64099" y="175218"/>
                  <a:pt x="73872" y="169032"/>
                  <a:pt x="78445" y="169032"/>
                </a:cubicBezTo>
                <a:cubicBezTo>
                  <a:pt x="83018" y="169032"/>
                  <a:pt x="99247" y="169301"/>
                  <a:pt x="102475" y="166342"/>
                </a:cubicBezTo>
                <a:cubicBezTo>
                  <a:pt x="103371" y="165445"/>
                  <a:pt x="104357" y="165625"/>
                  <a:pt x="105344" y="166163"/>
                </a:cubicBezTo>
                <a:cubicBezTo>
                  <a:pt x="109199" y="155941"/>
                  <a:pt x="110634" y="146796"/>
                  <a:pt x="110634" y="146796"/>
                </a:cubicBezTo>
                <a:cubicBezTo>
                  <a:pt x="110634" y="146796"/>
                  <a:pt x="129104" y="127608"/>
                  <a:pt x="131256" y="12707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5" name="Freeform: Shape 34">
            <a:extLst>
              <a:ext uri="{FF2B5EF4-FFF2-40B4-BE49-F238E27FC236}">
                <a16:creationId xmlns:a16="http://schemas.microsoft.com/office/drawing/2014/main" id="{15309485-B197-C038-9341-569C1E0842F4}"/>
              </a:ext>
            </a:extLst>
          </p:cNvPr>
          <p:cNvSpPr/>
          <p:nvPr/>
        </p:nvSpPr>
        <p:spPr>
          <a:xfrm>
            <a:off x="5320563" y="3136028"/>
            <a:ext cx="58503" cy="121991"/>
          </a:xfrm>
          <a:custGeom>
            <a:avLst/>
            <a:gdLst>
              <a:gd name="connsiteX0" fmla="*/ 36044 w 53150"/>
              <a:gd name="connsiteY0" fmla="*/ 70391 h 110828"/>
              <a:gd name="connsiteX1" fmla="*/ 43666 w 53150"/>
              <a:gd name="connsiteY1" fmla="*/ 57211 h 110828"/>
              <a:gd name="connsiteX2" fmla="*/ 50480 w 53150"/>
              <a:gd name="connsiteY2" fmla="*/ 46810 h 110828"/>
              <a:gd name="connsiteX3" fmla="*/ 52452 w 53150"/>
              <a:gd name="connsiteY3" fmla="*/ 21256 h 110828"/>
              <a:gd name="connsiteX4" fmla="*/ 50659 w 53150"/>
              <a:gd name="connsiteY4" fmla="*/ 9152 h 110828"/>
              <a:gd name="connsiteX5" fmla="*/ 44921 w 53150"/>
              <a:gd name="connsiteY5" fmla="*/ 8793 h 110828"/>
              <a:gd name="connsiteX6" fmla="*/ 39093 w 53150"/>
              <a:gd name="connsiteY6" fmla="*/ 275 h 110828"/>
              <a:gd name="connsiteX7" fmla="*/ 32727 w 53150"/>
              <a:gd name="connsiteY7" fmla="*/ 8793 h 110828"/>
              <a:gd name="connsiteX8" fmla="*/ 27885 w 53150"/>
              <a:gd name="connsiteY8" fmla="*/ 15697 h 110828"/>
              <a:gd name="connsiteX9" fmla="*/ 13001 w 53150"/>
              <a:gd name="connsiteY9" fmla="*/ 18925 h 110828"/>
              <a:gd name="connsiteX10" fmla="*/ 2869 w 53150"/>
              <a:gd name="connsiteY10" fmla="*/ 25829 h 110828"/>
              <a:gd name="connsiteX11" fmla="*/ 0 w 53150"/>
              <a:gd name="connsiteY11" fmla="*/ 26008 h 110828"/>
              <a:gd name="connsiteX12" fmla="*/ 9773 w 53150"/>
              <a:gd name="connsiteY12" fmla="*/ 42865 h 110828"/>
              <a:gd name="connsiteX13" fmla="*/ 13360 w 53150"/>
              <a:gd name="connsiteY13" fmla="*/ 56493 h 110828"/>
              <a:gd name="connsiteX14" fmla="*/ 16139 w 53150"/>
              <a:gd name="connsiteY14" fmla="*/ 77654 h 110828"/>
              <a:gd name="connsiteX15" fmla="*/ 17663 w 53150"/>
              <a:gd name="connsiteY15" fmla="*/ 110829 h 110828"/>
              <a:gd name="connsiteX16" fmla="*/ 29678 w 53150"/>
              <a:gd name="connsiteY16" fmla="*/ 109753 h 110828"/>
              <a:gd name="connsiteX17" fmla="*/ 41962 w 53150"/>
              <a:gd name="connsiteY17" fmla="*/ 105807 h 110828"/>
              <a:gd name="connsiteX18" fmla="*/ 36403 w 53150"/>
              <a:gd name="connsiteY18" fmla="*/ 91641 h 110828"/>
              <a:gd name="connsiteX19" fmla="*/ 36044 w 53150"/>
              <a:gd name="connsiteY19" fmla="*/ 70481 h 1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150" h="110828">
                <a:moveTo>
                  <a:pt x="36044" y="70391"/>
                </a:moveTo>
                <a:cubicBezTo>
                  <a:pt x="37210" y="61604"/>
                  <a:pt x="43666" y="57211"/>
                  <a:pt x="43666" y="57211"/>
                </a:cubicBezTo>
                <a:cubicBezTo>
                  <a:pt x="43666" y="57211"/>
                  <a:pt x="46445" y="50845"/>
                  <a:pt x="50480" y="46810"/>
                </a:cubicBezTo>
                <a:cubicBezTo>
                  <a:pt x="54515" y="42775"/>
                  <a:pt x="52901" y="24843"/>
                  <a:pt x="52452" y="21256"/>
                </a:cubicBezTo>
                <a:cubicBezTo>
                  <a:pt x="52273" y="19194"/>
                  <a:pt x="51287" y="13545"/>
                  <a:pt x="50659" y="9152"/>
                </a:cubicBezTo>
                <a:cubicBezTo>
                  <a:pt x="49404" y="9959"/>
                  <a:pt x="47521" y="9959"/>
                  <a:pt x="44921" y="8793"/>
                </a:cubicBezTo>
                <a:cubicBezTo>
                  <a:pt x="40079" y="6641"/>
                  <a:pt x="44383" y="1889"/>
                  <a:pt x="39093" y="275"/>
                </a:cubicBezTo>
                <a:cubicBezTo>
                  <a:pt x="33713" y="-1339"/>
                  <a:pt x="31651" y="4489"/>
                  <a:pt x="32727" y="8793"/>
                </a:cubicBezTo>
                <a:cubicBezTo>
                  <a:pt x="33803" y="13007"/>
                  <a:pt x="30037" y="13007"/>
                  <a:pt x="27885" y="15697"/>
                </a:cubicBezTo>
                <a:cubicBezTo>
                  <a:pt x="25733" y="18387"/>
                  <a:pt x="16139" y="18925"/>
                  <a:pt x="13001" y="18925"/>
                </a:cubicBezTo>
                <a:cubicBezTo>
                  <a:pt x="9863" y="18925"/>
                  <a:pt x="6097" y="24843"/>
                  <a:pt x="2869" y="25829"/>
                </a:cubicBezTo>
                <a:cubicBezTo>
                  <a:pt x="2152" y="26098"/>
                  <a:pt x="1166" y="26098"/>
                  <a:pt x="0" y="26008"/>
                </a:cubicBezTo>
                <a:cubicBezTo>
                  <a:pt x="717" y="40085"/>
                  <a:pt x="3049" y="39009"/>
                  <a:pt x="9773" y="42865"/>
                </a:cubicBezTo>
                <a:cubicBezTo>
                  <a:pt x="17394" y="47258"/>
                  <a:pt x="10132" y="53265"/>
                  <a:pt x="13360" y="56493"/>
                </a:cubicBezTo>
                <a:cubicBezTo>
                  <a:pt x="16588" y="59721"/>
                  <a:pt x="15332" y="67701"/>
                  <a:pt x="16139" y="77654"/>
                </a:cubicBezTo>
                <a:cubicBezTo>
                  <a:pt x="16588" y="83661"/>
                  <a:pt x="17215" y="99352"/>
                  <a:pt x="17663" y="110829"/>
                </a:cubicBezTo>
                <a:cubicBezTo>
                  <a:pt x="22057" y="110022"/>
                  <a:pt x="26630" y="109753"/>
                  <a:pt x="29678" y="109753"/>
                </a:cubicBezTo>
                <a:cubicBezTo>
                  <a:pt x="35417" y="109753"/>
                  <a:pt x="38824" y="102131"/>
                  <a:pt x="41962" y="105807"/>
                </a:cubicBezTo>
                <a:cubicBezTo>
                  <a:pt x="39989" y="99890"/>
                  <a:pt x="36403" y="96393"/>
                  <a:pt x="36403" y="91641"/>
                </a:cubicBezTo>
                <a:cubicBezTo>
                  <a:pt x="36403" y="84827"/>
                  <a:pt x="34789" y="79268"/>
                  <a:pt x="36044" y="70481"/>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6" name="Freeform: Shape 35">
            <a:extLst>
              <a:ext uri="{FF2B5EF4-FFF2-40B4-BE49-F238E27FC236}">
                <a16:creationId xmlns:a16="http://schemas.microsoft.com/office/drawing/2014/main" id="{693DF1B5-AD18-2876-681C-4F76FEB8FEF8}"/>
              </a:ext>
            </a:extLst>
          </p:cNvPr>
          <p:cNvSpPr/>
          <p:nvPr/>
        </p:nvSpPr>
        <p:spPr>
          <a:xfrm>
            <a:off x="5303095" y="3161966"/>
            <a:ext cx="36910" cy="102764"/>
          </a:xfrm>
          <a:custGeom>
            <a:avLst/>
            <a:gdLst>
              <a:gd name="connsiteX0" fmla="*/ 29140 w 33533"/>
              <a:gd name="connsiteY0" fmla="*/ 32840 h 93361"/>
              <a:gd name="connsiteX1" fmla="*/ 25554 w 33533"/>
              <a:gd name="connsiteY1" fmla="*/ 19211 h 93361"/>
              <a:gd name="connsiteX2" fmla="*/ 15781 w 33533"/>
              <a:gd name="connsiteY2" fmla="*/ 2355 h 93361"/>
              <a:gd name="connsiteX3" fmla="*/ 2152 w 33533"/>
              <a:gd name="connsiteY3" fmla="*/ 23 h 93361"/>
              <a:gd name="connsiteX4" fmla="*/ 0 w 33533"/>
              <a:gd name="connsiteY4" fmla="*/ 382 h 93361"/>
              <a:gd name="connsiteX5" fmla="*/ 3586 w 33533"/>
              <a:gd name="connsiteY5" fmla="*/ 11948 h 93361"/>
              <a:gd name="connsiteX6" fmla="*/ 7980 w 33533"/>
              <a:gd name="connsiteY6" fmla="*/ 22708 h 93361"/>
              <a:gd name="connsiteX7" fmla="*/ 8339 w 33533"/>
              <a:gd name="connsiteY7" fmla="*/ 47903 h 93361"/>
              <a:gd name="connsiteX8" fmla="*/ 13180 w 33533"/>
              <a:gd name="connsiteY8" fmla="*/ 72650 h 93361"/>
              <a:gd name="connsiteX9" fmla="*/ 19815 w 33533"/>
              <a:gd name="connsiteY9" fmla="*/ 93362 h 93361"/>
              <a:gd name="connsiteX10" fmla="*/ 23491 w 33533"/>
              <a:gd name="connsiteY10" fmla="*/ 91030 h 93361"/>
              <a:gd name="connsiteX11" fmla="*/ 33534 w 33533"/>
              <a:gd name="connsiteY11" fmla="*/ 87085 h 93361"/>
              <a:gd name="connsiteX12" fmla="*/ 32009 w 33533"/>
              <a:gd name="connsiteY12" fmla="*/ 53910 h 93361"/>
              <a:gd name="connsiteX13" fmla="*/ 29230 w 33533"/>
              <a:gd name="connsiteY13" fmla="*/ 32750 h 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33" h="93361">
                <a:moveTo>
                  <a:pt x="29140" y="32840"/>
                </a:moveTo>
                <a:cubicBezTo>
                  <a:pt x="25912" y="29612"/>
                  <a:pt x="33175" y="23694"/>
                  <a:pt x="25554" y="19211"/>
                </a:cubicBezTo>
                <a:cubicBezTo>
                  <a:pt x="18829" y="15356"/>
                  <a:pt x="16498" y="16431"/>
                  <a:pt x="15781" y="2355"/>
                </a:cubicBezTo>
                <a:cubicBezTo>
                  <a:pt x="11925" y="2086"/>
                  <a:pt x="6276" y="472"/>
                  <a:pt x="2152" y="23"/>
                </a:cubicBezTo>
                <a:cubicBezTo>
                  <a:pt x="1255" y="-66"/>
                  <a:pt x="628" y="113"/>
                  <a:pt x="0" y="382"/>
                </a:cubicBezTo>
                <a:cubicBezTo>
                  <a:pt x="897" y="5493"/>
                  <a:pt x="2152" y="11141"/>
                  <a:pt x="3586" y="11948"/>
                </a:cubicBezTo>
                <a:cubicBezTo>
                  <a:pt x="6366" y="13562"/>
                  <a:pt x="8428" y="16790"/>
                  <a:pt x="7980" y="22708"/>
                </a:cubicBezTo>
                <a:cubicBezTo>
                  <a:pt x="7621" y="28715"/>
                  <a:pt x="6007" y="41895"/>
                  <a:pt x="8339" y="47903"/>
                </a:cubicBezTo>
                <a:cubicBezTo>
                  <a:pt x="10760" y="53910"/>
                  <a:pt x="13180" y="63504"/>
                  <a:pt x="13180" y="72650"/>
                </a:cubicBezTo>
                <a:cubicBezTo>
                  <a:pt x="13180" y="78388"/>
                  <a:pt x="16408" y="86906"/>
                  <a:pt x="19815" y="93362"/>
                </a:cubicBezTo>
                <a:cubicBezTo>
                  <a:pt x="21160" y="92644"/>
                  <a:pt x="22505" y="91837"/>
                  <a:pt x="23491" y="91030"/>
                </a:cubicBezTo>
                <a:cubicBezTo>
                  <a:pt x="25912" y="89058"/>
                  <a:pt x="29678" y="87803"/>
                  <a:pt x="33534" y="87085"/>
                </a:cubicBezTo>
                <a:cubicBezTo>
                  <a:pt x="33085" y="75609"/>
                  <a:pt x="32458" y="59918"/>
                  <a:pt x="32009" y="53910"/>
                </a:cubicBezTo>
                <a:cubicBezTo>
                  <a:pt x="31203" y="43958"/>
                  <a:pt x="32368" y="35888"/>
                  <a:pt x="29230" y="3275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7" name="Freeform: Shape 36">
            <a:extLst>
              <a:ext uri="{FF2B5EF4-FFF2-40B4-BE49-F238E27FC236}">
                <a16:creationId xmlns:a16="http://schemas.microsoft.com/office/drawing/2014/main" id="{AF1C8F3B-E94B-0243-9362-B9A531154CCC}"/>
              </a:ext>
            </a:extLst>
          </p:cNvPr>
          <p:cNvSpPr/>
          <p:nvPr/>
        </p:nvSpPr>
        <p:spPr>
          <a:xfrm>
            <a:off x="5475511" y="3121428"/>
            <a:ext cx="147249" cy="228375"/>
          </a:xfrm>
          <a:custGeom>
            <a:avLst/>
            <a:gdLst>
              <a:gd name="connsiteX0" fmla="*/ 55949 w 133775"/>
              <a:gd name="connsiteY0" fmla="*/ 197526 h 207478"/>
              <a:gd name="connsiteX1" fmla="*/ 103739 w 133775"/>
              <a:gd name="connsiteY1" fmla="*/ 198602 h 207478"/>
              <a:gd name="connsiteX2" fmla="*/ 129293 w 133775"/>
              <a:gd name="connsiteY2" fmla="*/ 207478 h 207478"/>
              <a:gd name="connsiteX3" fmla="*/ 133776 w 133775"/>
              <a:gd name="connsiteY3" fmla="*/ 191429 h 207478"/>
              <a:gd name="connsiteX4" fmla="*/ 130638 w 133775"/>
              <a:gd name="connsiteY4" fmla="*/ 188380 h 207478"/>
              <a:gd name="connsiteX5" fmla="*/ 119071 w 133775"/>
              <a:gd name="connsiteY5" fmla="*/ 176814 h 207478"/>
              <a:gd name="connsiteX6" fmla="*/ 115036 w 133775"/>
              <a:gd name="connsiteY6" fmla="*/ 170806 h 207478"/>
              <a:gd name="connsiteX7" fmla="*/ 112257 w 133775"/>
              <a:gd name="connsiteY7" fmla="*/ 160047 h 207478"/>
              <a:gd name="connsiteX8" fmla="*/ 107057 w 133775"/>
              <a:gd name="connsiteY8" fmla="*/ 145611 h 207478"/>
              <a:gd name="connsiteX9" fmla="*/ 104636 w 133775"/>
              <a:gd name="connsiteY9" fmla="*/ 130817 h 207478"/>
              <a:gd name="connsiteX10" fmla="*/ 113422 w 133775"/>
              <a:gd name="connsiteY10" fmla="*/ 112795 h 207478"/>
              <a:gd name="connsiteX11" fmla="*/ 122478 w 133775"/>
              <a:gd name="connsiteY11" fmla="*/ 101587 h 207478"/>
              <a:gd name="connsiteX12" fmla="*/ 117099 w 133775"/>
              <a:gd name="connsiteY12" fmla="*/ 88586 h 207478"/>
              <a:gd name="connsiteX13" fmla="*/ 102125 w 133775"/>
              <a:gd name="connsiteY13" fmla="*/ 73164 h 207478"/>
              <a:gd name="connsiteX14" fmla="*/ 97911 w 133775"/>
              <a:gd name="connsiteY14" fmla="*/ 60343 h 207478"/>
              <a:gd name="connsiteX15" fmla="*/ 113333 w 133775"/>
              <a:gd name="connsiteY15" fmla="*/ 58191 h 207478"/>
              <a:gd name="connsiteX16" fmla="*/ 120775 w 133775"/>
              <a:gd name="connsiteY16" fmla="*/ 55501 h 207478"/>
              <a:gd name="connsiteX17" fmla="*/ 113333 w 133775"/>
              <a:gd name="connsiteY17" fmla="*/ 33085 h 207478"/>
              <a:gd name="connsiteX18" fmla="*/ 111181 w 133775"/>
              <a:gd name="connsiteY18" fmla="*/ 17125 h 207478"/>
              <a:gd name="connsiteX19" fmla="*/ 99973 w 133775"/>
              <a:gd name="connsiteY19" fmla="*/ 90 h 207478"/>
              <a:gd name="connsiteX20" fmla="*/ 98987 w 133775"/>
              <a:gd name="connsiteY20" fmla="*/ 0 h 207478"/>
              <a:gd name="connsiteX21" fmla="*/ 97911 w 133775"/>
              <a:gd name="connsiteY21" fmla="*/ 9684 h 207478"/>
              <a:gd name="connsiteX22" fmla="*/ 105353 w 133775"/>
              <a:gd name="connsiteY22" fmla="*/ 17125 h 207478"/>
              <a:gd name="connsiteX23" fmla="*/ 106429 w 133775"/>
              <a:gd name="connsiteY23" fmla="*/ 28333 h 207478"/>
              <a:gd name="connsiteX24" fmla="*/ 95759 w 133775"/>
              <a:gd name="connsiteY24" fmla="*/ 34161 h 207478"/>
              <a:gd name="connsiteX25" fmla="*/ 85089 w 133775"/>
              <a:gd name="connsiteY25" fmla="*/ 53887 h 207478"/>
              <a:gd name="connsiteX26" fmla="*/ 80875 w 133775"/>
              <a:gd name="connsiteY26" fmla="*/ 65633 h 207478"/>
              <a:gd name="connsiteX27" fmla="*/ 78723 w 133775"/>
              <a:gd name="connsiteY27" fmla="*/ 75226 h 207478"/>
              <a:gd name="connsiteX28" fmla="*/ 70205 w 133775"/>
              <a:gd name="connsiteY28" fmla="*/ 85896 h 207478"/>
              <a:gd name="connsiteX29" fmla="*/ 56846 w 133775"/>
              <a:gd name="connsiteY29" fmla="*/ 113602 h 207478"/>
              <a:gd name="connsiteX30" fmla="*/ 49404 w 133775"/>
              <a:gd name="connsiteY30" fmla="*/ 121582 h 207478"/>
              <a:gd name="connsiteX31" fmla="*/ 36582 w 133775"/>
              <a:gd name="connsiteY31" fmla="*/ 112526 h 207478"/>
              <a:gd name="connsiteX32" fmla="*/ 25912 w 133775"/>
              <a:gd name="connsiteY32" fmla="*/ 114140 h 207478"/>
              <a:gd name="connsiteX33" fmla="*/ 5290 w 133775"/>
              <a:gd name="connsiteY33" fmla="*/ 133866 h 207478"/>
              <a:gd name="connsiteX34" fmla="*/ 0 w 133775"/>
              <a:gd name="connsiteY34" fmla="*/ 153233 h 207478"/>
              <a:gd name="connsiteX35" fmla="*/ 7532 w 133775"/>
              <a:gd name="connsiteY35" fmla="*/ 163275 h 207478"/>
              <a:gd name="connsiteX36" fmla="*/ 21340 w 133775"/>
              <a:gd name="connsiteY36" fmla="*/ 166234 h 207478"/>
              <a:gd name="connsiteX37" fmla="*/ 26361 w 133775"/>
              <a:gd name="connsiteY37" fmla="*/ 183807 h 207478"/>
              <a:gd name="connsiteX38" fmla="*/ 22953 w 133775"/>
              <a:gd name="connsiteY38" fmla="*/ 199767 h 207478"/>
              <a:gd name="connsiteX39" fmla="*/ 47880 w 133775"/>
              <a:gd name="connsiteY39" fmla="*/ 199767 h 207478"/>
              <a:gd name="connsiteX40" fmla="*/ 55680 w 133775"/>
              <a:gd name="connsiteY40" fmla="*/ 197526 h 2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3775" h="207478">
                <a:moveTo>
                  <a:pt x="55949" y="197526"/>
                </a:moveTo>
                <a:cubicBezTo>
                  <a:pt x="55949" y="197526"/>
                  <a:pt x="98180" y="199767"/>
                  <a:pt x="103739" y="198602"/>
                </a:cubicBezTo>
                <a:cubicBezTo>
                  <a:pt x="109298" y="197526"/>
                  <a:pt x="129293" y="207478"/>
                  <a:pt x="129293" y="207478"/>
                </a:cubicBezTo>
                <a:cubicBezTo>
                  <a:pt x="129293" y="207478"/>
                  <a:pt x="130279" y="197436"/>
                  <a:pt x="133776" y="191429"/>
                </a:cubicBezTo>
                <a:cubicBezTo>
                  <a:pt x="132431" y="190711"/>
                  <a:pt x="130996" y="189725"/>
                  <a:pt x="130638" y="188380"/>
                </a:cubicBezTo>
                <a:cubicBezTo>
                  <a:pt x="129831" y="185601"/>
                  <a:pt x="121851" y="180400"/>
                  <a:pt x="119071" y="176814"/>
                </a:cubicBezTo>
                <a:cubicBezTo>
                  <a:pt x="116292" y="173227"/>
                  <a:pt x="115036" y="170806"/>
                  <a:pt x="115036" y="170806"/>
                </a:cubicBezTo>
                <a:cubicBezTo>
                  <a:pt x="115036" y="170806"/>
                  <a:pt x="115844" y="164799"/>
                  <a:pt x="112257" y="160047"/>
                </a:cubicBezTo>
                <a:cubicBezTo>
                  <a:pt x="108670" y="155205"/>
                  <a:pt x="107057" y="152067"/>
                  <a:pt x="107057" y="145611"/>
                </a:cubicBezTo>
                <a:cubicBezTo>
                  <a:pt x="107057" y="139156"/>
                  <a:pt x="104636" y="134404"/>
                  <a:pt x="104636" y="130817"/>
                </a:cubicBezTo>
                <a:cubicBezTo>
                  <a:pt x="104636" y="127231"/>
                  <a:pt x="111002" y="120416"/>
                  <a:pt x="113422" y="112795"/>
                </a:cubicBezTo>
                <a:cubicBezTo>
                  <a:pt x="114857" y="108402"/>
                  <a:pt x="119071" y="104815"/>
                  <a:pt x="122478" y="101587"/>
                </a:cubicBezTo>
                <a:cubicBezTo>
                  <a:pt x="120685" y="98808"/>
                  <a:pt x="118802" y="93876"/>
                  <a:pt x="117099" y="88586"/>
                </a:cubicBezTo>
                <a:cubicBezTo>
                  <a:pt x="114947" y="81682"/>
                  <a:pt x="109119" y="79530"/>
                  <a:pt x="102125" y="73164"/>
                </a:cubicBezTo>
                <a:cubicBezTo>
                  <a:pt x="95221" y="66798"/>
                  <a:pt x="97911" y="63032"/>
                  <a:pt x="97911" y="60343"/>
                </a:cubicBezTo>
                <a:cubicBezTo>
                  <a:pt x="97911" y="57653"/>
                  <a:pt x="106967" y="57653"/>
                  <a:pt x="113333" y="58191"/>
                </a:cubicBezTo>
                <a:cubicBezTo>
                  <a:pt x="119699" y="58729"/>
                  <a:pt x="123465" y="57115"/>
                  <a:pt x="120775" y="55501"/>
                </a:cubicBezTo>
                <a:cubicBezTo>
                  <a:pt x="118085" y="53887"/>
                  <a:pt x="112795" y="41603"/>
                  <a:pt x="113333" y="33085"/>
                </a:cubicBezTo>
                <a:cubicBezTo>
                  <a:pt x="113871" y="24567"/>
                  <a:pt x="110643" y="21878"/>
                  <a:pt x="111181" y="17125"/>
                </a:cubicBezTo>
                <a:cubicBezTo>
                  <a:pt x="111719" y="12284"/>
                  <a:pt x="105353" y="90"/>
                  <a:pt x="99973" y="90"/>
                </a:cubicBezTo>
                <a:cubicBezTo>
                  <a:pt x="99615" y="90"/>
                  <a:pt x="99256" y="90"/>
                  <a:pt x="98987" y="0"/>
                </a:cubicBezTo>
                <a:cubicBezTo>
                  <a:pt x="98090" y="3856"/>
                  <a:pt x="97911" y="8249"/>
                  <a:pt x="97911" y="9684"/>
                </a:cubicBezTo>
                <a:cubicBezTo>
                  <a:pt x="97911" y="12373"/>
                  <a:pt x="102125" y="16050"/>
                  <a:pt x="105353" y="17125"/>
                </a:cubicBezTo>
                <a:cubicBezTo>
                  <a:pt x="108581" y="18201"/>
                  <a:pt x="106967" y="23492"/>
                  <a:pt x="106429" y="28333"/>
                </a:cubicBezTo>
                <a:cubicBezTo>
                  <a:pt x="105891" y="33175"/>
                  <a:pt x="97373" y="32099"/>
                  <a:pt x="95759" y="34161"/>
                </a:cubicBezTo>
                <a:cubicBezTo>
                  <a:pt x="94145" y="36313"/>
                  <a:pt x="84551" y="51197"/>
                  <a:pt x="85089" y="53887"/>
                </a:cubicBezTo>
                <a:cubicBezTo>
                  <a:pt x="85627" y="56577"/>
                  <a:pt x="83475" y="64557"/>
                  <a:pt x="80875" y="65633"/>
                </a:cubicBezTo>
                <a:cubicBezTo>
                  <a:pt x="78185" y="66709"/>
                  <a:pt x="78723" y="72537"/>
                  <a:pt x="78723" y="75226"/>
                </a:cubicBezTo>
                <a:cubicBezTo>
                  <a:pt x="78723" y="77916"/>
                  <a:pt x="70205" y="81593"/>
                  <a:pt x="70205" y="85896"/>
                </a:cubicBezTo>
                <a:cubicBezTo>
                  <a:pt x="70205" y="90200"/>
                  <a:pt x="60074" y="107774"/>
                  <a:pt x="56846" y="113602"/>
                </a:cubicBezTo>
                <a:cubicBezTo>
                  <a:pt x="53618" y="119430"/>
                  <a:pt x="50480" y="126962"/>
                  <a:pt x="49404" y="121582"/>
                </a:cubicBezTo>
                <a:cubicBezTo>
                  <a:pt x="48328" y="116292"/>
                  <a:pt x="40348" y="109836"/>
                  <a:pt x="36582" y="112526"/>
                </a:cubicBezTo>
                <a:cubicBezTo>
                  <a:pt x="32816" y="115216"/>
                  <a:pt x="28064" y="113602"/>
                  <a:pt x="25912" y="114140"/>
                </a:cubicBezTo>
                <a:cubicBezTo>
                  <a:pt x="23760" y="114678"/>
                  <a:pt x="5290" y="133866"/>
                  <a:pt x="5290" y="133866"/>
                </a:cubicBezTo>
                <a:cubicBezTo>
                  <a:pt x="5290" y="133866"/>
                  <a:pt x="3855" y="142921"/>
                  <a:pt x="0" y="153233"/>
                </a:cubicBezTo>
                <a:cubicBezTo>
                  <a:pt x="2331" y="154667"/>
                  <a:pt x="4842" y="159509"/>
                  <a:pt x="7532" y="163275"/>
                </a:cubicBezTo>
                <a:cubicBezTo>
                  <a:pt x="11298" y="168655"/>
                  <a:pt x="18470" y="164620"/>
                  <a:pt x="21340" y="166234"/>
                </a:cubicBezTo>
                <a:cubicBezTo>
                  <a:pt x="24298" y="167847"/>
                  <a:pt x="27437" y="180400"/>
                  <a:pt x="26361" y="183807"/>
                </a:cubicBezTo>
                <a:cubicBezTo>
                  <a:pt x="25374" y="187125"/>
                  <a:pt x="20891" y="195643"/>
                  <a:pt x="22953" y="199767"/>
                </a:cubicBezTo>
                <a:lnTo>
                  <a:pt x="47880" y="199767"/>
                </a:lnTo>
                <a:lnTo>
                  <a:pt x="55680" y="197526"/>
                </a:lnTo>
                <a:close/>
              </a:path>
            </a:pathLst>
          </a:custGeom>
          <a:solidFill>
            <a:schemeClr val="bg1">
              <a:lumMod val="85000"/>
            </a:schemeClr>
          </a:solidFill>
          <a:ln w="2239" cap="flat">
            <a:noFill/>
            <a:prstDash val="solid"/>
            <a:miter/>
          </a:ln>
        </p:spPr>
        <p:txBody>
          <a:bodyPr rtlCol="0" anchor="ctr"/>
          <a:lstStyle/>
          <a:p>
            <a:endParaRPr lang="es-PA"/>
          </a:p>
        </p:txBody>
      </p:sp>
      <p:sp>
        <p:nvSpPr>
          <p:cNvPr id="38" name="Freeform: Shape 37">
            <a:extLst>
              <a:ext uri="{FF2B5EF4-FFF2-40B4-BE49-F238E27FC236}">
                <a16:creationId xmlns:a16="http://schemas.microsoft.com/office/drawing/2014/main" id="{833B1CC2-D1BA-51DA-DA06-9BFDDB634166}"/>
              </a:ext>
            </a:extLst>
          </p:cNvPr>
          <p:cNvSpPr/>
          <p:nvPr/>
        </p:nvSpPr>
        <p:spPr>
          <a:xfrm>
            <a:off x="5134549" y="3171756"/>
            <a:ext cx="120976" cy="123675"/>
          </a:xfrm>
          <a:custGeom>
            <a:avLst/>
            <a:gdLst>
              <a:gd name="connsiteX0" fmla="*/ 103899 w 109906"/>
              <a:gd name="connsiteY0" fmla="*/ 93971 h 112358"/>
              <a:gd name="connsiteX1" fmla="*/ 96278 w 109906"/>
              <a:gd name="connsiteY1" fmla="*/ 73977 h 112358"/>
              <a:gd name="connsiteX2" fmla="*/ 103092 w 109906"/>
              <a:gd name="connsiteY2" fmla="*/ 56403 h 112358"/>
              <a:gd name="connsiteX3" fmla="*/ 109906 w 109906"/>
              <a:gd name="connsiteY3" fmla="*/ 44388 h 112358"/>
              <a:gd name="connsiteX4" fmla="*/ 103630 w 109906"/>
              <a:gd name="connsiteY4" fmla="*/ 16414 h 112358"/>
              <a:gd name="connsiteX5" fmla="*/ 100313 w 109906"/>
              <a:gd name="connsiteY5" fmla="*/ 14710 h 112358"/>
              <a:gd name="connsiteX6" fmla="*/ 78973 w 109906"/>
              <a:gd name="connsiteY6" fmla="*/ 17400 h 112358"/>
              <a:gd name="connsiteX7" fmla="*/ 63013 w 109906"/>
              <a:gd name="connsiteY7" fmla="*/ 9958 h 112358"/>
              <a:gd name="connsiteX8" fmla="*/ 49115 w 109906"/>
              <a:gd name="connsiteY8" fmla="*/ 5116 h 112358"/>
              <a:gd name="connsiteX9" fmla="*/ 42749 w 109906"/>
              <a:gd name="connsiteY9" fmla="*/ 2964 h 112358"/>
              <a:gd name="connsiteX10" fmla="*/ 33693 w 109906"/>
              <a:gd name="connsiteY10" fmla="*/ 4040 h 112358"/>
              <a:gd name="connsiteX11" fmla="*/ 23562 w 109906"/>
              <a:gd name="connsiteY11" fmla="*/ 8882 h 112358"/>
              <a:gd name="connsiteX12" fmla="*/ 14506 w 109906"/>
              <a:gd name="connsiteY12" fmla="*/ 6192 h 112358"/>
              <a:gd name="connsiteX13" fmla="*/ 8409 w 109906"/>
              <a:gd name="connsiteY13" fmla="*/ 7627 h 112358"/>
              <a:gd name="connsiteX14" fmla="*/ 8409 w 109906"/>
              <a:gd name="connsiteY14" fmla="*/ 21973 h 112358"/>
              <a:gd name="connsiteX15" fmla="*/ 11637 w 109906"/>
              <a:gd name="connsiteY15" fmla="*/ 30401 h 112358"/>
              <a:gd name="connsiteX16" fmla="*/ 14865 w 109906"/>
              <a:gd name="connsiteY16" fmla="*/ 41609 h 112358"/>
              <a:gd name="connsiteX17" fmla="*/ 6436 w 109906"/>
              <a:gd name="connsiteY17" fmla="*/ 42774 h 112358"/>
              <a:gd name="connsiteX18" fmla="*/ 8050 w 109906"/>
              <a:gd name="connsiteY18" fmla="*/ 53534 h 112358"/>
              <a:gd name="connsiteX19" fmla="*/ 2850 w 109906"/>
              <a:gd name="connsiteY19" fmla="*/ 63486 h 112358"/>
              <a:gd name="connsiteX20" fmla="*/ 877 w 109906"/>
              <a:gd name="connsiteY20" fmla="*/ 76308 h 112358"/>
              <a:gd name="connsiteX21" fmla="*/ 6885 w 109906"/>
              <a:gd name="connsiteY21" fmla="*/ 81867 h 112358"/>
              <a:gd name="connsiteX22" fmla="*/ 20872 w 109906"/>
              <a:gd name="connsiteY22" fmla="*/ 95496 h 112358"/>
              <a:gd name="connsiteX23" fmla="*/ 15492 w 109906"/>
              <a:gd name="connsiteY23" fmla="*/ 112352 h 112358"/>
              <a:gd name="connsiteX24" fmla="*/ 68662 w 109906"/>
              <a:gd name="connsiteY24" fmla="*/ 100786 h 112358"/>
              <a:gd name="connsiteX25" fmla="*/ 103630 w 109906"/>
              <a:gd name="connsiteY25" fmla="*/ 102848 h 112358"/>
              <a:gd name="connsiteX26" fmla="*/ 103989 w 109906"/>
              <a:gd name="connsiteY26" fmla="*/ 93971 h 1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06" h="112358">
                <a:moveTo>
                  <a:pt x="103899" y="93971"/>
                </a:moveTo>
                <a:cubicBezTo>
                  <a:pt x="101478" y="90744"/>
                  <a:pt x="95919" y="77205"/>
                  <a:pt x="96278" y="73977"/>
                </a:cubicBezTo>
                <a:cubicBezTo>
                  <a:pt x="96636" y="70749"/>
                  <a:pt x="103451" y="61155"/>
                  <a:pt x="103092" y="56403"/>
                </a:cubicBezTo>
                <a:cubicBezTo>
                  <a:pt x="102733" y="51561"/>
                  <a:pt x="109906" y="48423"/>
                  <a:pt x="109906" y="44388"/>
                </a:cubicBezTo>
                <a:cubicBezTo>
                  <a:pt x="109906" y="41340"/>
                  <a:pt x="108023" y="26276"/>
                  <a:pt x="103630" y="16414"/>
                </a:cubicBezTo>
                <a:cubicBezTo>
                  <a:pt x="102733" y="16414"/>
                  <a:pt x="101568" y="15965"/>
                  <a:pt x="100313" y="14710"/>
                </a:cubicBezTo>
                <a:cubicBezTo>
                  <a:pt x="97085" y="11482"/>
                  <a:pt x="83815" y="12020"/>
                  <a:pt x="78973" y="17400"/>
                </a:cubicBezTo>
                <a:cubicBezTo>
                  <a:pt x="74131" y="22690"/>
                  <a:pt x="64537" y="12558"/>
                  <a:pt x="63013" y="9958"/>
                </a:cubicBezTo>
                <a:cubicBezTo>
                  <a:pt x="61399" y="7268"/>
                  <a:pt x="54495" y="1440"/>
                  <a:pt x="49115" y="5116"/>
                </a:cubicBezTo>
                <a:cubicBezTo>
                  <a:pt x="43736" y="8882"/>
                  <a:pt x="42212" y="7806"/>
                  <a:pt x="42749" y="2964"/>
                </a:cubicBezTo>
                <a:cubicBezTo>
                  <a:pt x="43287" y="-1877"/>
                  <a:pt x="34769" y="-263"/>
                  <a:pt x="33693" y="4040"/>
                </a:cubicBezTo>
                <a:cubicBezTo>
                  <a:pt x="32618" y="8344"/>
                  <a:pt x="25714" y="12020"/>
                  <a:pt x="23562" y="8882"/>
                </a:cubicBezTo>
                <a:cubicBezTo>
                  <a:pt x="21410" y="5654"/>
                  <a:pt x="16658" y="1440"/>
                  <a:pt x="14506" y="6192"/>
                </a:cubicBezTo>
                <a:cubicBezTo>
                  <a:pt x="12982" y="9510"/>
                  <a:pt x="10471" y="9241"/>
                  <a:pt x="8409" y="7627"/>
                </a:cubicBezTo>
                <a:cubicBezTo>
                  <a:pt x="7064" y="13544"/>
                  <a:pt x="5450" y="20359"/>
                  <a:pt x="8409" y="21973"/>
                </a:cubicBezTo>
                <a:cubicBezTo>
                  <a:pt x="11995" y="23945"/>
                  <a:pt x="12444" y="27980"/>
                  <a:pt x="11637" y="30401"/>
                </a:cubicBezTo>
                <a:cubicBezTo>
                  <a:pt x="10830" y="32822"/>
                  <a:pt x="17644" y="38829"/>
                  <a:pt x="14865" y="41609"/>
                </a:cubicBezTo>
                <a:cubicBezTo>
                  <a:pt x="12085" y="44388"/>
                  <a:pt x="8498" y="38829"/>
                  <a:pt x="6436" y="42774"/>
                </a:cubicBezTo>
                <a:cubicBezTo>
                  <a:pt x="4464" y="46809"/>
                  <a:pt x="10471" y="50396"/>
                  <a:pt x="8050" y="53534"/>
                </a:cubicBezTo>
                <a:cubicBezTo>
                  <a:pt x="5629" y="56762"/>
                  <a:pt x="2043" y="57120"/>
                  <a:pt x="2850" y="63486"/>
                </a:cubicBezTo>
                <a:cubicBezTo>
                  <a:pt x="3657" y="69852"/>
                  <a:pt x="3208" y="74246"/>
                  <a:pt x="877" y="76308"/>
                </a:cubicBezTo>
                <a:cubicBezTo>
                  <a:pt x="-1544" y="78280"/>
                  <a:pt x="1236" y="78280"/>
                  <a:pt x="6885" y="81867"/>
                </a:cubicBezTo>
                <a:cubicBezTo>
                  <a:pt x="12444" y="85453"/>
                  <a:pt x="21679" y="89488"/>
                  <a:pt x="20872" y="95496"/>
                </a:cubicBezTo>
                <a:cubicBezTo>
                  <a:pt x="20155" y="100965"/>
                  <a:pt x="17734" y="102220"/>
                  <a:pt x="15492" y="112352"/>
                </a:cubicBezTo>
                <a:cubicBezTo>
                  <a:pt x="26341" y="112621"/>
                  <a:pt x="45798" y="104641"/>
                  <a:pt x="68662" y="100786"/>
                </a:cubicBezTo>
                <a:cubicBezTo>
                  <a:pt x="83008" y="98365"/>
                  <a:pt x="95022" y="100337"/>
                  <a:pt x="103630" y="102848"/>
                </a:cubicBezTo>
                <a:cubicBezTo>
                  <a:pt x="104527" y="99441"/>
                  <a:pt x="105154" y="95585"/>
                  <a:pt x="103989" y="93971"/>
                </a:cubicBezTo>
                <a:close/>
              </a:path>
            </a:pathLst>
          </a:custGeom>
          <a:solidFill>
            <a:schemeClr val="bg1">
              <a:lumMod val="85000"/>
            </a:schemeClr>
          </a:solidFill>
          <a:ln w="2239" cap="flat">
            <a:noFill/>
            <a:prstDash val="solid"/>
            <a:miter/>
          </a:ln>
        </p:spPr>
        <p:txBody>
          <a:bodyPr rtlCol="0" anchor="ctr"/>
          <a:lstStyle/>
          <a:p>
            <a:endParaRPr lang="es-PA"/>
          </a:p>
        </p:txBody>
      </p:sp>
      <p:sp>
        <p:nvSpPr>
          <p:cNvPr id="39" name="Freeform: Shape 38">
            <a:extLst>
              <a:ext uri="{FF2B5EF4-FFF2-40B4-BE49-F238E27FC236}">
                <a16:creationId xmlns:a16="http://schemas.microsoft.com/office/drawing/2014/main" id="{4BF1CBCF-C7D8-8556-A4D6-6A6FF088E3F0}"/>
              </a:ext>
            </a:extLst>
          </p:cNvPr>
          <p:cNvSpPr/>
          <p:nvPr/>
        </p:nvSpPr>
        <p:spPr>
          <a:xfrm>
            <a:off x="5240605" y="3162583"/>
            <a:ext cx="84301" cy="127757"/>
          </a:xfrm>
          <a:custGeom>
            <a:avLst/>
            <a:gdLst>
              <a:gd name="connsiteX0" fmla="*/ 65111 w 76587"/>
              <a:gd name="connsiteY0" fmla="*/ 47521 h 116067"/>
              <a:gd name="connsiteX1" fmla="*/ 64753 w 76587"/>
              <a:gd name="connsiteY1" fmla="*/ 22326 h 116067"/>
              <a:gd name="connsiteX2" fmla="*/ 60359 w 76587"/>
              <a:gd name="connsiteY2" fmla="*/ 11566 h 116067"/>
              <a:gd name="connsiteX3" fmla="*/ 56773 w 76587"/>
              <a:gd name="connsiteY3" fmla="*/ 0 h 116067"/>
              <a:gd name="connsiteX4" fmla="*/ 52020 w 76587"/>
              <a:gd name="connsiteY4" fmla="*/ 4393 h 116067"/>
              <a:gd name="connsiteX5" fmla="*/ 6741 w 76587"/>
              <a:gd name="connsiteY5" fmla="*/ 3318 h 116067"/>
              <a:gd name="connsiteX6" fmla="*/ 9969 w 76587"/>
              <a:gd name="connsiteY6" fmla="*/ 21429 h 116067"/>
              <a:gd name="connsiteX7" fmla="*/ 7369 w 76587"/>
              <a:gd name="connsiteY7" fmla="*/ 24747 h 116067"/>
              <a:gd name="connsiteX8" fmla="*/ 13645 w 76587"/>
              <a:gd name="connsiteY8" fmla="*/ 52721 h 116067"/>
              <a:gd name="connsiteX9" fmla="*/ 6831 w 76587"/>
              <a:gd name="connsiteY9" fmla="*/ 64736 h 116067"/>
              <a:gd name="connsiteX10" fmla="*/ 17 w 76587"/>
              <a:gd name="connsiteY10" fmla="*/ 82310 h 116067"/>
              <a:gd name="connsiteX11" fmla="*/ 7638 w 76587"/>
              <a:gd name="connsiteY11" fmla="*/ 102304 h 116067"/>
              <a:gd name="connsiteX12" fmla="*/ 7279 w 76587"/>
              <a:gd name="connsiteY12" fmla="*/ 111181 h 116067"/>
              <a:gd name="connsiteX13" fmla="*/ 20818 w 76587"/>
              <a:gd name="connsiteY13" fmla="*/ 116023 h 116067"/>
              <a:gd name="connsiteX14" fmla="*/ 55697 w 76587"/>
              <a:gd name="connsiteY14" fmla="*/ 101856 h 116067"/>
              <a:gd name="connsiteX15" fmla="*/ 76588 w 76587"/>
              <a:gd name="connsiteY15" fmla="*/ 92980 h 116067"/>
              <a:gd name="connsiteX16" fmla="*/ 69953 w 76587"/>
              <a:gd name="connsiteY16" fmla="*/ 72268 h 116067"/>
              <a:gd name="connsiteX17" fmla="*/ 65111 w 76587"/>
              <a:gd name="connsiteY17" fmla="*/ 47521 h 11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587" h="116067">
                <a:moveTo>
                  <a:pt x="65111" y="47521"/>
                </a:moveTo>
                <a:cubicBezTo>
                  <a:pt x="62690" y="41514"/>
                  <a:pt x="64304" y="28333"/>
                  <a:pt x="64753" y="22326"/>
                </a:cubicBezTo>
                <a:cubicBezTo>
                  <a:pt x="65111" y="16319"/>
                  <a:pt x="63138" y="13091"/>
                  <a:pt x="60359" y="11566"/>
                </a:cubicBezTo>
                <a:cubicBezTo>
                  <a:pt x="58835" y="10760"/>
                  <a:pt x="57579" y="5021"/>
                  <a:pt x="56773" y="0"/>
                </a:cubicBezTo>
                <a:cubicBezTo>
                  <a:pt x="53634" y="1435"/>
                  <a:pt x="53365" y="6635"/>
                  <a:pt x="52020" y="4393"/>
                </a:cubicBezTo>
                <a:cubicBezTo>
                  <a:pt x="50407" y="1704"/>
                  <a:pt x="8803" y="90"/>
                  <a:pt x="6741" y="3318"/>
                </a:cubicBezTo>
                <a:cubicBezTo>
                  <a:pt x="4589" y="6545"/>
                  <a:pt x="10507" y="18291"/>
                  <a:pt x="9969" y="21429"/>
                </a:cubicBezTo>
                <a:cubicBezTo>
                  <a:pt x="9610" y="23312"/>
                  <a:pt x="8714" y="24657"/>
                  <a:pt x="7369" y="24747"/>
                </a:cubicBezTo>
                <a:cubicBezTo>
                  <a:pt x="11762" y="34610"/>
                  <a:pt x="13645" y="49673"/>
                  <a:pt x="13645" y="52721"/>
                </a:cubicBezTo>
                <a:cubicBezTo>
                  <a:pt x="13645" y="56756"/>
                  <a:pt x="6472" y="59894"/>
                  <a:pt x="6831" y="64736"/>
                </a:cubicBezTo>
                <a:cubicBezTo>
                  <a:pt x="7189" y="69488"/>
                  <a:pt x="465" y="79082"/>
                  <a:pt x="17" y="82310"/>
                </a:cubicBezTo>
                <a:cubicBezTo>
                  <a:pt x="-342" y="85538"/>
                  <a:pt x="5217" y="99077"/>
                  <a:pt x="7638" y="102304"/>
                </a:cubicBezTo>
                <a:cubicBezTo>
                  <a:pt x="8803" y="103918"/>
                  <a:pt x="8265" y="107774"/>
                  <a:pt x="7279" y="111181"/>
                </a:cubicBezTo>
                <a:cubicBezTo>
                  <a:pt x="14542" y="113243"/>
                  <a:pt x="19294" y="115664"/>
                  <a:pt x="20818" y="116023"/>
                </a:cubicBezTo>
                <a:cubicBezTo>
                  <a:pt x="24046" y="116830"/>
                  <a:pt x="46641" y="106429"/>
                  <a:pt x="55697" y="101856"/>
                </a:cubicBezTo>
                <a:cubicBezTo>
                  <a:pt x="62959" y="98270"/>
                  <a:pt x="71029" y="95939"/>
                  <a:pt x="76588" y="92980"/>
                </a:cubicBezTo>
                <a:cubicBezTo>
                  <a:pt x="73270" y="86524"/>
                  <a:pt x="69953" y="78006"/>
                  <a:pt x="69953" y="72268"/>
                </a:cubicBezTo>
                <a:cubicBezTo>
                  <a:pt x="69953" y="63033"/>
                  <a:pt x="67532" y="53439"/>
                  <a:pt x="65111" y="47521"/>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0" name="Freeform: Shape 39">
            <a:extLst>
              <a:ext uri="{FF2B5EF4-FFF2-40B4-BE49-F238E27FC236}">
                <a16:creationId xmlns:a16="http://schemas.microsoft.com/office/drawing/2014/main" id="{F039E272-E773-18CD-3BDF-96D155351F33}"/>
              </a:ext>
            </a:extLst>
          </p:cNvPr>
          <p:cNvSpPr/>
          <p:nvPr/>
        </p:nvSpPr>
        <p:spPr>
          <a:xfrm>
            <a:off x="5003266" y="3130409"/>
            <a:ext cx="148283" cy="111026"/>
          </a:xfrm>
          <a:custGeom>
            <a:avLst/>
            <a:gdLst>
              <a:gd name="connsiteX0" fmla="*/ 45638 w 134715"/>
              <a:gd name="connsiteY0" fmla="*/ 54694 h 100867"/>
              <a:gd name="connsiteX1" fmla="*/ 54066 w 134715"/>
              <a:gd name="connsiteY1" fmla="*/ 52721 h 100867"/>
              <a:gd name="connsiteX2" fmla="*/ 67695 w 134715"/>
              <a:gd name="connsiteY2" fmla="*/ 49942 h 100867"/>
              <a:gd name="connsiteX3" fmla="*/ 82041 w 134715"/>
              <a:gd name="connsiteY3" fmla="*/ 67964 h 100867"/>
              <a:gd name="connsiteX4" fmla="*/ 84462 w 134715"/>
              <a:gd name="connsiteY4" fmla="*/ 78723 h 100867"/>
              <a:gd name="connsiteX5" fmla="*/ 85000 w 134715"/>
              <a:gd name="connsiteY5" fmla="*/ 79979 h 100867"/>
              <a:gd name="connsiteX6" fmla="*/ 98001 w 134715"/>
              <a:gd name="connsiteY6" fmla="*/ 77737 h 100867"/>
              <a:gd name="connsiteX7" fmla="*/ 103111 w 134715"/>
              <a:gd name="connsiteY7" fmla="*/ 93069 h 100867"/>
              <a:gd name="connsiteX8" fmla="*/ 111809 w 134715"/>
              <a:gd name="connsiteY8" fmla="*/ 99346 h 100867"/>
              <a:gd name="connsiteX9" fmla="*/ 118892 w 134715"/>
              <a:gd name="connsiteY9" fmla="*/ 93787 h 100867"/>
              <a:gd name="connsiteX10" fmla="*/ 122478 w 134715"/>
              <a:gd name="connsiteY10" fmla="*/ 96476 h 100867"/>
              <a:gd name="connsiteX11" fmla="*/ 127231 w 134715"/>
              <a:gd name="connsiteY11" fmla="*/ 91097 h 100867"/>
              <a:gd name="connsiteX12" fmla="*/ 125617 w 134715"/>
              <a:gd name="connsiteY12" fmla="*/ 80337 h 100867"/>
              <a:gd name="connsiteX13" fmla="*/ 134045 w 134715"/>
              <a:gd name="connsiteY13" fmla="*/ 79172 h 100867"/>
              <a:gd name="connsiteX14" fmla="*/ 130817 w 134715"/>
              <a:gd name="connsiteY14" fmla="*/ 67964 h 100867"/>
              <a:gd name="connsiteX15" fmla="*/ 127589 w 134715"/>
              <a:gd name="connsiteY15" fmla="*/ 59536 h 100867"/>
              <a:gd name="connsiteX16" fmla="*/ 127589 w 134715"/>
              <a:gd name="connsiteY16" fmla="*/ 45190 h 100867"/>
              <a:gd name="connsiteX17" fmla="*/ 125168 w 134715"/>
              <a:gd name="connsiteY17" fmla="*/ 42679 h 100867"/>
              <a:gd name="connsiteX18" fmla="*/ 120865 w 134715"/>
              <a:gd name="connsiteY18" fmla="*/ 32547 h 100867"/>
              <a:gd name="connsiteX19" fmla="*/ 120865 w 134715"/>
              <a:gd name="connsiteY19" fmla="*/ 26181 h 100867"/>
              <a:gd name="connsiteX20" fmla="*/ 114499 w 134715"/>
              <a:gd name="connsiteY20" fmla="*/ 17663 h 100867"/>
              <a:gd name="connsiteX21" fmla="*/ 107595 w 134715"/>
              <a:gd name="connsiteY21" fmla="*/ 4304 h 100867"/>
              <a:gd name="connsiteX22" fmla="*/ 94773 w 134715"/>
              <a:gd name="connsiteY22" fmla="*/ 13360 h 100867"/>
              <a:gd name="connsiteX23" fmla="*/ 82489 w 134715"/>
              <a:gd name="connsiteY23" fmla="*/ 12284 h 100867"/>
              <a:gd name="connsiteX24" fmla="*/ 72357 w 134715"/>
              <a:gd name="connsiteY24" fmla="*/ 13898 h 100867"/>
              <a:gd name="connsiteX25" fmla="*/ 67067 w 134715"/>
              <a:gd name="connsiteY25" fmla="*/ 9056 h 100867"/>
              <a:gd name="connsiteX26" fmla="*/ 67157 w 134715"/>
              <a:gd name="connsiteY26" fmla="*/ 6097 h 100867"/>
              <a:gd name="connsiteX27" fmla="*/ 65185 w 134715"/>
              <a:gd name="connsiteY27" fmla="*/ 6814 h 100867"/>
              <a:gd name="connsiteX28" fmla="*/ 38824 w 134715"/>
              <a:gd name="connsiteY28" fmla="*/ 5200 h 100867"/>
              <a:gd name="connsiteX29" fmla="*/ 26002 w 134715"/>
              <a:gd name="connsiteY29" fmla="*/ 0 h 100867"/>
              <a:gd name="connsiteX30" fmla="*/ 21967 w 134715"/>
              <a:gd name="connsiteY30" fmla="*/ 8428 h 100867"/>
              <a:gd name="connsiteX31" fmla="*/ 23133 w 134715"/>
              <a:gd name="connsiteY31" fmla="*/ 16857 h 100867"/>
              <a:gd name="connsiteX32" fmla="*/ 16767 w 134715"/>
              <a:gd name="connsiteY32" fmla="*/ 19636 h 100867"/>
              <a:gd name="connsiteX33" fmla="*/ 1973 w 134715"/>
              <a:gd name="connsiteY33" fmla="*/ 28423 h 100867"/>
              <a:gd name="connsiteX34" fmla="*/ 0 w 134715"/>
              <a:gd name="connsiteY34" fmla="*/ 30306 h 100867"/>
              <a:gd name="connsiteX35" fmla="*/ 12911 w 134715"/>
              <a:gd name="connsiteY35" fmla="*/ 46086 h 100867"/>
              <a:gd name="connsiteX36" fmla="*/ 33175 w 134715"/>
              <a:gd name="connsiteY36" fmla="*/ 68233 h 100867"/>
              <a:gd name="connsiteX37" fmla="*/ 45548 w 134715"/>
              <a:gd name="connsiteY37" fmla="*/ 54784 h 10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4715" h="100867">
                <a:moveTo>
                  <a:pt x="45638" y="54694"/>
                </a:moveTo>
                <a:cubicBezTo>
                  <a:pt x="45997" y="50300"/>
                  <a:pt x="49673" y="51914"/>
                  <a:pt x="54066" y="52721"/>
                </a:cubicBezTo>
                <a:cubicBezTo>
                  <a:pt x="58460" y="53528"/>
                  <a:pt x="63660" y="49942"/>
                  <a:pt x="67695" y="49942"/>
                </a:cubicBezTo>
                <a:cubicBezTo>
                  <a:pt x="71730" y="49942"/>
                  <a:pt x="82041" y="63929"/>
                  <a:pt x="82041" y="67964"/>
                </a:cubicBezTo>
                <a:cubicBezTo>
                  <a:pt x="82041" y="71999"/>
                  <a:pt x="82399" y="75585"/>
                  <a:pt x="84462" y="78723"/>
                </a:cubicBezTo>
                <a:cubicBezTo>
                  <a:pt x="84731" y="79172"/>
                  <a:pt x="84910" y="79530"/>
                  <a:pt x="85000" y="79979"/>
                </a:cubicBezTo>
                <a:cubicBezTo>
                  <a:pt x="91455" y="78454"/>
                  <a:pt x="96745" y="77737"/>
                  <a:pt x="98001" y="77737"/>
                </a:cubicBezTo>
                <a:cubicBezTo>
                  <a:pt x="99973" y="77737"/>
                  <a:pt x="103918" y="87152"/>
                  <a:pt x="103111" y="93069"/>
                </a:cubicBezTo>
                <a:cubicBezTo>
                  <a:pt x="102304" y="98987"/>
                  <a:pt x="109029" y="103291"/>
                  <a:pt x="111809" y="99346"/>
                </a:cubicBezTo>
                <a:cubicBezTo>
                  <a:pt x="114588" y="95400"/>
                  <a:pt x="118085" y="90290"/>
                  <a:pt x="118892" y="93787"/>
                </a:cubicBezTo>
                <a:cubicBezTo>
                  <a:pt x="119161" y="94863"/>
                  <a:pt x="120596" y="95759"/>
                  <a:pt x="122478" y="96476"/>
                </a:cubicBezTo>
                <a:cubicBezTo>
                  <a:pt x="123465" y="94145"/>
                  <a:pt x="125617" y="93249"/>
                  <a:pt x="127231" y="91097"/>
                </a:cubicBezTo>
                <a:cubicBezTo>
                  <a:pt x="129652" y="87869"/>
                  <a:pt x="123644" y="84282"/>
                  <a:pt x="125617" y="80337"/>
                </a:cubicBezTo>
                <a:cubicBezTo>
                  <a:pt x="127589" y="76302"/>
                  <a:pt x="131176" y="81951"/>
                  <a:pt x="134045" y="79172"/>
                </a:cubicBezTo>
                <a:cubicBezTo>
                  <a:pt x="136824" y="76392"/>
                  <a:pt x="130010" y="70385"/>
                  <a:pt x="130817" y="67964"/>
                </a:cubicBezTo>
                <a:cubicBezTo>
                  <a:pt x="131624" y="65543"/>
                  <a:pt x="131176" y="61598"/>
                  <a:pt x="127589" y="59536"/>
                </a:cubicBezTo>
                <a:cubicBezTo>
                  <a:pt x="124630" y="57922"/>
                  <a:pt x="126244" y="51107"/>
                  <a:pt x="127589" y="45190"/>
                </a:cubicBezTo>
                <a:cubicBezTo>
                  <a:pt x="126693" y="44472"/>
                  <a:pt x="125796" y="43576"/>
                  <a:pt x="125168" y="42679"/>
                </a:cubicBezTo>
                <a:cubicBezTo>
                  <a:pt x="123016" y="39451"/>
                  <a:pt x="124630" y="32547"/>
                  <a:pt x="120865" y="32547"/>
                </a:cubicBezTo>
                <a:cubicBezTo>
                  <a:pt x="117099" y="32547"/>
                  <a:pt x="117637" y="27257"/>
                  <a:pt x="120865" y="26181"/>
                </a:cubicBezTo>
                <a:cubicBezTo>
                  <a:pt x="124092" y="25105"/>
                  <a:pt x="114499" y="21429"/>
                  <a:pt x="114499" y="17663"/>
                </a:cubicBezTo>
                <a:cubicBezTo>
                  <a:pt x="114499" y="13898"/>
                  <a:pt x="109657" y="4842"/>
                  <a:pt x="107595" y="4304"/>
                </a:cubicBezTo>
                <a:cubicBezTo>
                  <a:pt x="105443" y="3766"/>
                  <a:pt x="98001" y="13360"/>
                  <a:pt x="94773" y="13360"/>
                </a:cubicBezTo>
                <a:cubicBezTo>
                  <a:pt x="91545" y="13360"/>
                  <a:pt x="84641" y="6994"/>
                  <a:pt x="82489" y="12284"/>
                </a:cubicBezTo>
                <a:cubicBezTo>
                  <a:pt x="80337" y="17574"/>
                  <a:pt x="75585" y="9594"/>
                  <a:pt x="72357" y="13898"/>
                </a:cubicBezTo>
                <a:cubicBezTo>
                  <a:pt x="69130" y="18112"/>
                  <a:pt x="67067" y="9056"/>
                  <a:pt x="67067" y="9056"/>
                </a:cubicBezTo>
                <a:cubicBezTo>
                  <a:pt x="67067" y="9056"/>
                  <a:pt x="67067" y="7801"/>
                  <a:pt x="67157" y="6097"/>
                </a:cubicBezTo>
                <a:cubicBezTo>
                  <a:pt x="66529" y="6366"/>
                  <a:pt x="65812" y="6545"/>
                  <a:pt x="65185" y="6814"/>
                </a:cubicBezTo>
                <a:cubicBezTo>
                  <a:pt x="55949" y="10042"/>
                  <a:pt x="39631" y="7980"/>
                  <a:pt x="38824" y="5200"/>
                </a:cubicBezTo>
                <a:cubicBezTo>
                  <a:pt x="38017" y="2421"/>
                  <a:pt x="26002" y="0"/>
                  <a:pt x="26002" y="0"/>
                </a:cubicBezTo>
                <a:cubicBezTo>
                  <a:pt x="26002" y="0"/>
                  <a:pt x="26361" y="6814"/>
                  <a:pt x="21967" y="8428"/>
                </a:cubicBezTo>
                <a:cubicBezTo>
                  <a:pt x="17574" y="10042"/>
                  <a:pt x="23133" y="15243"/>
                  <a:pt x="23133" y="16857"/>
                </a:cubicBezTo>
                <a:cubicBezTo>
                  <a:pt x="23133" y="18470"/>
                  <a:pt x="19546" y="20891"/>
                  <a:pt x="16767" y="19636"/>
                </a:cubicBezTo>
                <a:cubicBezTo>
                  <a:pt x="13987" y="18470"/>
                  <a:pt x="6007" y="25643"/>
                  <a:pt x="1973" y="28423"/>
                </a:cubicBezTo>
                <a:cubicBezTo>
                  <a:pt x="1524" y="28782"/>
                  <a:pt x="807" y="29409"/>
                  <a:pt x="0" y="30306"/>
                </a:cubicBezTo>
                <a:cubicBezTo>
                  <a:pt x="6187" y="35237"/>
                  <a:pt x="5649" y="40796"/>
                  <a:pt x="12911" y="46086"/>
                </a:cubicBezTo>
                <a:cubicBezTo>
                  <a:pt x="19636" y="51018"/>
                  <a:pt x="28064" y="57653"/>
                  <a:pt x="33175" y="68233"/>
                </a:cubicBezTo>
                <a:cubicBezTo>
                  <a:pt x="38375" y="63839"/>
                  <a:pt x="45280" y="57742"/>
                  <a:pt x="45548" y="5478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1" name="Freeform: Shape 40">
            <a:extLst>
              <a:ext uri="{FF2B5EF4-FFF2-40B4-BE49-F238E27FC236}">
                <a16:creationId xmlns:a16="http://schemas.microsoft.com/office/drawing/2014/main" id="{098E2A44-B3C9-5B0E-C369-0F5BD331E50A}"/>
              </a:ext>
            </a:extLst>
          </p:cNvPr>
          <p:cNvSpPr/>
          <p:nvPr/>
        </p:nvSpPr>
        <p:spPr>
          <a:xfrm>
            <a:off x="5074424" y="3216075"/>
            <a:ext cx="82956" cy="79546"/>
          </a:xfrm>
          <a:custGeom>
            <a:avLst/>
            <a:gdLst>
              <a:gd name="connsiteX0" fmla="*/ 61329 w 75365"/>
              <a:gd name="connsiteY0" fmla="*/ 41693 h 72267"/>
              <a:gd name="connsiteX1" fmla="*/ 55321 w 75365"/>
              <a:gd name="connsiteY1" fmla="*/ 36134 h 72267"/>
              <a:gd name="connsiteX2" fmla="*/ 57294 w 75365"/>
              <a:gd name="connsiteY2" fmla="*/ 23312 h 72267"/>
              <a:gd name="connsiteX3" fmla="*/ 57742 w 75365"/>
              <a:gd name="connsiteY3" fmla="*/ 18739 h 72267"/>
              <a:gd name="connsiteX4" fmla="*/ 54156 w 75365"/>
              <a:gd name="connsiteY4" fmla="*/ 16049 h 72267"/>
              <a:gd name="connsiteX5" fmla="*/ 47073 w 75365"/>
              <a:gd name="connsiteY5" fmla="*/ 21608 h 72267"/>
              <a:gd name="connsiteX6" fmla="*/ 38375 w 75365"/>
              <a:gd name="connsiteY6" fmla="*/ 15332 h 72267"/>
              <a:gd name="connsiteX7" fmla="*/ 33265 w 75365"/>
              <a:gd name="connsiteY7" fmla="*/ 0 h 72267"/>
              <a:gd name="connsiteX8" fmla="*/ 20263 w 75365"/>
              <a:gd name="connsiteY8" fmla="*/ 2242 h 72267"/>
              <a:gd name="connsiteX9" fmla="*/ 18470 w 75365"/>
              <a:gd name="connsiteY9" fmla="*/ 11387 h 72267"/>
              <a:gd name="connsiteX10" fmla="*/ 4124 w 75365"/>
              <a:gd name="connsiteY10" fmla="*/ 23402 h 72267"/>
              <a:gd name="connsiteX11" fmla="*/ 0 w 75365"/>
              <a:gd name="connsiteY11" fmla="*/ 29499 h 72267"/>
              <a:gd name="connsiteX12" fmla="*/ 23402 w 75365"/>
              <a:gd name="connsiteY12" fmla="*/ 45190 h 72267"/>
              <a:gd name="connsiteX13" fmla="*/ 65543 w 75365"/>
              <a:gd name="connsiteY13" fmla="*/ 71550 h 72267"/>
              <a:gd name="connsiteX14" fmla="*/ 69936 w 75365"/>
              <a:gd name="connsiteY14" fmla="*/ 72268 h 72267"/>
              <a:gd name="connsiteX15" fmla="*/ 75316 w 75365"/>
              <a:gd name="connsiteY15" fmla="*/ 55411 h 72267"/>
              <a:gd name="connsiteX16" fmla="*/ 61329 w 75365"/>
              <a:gd name="connsiteY16" fmla="*/ 41782 h 7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65" h="72267">
                <a:moveTo>
                  <a:pt x="61329" y="41693"/>
                </a:moveTo>
                <a:cubicBezTo>
                  <a:pt x="55770" y="38106"/>
                  <a:pt x="52901" y="38106"/>
                  <a:pt x="55321" y="36134"/>
                </a:cubicBezTo>
                <a:cubicBezTo>
                  <a:pt x="57742" y="34161"/>
                  <a:pt x="58101" y="29768"/>
                  <a:pt x="57294" y="23312"/>
                </a:cubicBezTo>
                <a:cubicBezTo>
                  <a:pt x="57025" y="21250"/>
                  <a:pt x="57294" y="19905"/>
                  <a:pt x="57742" y="18739"/>
                </a:cubicBezTo>
                <a:cubicBezTo>
                  <a:pt x="55859" y="18022"/>
                  <a:pt x="54425" y="17125"/>
                  <a:pt x="54156" y="16049"/>
                </a:cubicBezTo>
                <a:cubicBezTo>
                  <a:pt x="53349" y="12553"/>
                  <a:pt x="49852" y="17663"/>
                  <a:pt x="47073" y="21608"/>
                </a:cubicBezTo>
                <a:cubicBezTo>
                  <a:pt x="44293" y="25554"/>
                  <a:pt x="37658" y="21250"/>
                  <a:pt x="38375" y="15332"/>
                </a:cubicBezTo>
                <a:cubicBezTo>
                  <a:pt x="39182" y="9414"/>
                  <a:pt x="35237" y="0"/>
                  <a:pt x="33265" y="0"/>
                </a:cubicBezTo>
                <a:cubicBezTo>
                  <a:pt x="32009" y="0"/>
                  <a:pt x="26719" y="807"/>
                  <a:pt x="20263" y="2242"/>
                </a:cubicBezTo>
                <a:cubicBezTo>
                  <a:pt x="21160" y="5111"/>
                  <a:pt x="19188" y="8249"/>
                  <a:pt x="18470" y="11387"/>
                </a:cubicBezTo>
                <a:cubicBezTo>
                  <a:pt x="17663" y="14974"/>
                  <a:pt x="8070" y="20174"/>
                  <a:pt x="4124" y="23402"/>
                </a:cubicBezTo>
                <a:cubicBezTo>
                  <a:pt x="3048" y="24298"/>
                  <a:pt x="1524" y="26630"/>
                  <a:pt x="0" y="29499"/>
                </a:cubicBezTo>
                <a:cubicBezTo>
                  <a:pt x="7532" y="34251"/>
                  <a:pt x="16318" y="39720"/>
                  <a:pt x="23402" y="45190"/>
                </a:cubicBezTo>
                <a:cubicBezTo>
                  <a:pt x="36492" y="55053"/>
                  <a:pt x="56218" y="68143"/>
                  <a:pt x="65543" y="71550"/>
                </a:cubicBezTo>
                <a:cubicBezTo>
                  <a:pt x="66798" y="71999"/>
                  <a:pt x="68233" y="72178"/>
                  <a:pt x="69936" y="72268"/>
                </a:cubicBezTo>
                <a:cubicBezTo>
                  <a:pt x="72178" y="62136"/>
                  <a:pt x="74509" y="60880"/>
                  <a:pt x="75316" y="55411"/>
                </a:cubicBezTo>
                <a:cubicBezTo>
                  <a:pt x="76123" y="49404"/>
                  <a:pt x="66888" y="45369"/>
                  <a:pt x="61329" y="41782"/>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2" name="Freeform: Shape 41">
            <a:extLst>
              <a:ext uri="{FF2B5EF4-FFF2-40B4-BE49-F238E27FC236}">
                <a16:creationId xmlns:a16="http://schemas.microsoft.com/office/drawing/2014/main" id="{205FA325-13B8-F870-0CE2-66160CC7E877}"/>
              </a:ext>
            </a:extLst>
          </p:cNvPr>
          <p:cNvSpPr/>
          <p:nvPr/>
        </p:nvSpPr>
        <p:spPr>
          <a:xfrm>
            <a:off x="5039783" y="3185381"/>
            <a:ext cx="57246" cy="62966"/>
          </a:xfrm>
          <a:custGeom>
            <a:avLst/>
            <a:gdLst>
              <a:gd name="connsiteX0" fmla="*/ 50031 w 52008"/>
              <a:gd name="connsiteY0" fmla="*/ 39182 h 57204"/>
              <a:gd name="connsiteX1" fmla="*/ 51197 w 52008"/>
              <a:gd name="connsiteY1" fmla="*/ 28781 h 57204"/>
              <a:gd name="connsiteX2" fmla="*/ 48776 w 52008"/>
              <a:gd name="connsiteY2" fmla="*/ 18022 h 57204"/>
              <a:gd name="connsiteX3" fmla="*/ 34430 w 52008"/>
              <a:gd name="connsiteY3" fmla="*/ 0 h 57204"/>
              <a:gd name="connsiteX4" fmla="*/ 20802 w 52008"/>
              <a:gd name="connsiteY4" fmla="*/ 2780 h 57204"/>
              <a:gd name="connsiteX5" fmla="*/ 12373 w 52008"/>
              <a:gd name="connsiteY5" fmla="*/ 4752 h 57204"/>
              <a:gd name="connsiteX6" fmla="*/ 0 w 52008"/>
              <a:gd name="connsiteY6" fmla="*/ 18201 h 57204"/>
              <a:gd name="connsiteX7" fmla="*/ 2600 w 52008"/>
              <a:gd name="connsiteY7" fmla="*/ 24836 h 57204"/>
              <a:gd name="connsiteX8" fmla="*/ 16946 w 52008"/>
              <a:gd name="connsiteY8" fmla="*/ 47521 h 57204"/>
              <a:gd name="connsiteX9" fmla="*/ 31382 w 52008"/>
              <a:gd name="connsiteY9" fmla="*/ 57204 h 57204"/>
              <a:gd name="connsiteX10" fmla="*/ 35506 w 52008"/>
              <a:gd name="connsiteY10" fmla="*/ 51107 h 57204"/>
              <a:gd name="connsiteX11" fmla="*/ 49852 w 52008"/>
              <a:gd name="connsiteY11" fmla="*/ 39093 h 5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08" h="57204">
                <a:moveTo>
                  <a:pt x="50031" y="39182"/>
                </a:moveTo>
                <a:cubicBezTo>
                  <a:pt x="50838" y="35596"/>
                  <a:pt x="53259" y="32009"/>
                  <a:pt x="51197" y="28781"/>
                </a:cubicBezTo>
                <a:cubicBezTo>
                  <a:pt x="49224" y="25554"/>
                  <a:pt x="48776" y="21967"/>
                  <a:pt x="48776" y="18022"/>
                </a:cubicBezTo>
                <a:cubicBezTo>
                  <a:pt x="48776" y="14077"/>
                  <a:pt x="38375" y="0"/>
                  <a:pt x="34430" y="0"/>
                </a:cubicBezTo>
                <a:cubicBezTo>
                  <a:pt x="30485" y="0"/>
                  <a:pt x="25195" y="3586"/>
                  <a:pt x="20802" y="2780"/>
                </a:cubicBezTo>
                <a:cubicBezTo>
                  <a:pt x="16408" y="1973"/>
                  <a:pt x="12822" y="359"/>
                  <a:pt x="12373" y="4752"/>
                </a:cubicBezTo>
                <a:cubicBezTo>
                  <a:pt x="12104" y="7801"/>
                  <a:pt x="5200" y="13898"/>
                  <a:pt x="0" y="18201"/>
                </a:cubicBezTo>
                <a:cubicBezTo>
                  <a:pt x="986" y="20264"/>
                  <a:pt x="1883" y="22416"/>
                  <a:pt x="2600" y="24836"/>
                </a:cubicBezTo>
                <a:cubicBezTo>
                  <a:pt x="6814" y="39451"/>
                  <a:pt x="10849" y="42410"/>
                  <a:pt x="16946" y="47521"/>
                </a:cubicBezTo>
                <a:cubicBezTo>
                  <a:pt x="19725" y="49852"/>
                  <a:pt x="25105" y="53259"/>
                  <a:pt x="31382" y="57204"/>
                </a:cubicBezTo>
                <a:cubicBezTo>
                  <a:pt x="32906" y="54335"/>
                  <a:pt x="34340" y="52004"/>
                  <a:pt x="35506" y="51107"/>
                </a:cubicBezTo>
                <a:cubicBezTo>
                  <a:pt x="39541" y="47880"/>
                  <a:pt x="49135" y="42679"/>
                  <a:pt x="49852" y="3909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3" name="Freeform: Shape 42">
            <a:extLst>
              <a:ext uri="{FF2B5EF4-FFF2-40B4-BE49-F238E27FC236}">
                <a16:creationId xmlns:a16="http://schemas.microsoft.com/office/drawing/2014/main" id="{FA0B6374-CD2E-80B4-69FE-692FC3EA408D}"/>
              </a:ext>
            </a:extLst>
          </p:cNvPr>
          <p:cNvSpPr/>
          <p:nvPr/>
        </p:nvSpPr>
        <p:spPr>
          <a:xfrm>
            <a:off x="4965369" y="2817652"/>
            <a:ext cx="166341" cy="135110"/>
          </a:xfrm>
          <a:custGeom>
            <a:avLst/>
            <a:gdLst>
              <a:gd name="connsiteX0" fmla="*/ 71102 w 151120"/>
              <a:gd name="connsiteY0" fmla="*/ 94594 h 122747"/>
              <a:gd name="connsiteX1" fmla="*/ 89931 w 151120"/>
              <a:gd name="connsiteY1" fmla="*/ 81055 h 122747"/>
              <a:gd name="connsiteX2" fmla="*/ 89931 w 151120"/>
              <a:gd name="connsiteY2" fmla="*/ 32906 h 122747"/>
              <a:gd name="connsiteX3" fmla="*/ 150453 w 151120"/>
              <a:gd name="connsiteY3" fmla="*/ 32906 h 122747"/>
              <a:gd name="connsiteX4" fmla="*/ 150901 w 151120"/>
              <a:gd name="connsiteY4" fmla="*/ 6904 h 122747"/>
              <a:gd name="connsiteX5" fmla="*/ 137990 w 151120"/>
              <a:gd name="connsiteY5" fmla="*/ 0 h 122747"/>
              <a:gd name="connsiteX6" fmla="*/ 70923 w 151120"/>
              <a:gd name="connsiteY6" fmla="*/ 0 h 122747"/>
              <a:gd name="connsiteX7" fmla="*/ 61060 w 151120"/>
              <a:gd name="connsiteY7" fmla="*/ 16498 h 122747"/>
              <a:gd name="connsiteX8" fmla="*/ 37030 w 151120"/>
              <a:gd name="connsiteY8" fmla="*/ 49583 h 122747"/>
              <a:gd name="connsiteX9" fmla="*/ 5290 w 151120"/>
              <a:gd name="connsiteY9" fmla="*/ 105801 h 122747"/>
              <a:gd name="connsiteX10" fmla="*/ 0 w 151120"/>
              <a:gd name="connsiteY10" fmla="*/ 122747 h 122747"/>
              <a:gd name="connsiteX11" fmla="*/ 71102 w 151120"/>
              <a:gd name="connsiteY11" fmla="*/ 122747 h 122747"/>
              <a:gd name="connsiteX12" fmla="*/ 71102 w 151120"/>
              <a:gd name="connsiteY12" fmla="*/ 94504 h 1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20" h="122747">
                <a:moveTo>
                  <a:pt x="71102" y="94594"/>
                </a:moveTo>
                <a:cubicBezTo>
                  <a:pt x="71102" y="90469"/>
                  <a:pt x="89931" y="85179"/>
                  <a:pt x="89931" y="81055"/>
                </a:cubicBezTo>
                <a:lnTo>
                  <a:pt x="89931" y="32906"/>
                </a:lnTo>
                <a:cubicBezTo>
                  <a:pt x="89931" y="32906"/>
                  <a:pt x="148660" y="34072"/>
                  <a:pt x="150453" y="32906"/>
                </a:cubicBezTo>
                <a:cubicBezTo>
                  <a:pt x="151350" y="32278"/>
                  <a:pt x="151170" y="19546"/>
                  <a:pt x="150901" y="6904"/>
                </a:cubicBezTo>
                <a:cubicBezTo>
                  <a:pt x="148660" y="3138"/>
                  <a:pt x="151888" y="0"/>
                  <a:pt x="137990" y="0"/>
                </a:cubicBezTo>
                <a:lnTo>
                  <a:pt x="70923" y="0"/>
                </a:lnTo>
                <a:cubicBezTo>
                  <a:pt x="65812" y="4842"/>
                  <a:pt x="63032" y="11298"/>
                  <a:pt x="61060" y="16498"/>
                </a:cubicBezTo>
                <a:cubicBezTo>
                  <a:pt x="57832" y="25016"/>
                  <a:pt x="37837" y="37568"/>
                  <a:pt x="37030" y="49583"/>
                </a:cubicBezTo>
                <a:cubicBezTo>
                  <a:pt x="36224" y="61598"/>
                  <a:pt x="17574" y="80248"/>
                  <a:pt x="5290" y="105801"/>
                </a:cubicBezTo>
                <a:cubicBezTo>
                  <a:pt x="1883" y="112885"/>
                  <a:pt x="359" y="118354"/>
                  <a:pt x="0" y="122747"/>
                </a:cubicBezTo>
                <a:lnTo>
                  <a:pt x="71102" y="122747"/>
                </a:lnTo>
                <a:lnTo>
                  <a:pt x="71102" y="94504"/>
                </a:lnTo>
                <a:close/>
              </a:path>
            </a:pathLst>
          </a:custGeom>
          <a:solidFill>
            <a:schemeClr val="bg1">
              <a:lumMod val="85000"/>
            </a:schemeClr>
          </a:solidFill>
          <a:ln w="2239" cap="flat">
            <a:noFill/>
            <a:prstDash val="solid"/>
            <a:miter/>
          </a:ln>
        </p:spPr>
        <p:txBody>
          <a:bodyPr rtlCol="0" anchor="ctr"/>
          <a:lstStyle/>
          <a:p>
            <a:endParaRPr lang="es-PA"/>
          </a:p>
        </p:txBody>
      </p:sp>
      <p:sp>
        <p:nvSpPr>
          <p:cNvPr id="44" name="Freeform: Shape 43">
            <a:extLst>
              <a:ext uri="{FF2B5EF4-FFF2-40B4-BE49-F238E27FC236}">
                <a16:creationId xmlns:a16="http://schemas.microsoft.com/office/drawing/2014/main" id="{434A7C5E-28D0-D333-A4F9-F8380AF9C808}"/>
              </a:ext>
            </a:extLst>
          </p:cNvPr>
          <p:cNvSpPr/>
          <p:nvPr/>
        </p:nvSpPr>
        <p:spPr>
          <a:xfrm>
            <a:off x="4965167" y="2825349"/>
            <a:ext cx="240222" cy="264003"/>
          </a:xfrm>
          <a:custGeom>
            <a:avLst/>
            <a:gdLst>
              <a:gd name="connsiteX0" fmla="*/ 16412 w 218241"/>
              <a:gd name="connsiteY0" fmla="*/ 207209 h 239846"/>
              <a:gd name="connsiteX1" fmla="*/ 32909 w 218241"/>
              <a:gd name="connsiteY1" fmla="*/ 207209 h 239846"/>
              <a:gd name="connsiteX2" fmla="*/ 46807 w 218241"/>
              <a:gd name="connsiteY2" fmla="*/ 205954 h 239846"/>
              <a:gd name="connsiteX3" fmla="*/ 56939 w 218241"/>
              <a:gd name="connsiteY3" fmla="*/ 214830 h 239846"/>
              <a:gd name="connsiteX4" fmla="*/ 63305 w 218241"/>
              <a:gd name="connsiteY4" fmla="*/ 214830 h 239846"/>
              <a:gd name="connsiteX5" fmla="*/ 75947 w 218241"/>
              <a:gd name="connsiteY5" fmla="*/ 231328 h 239846"/>
              <a:gd name="connsiteX6" fmla="*/ 84465 w 218241"/>
              <a:gd name="connsiteY6" fmla="*/ 239846 h 239846"/>
              <a:gd name="connsiteX7" fmla="*/ 94059 w 218241"/>
              <a:gd name="connsiteY7" fmla="*/ 234018 h 239846"/>
              <a:gd name="connsiteX8" fmla="*/ 104550 w 218241"/>
              <a:gd name="connsiteY8" fmla="*/ 229983 h 239846"/>
              <a:gd name="connsiteX9" fmla="*/ 114233 w 218241"/>
              <a:gd name="connsiteY9" fmla="*/ 228369 h 239846"/>
              <a:gd name="connsiteX10" fmla="*/ 126337 w 218241"/>
              <a:gd name="connsiteY10" fmla="*/ 229176 h 239846"/>
              <a:gd name="connsiteX11" fmla="*/ 137635 w 218241"/>
              <a:gd name="connsiteY11" fmla="*/ 225949 h 239846"/>
              <a:gd name="connsiteX12" fmla="*/ 208020 w 218241"/>
              <a:gd name="connsiteY12" fmla="*/ 225142 h 239846"/>
              <a:gd name="connsiteX13" fmla="*/ 210441 w 218241"/>
              <a:gd name="connsiteY13" fmla="*/ 209809 h 239846"/>
              <a:gd name="connsiteX14" fmla="*/ 204792 w 218241"/>
              <a:gd name="connsiteY14" fmla="*/ 204161 h 239846"/>
              <a:gd name="connsiteX15" fmla="*/ 187846 w 218241"/>
              <a:gd name="connsiteY15" fmla="*/ 44831 h 239846"/>
              <a:gd name="connsiteX16" fmla="*/ 218241 w 218241"/>
              <a:gd name="connsiteY16" fmla="*/ 44831 h 239846"/>
              <a:gd name="connsiteX17" fmla="*/ 154491 w 218241"/>
              <a:gd name="connsiteY17" fmla="*/ 3228 h 239846"/>
              <a:gd name="connsiteX18" fmla="*/ 150995 w 218241"/>
              <a:gd name="connsiteY18" fmla="*/ 0 h 239846"/>
              <a:gd name="connsiteX19" fmla="*/ 150546 w 218241"/>
              <a:gd name="connsiteY19" fmla="*/ 26002 h 239846"/>
              <a:gd name="connsiteX20" fmla="*/ 90024 w 218241"/>
              <a:gd name="connsiteY20" fmla="*/ 26002 h 239846"/>
              <a:gd name="connsiteX21" fmla="*/ 90024 w 218241"/>
              <a:gd name="connsiteY21" fmla="*/ 74151 h 239846"/>
              <a:gd name="connsiteX22" fmla="*/ 71195 w 218241"/>
              <a:gd name="connsiteY22" fmla="*/ 87690 h 239846"/>
              <a:gd name="connsiteX23" fmla="*/ 71195 w 218241"/>
              <a:gd name="connsiteY23" fmla="*/ 115933 h 239846"/>
              <a:gd name="connsiteX24" fmla="*/ 93 w 218241"/>
              <a:gd name="connsiteY24" fmla="*/ 115933 h 239846"/>
              <a:gd name="connsiteX25" fmla="*/ 10225 w 218241"/>
              <a:gd name="connsiteY25" fmla="*/ 136286 h 239846"/>
              <a:gd name="connsiteX26" fmla="*/ 14260 w 218241"/>
              <a:gd name="connsiteY26" fmla="*/ 165337 h 239846"/>
              <a:gd name="connsiteX27" fmla="*/ 8432 w 218241"/>
              <a:gd name="connsiteY27" fmla="*/ 200753 h 239846"/>
              <a:gd name="connsiteX28" fmla="*/ 5383 w 218241"/>
              <a:gd name="connsiteY28" fmla="*/ 216444 h 239846"/>
              <a:gd name="connsiteX29" fmla="*/ 6280 w 218241"/>
              <a:gd name="connsiteY29" fmla="*/ 216175 h 239846"/>
              <a:gd name="connsiteX30" fmla="*/ 16412 w 218241"/>
              <a:gd name="connsiteY30" fmla="*/ 207299 h 23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241" h="239846">
                <a:moveTo>
                  <a:pt x="16412" y="207209"/>
                </a:moveTo>
                <a:cubicBezTo>
                  <a:pt x="22778" y="208464"/>
                  <a:pt x="32909" y="207209"/>
                  <a:pt x="32909" y="207209"/>
                </a:cubicBezTo>
                <a:cubicBezTo>
                  <a:pt x="32909" y="207209"/>
                  <a:pt x="41786" y="203443"/>
                  <a:pt x="46807" y="205954"/>
                </a:cubicBezTo>
                <a:cubicBezTo>
                  <a:pt x="51828" y="208464"/>
                  <a:pt x="56939" y="214830"/>
                  <a:pt x="56939" y="214830"/>
                </a:cubicBezTo>
                <a:lnTo>
                  <a:pt x="63305" y="214830"/>
                </a:lnTo>
                <a:cubicBezTo>
                  <a:pt x="63305" y="214830"/>
                  <a:pt x="68416" y="228818"/>
                  <a:pt x="75947" y="231328"/>
                </a:cubicBezTo>
                <a:cubicBezTo>
                  <a:pt x="80341" y="232763"/>
                  <a:pt x="82941" y="236708"/>
                  <a:pt x="84465" y="239846"/>
                </a:cubicBezTo>
                <a:cubicBezTo>
                  <a:pt x="89845" y="239756"/>
                  <a:pt x="94059" y="237963"/>
                  <a:pt x="94059" y="234018"/>
                </a:cubicBezTo>
                <a:cubicBezTo>
                  <a:pt x="94059" y="229176"/>
                  <a:pt x="96480" y="222721"/>
                  <a:pt x="104550" y="229983"/>
                </a:cubicBezTo>
                <a:cubicBezTo>
                  <a:pt x="112619" y="237246"/>
                  <a:pt x="112619" y="230790"/>
                  <a:pt x="114233" y="228369"/>
                </a:cubicBezTo>
                <a:cubicBezTo>
                  <a:pt x="115847" y="225949"/>
                  <a:pt x="121496" y="229176"/>
                  <a:pt x="126337" y="229176"/>
                </a:cubicBezTo>
                <a:cubicBezTo>
                  <a:pt x="131179" y="229176"/>
                  <a:pt x="137635" y="225949"/>
                  <a:pt x="137635" y="225949"/>
                </a:cubicBezTo>
                <a:cubicBezTo>
                  <a:pt x="137635" y="225949"/>
                  <a:pt x="204792" y="226756"/>
                  <a:pt x="208020" y="225142"/>
                </a:cubicBezTo>
                <a:cubicBezTo>
                  <a:pt x="211247" y="223528"/>
                  <a:pt x="210441" y="209809"/>
                  <a:pt x="210441" y="209809"/>
                </a:cubicBezTo>
                <a:lnTo>
                  <a:pt x="204792" y="204161"/>
                </a:lnTo>
                <a:lnTo>
                  <a:pt x="187846" y="44831"/>
                </a:lnTo>
                <a:lnTo>
                  <a:pt x="218241" y="44831"/>
                </a:lnTo>
                <a:cubicBezTo>
                  <a:pt x="185783" y="23402"/>
                  <a:pt x="158078" y="5200"/>
                  <a:pt x="154491" y="3228"/>
                </a:cubicBezTo>
                <a:cubicBezTo>
                  <a:pt x="152608" y="2152"/>
                  <a:pt x="151532" y="1076"/>
                  <a:pt x="150995" y="0"/>
                </a:cubicBezTo>
                <a:cubicBezTo>
                  <a:pt x="151353" y="12553"/>
                  <a:pt x="151532" y="25374"/>
                  <a:pt x="150546" y="26002"/>
                </a:cubicBezTo>
                <a:cubicBezTo>
                  <a:pt x="148753" y="27168"/>
                  <a:pt x="90024" y="26002"/>
                  <a:pt x="90024" y="26002"/>
                </a:cubicBezTo>
                <a:lnTo>
                  <a:pt x="90024" y="74151"/>
                </a:lnTo>
                <a:cubicBezTo>
                  <a:pt x="90024" y="78275"/>
                  <a:pt x="71195" y="83565"/>
                  <a:pt x="71195" y="87690"/>
                </a:cubicBezTo>
                <a:lnTo>
                  <a:pt x="71195" y="115933"/>
                </a:lnTo>
                <a:lnTo>
                  <a:pt x="93" y="115933"/>
                </a:lnTo>
                <a:cubicBezTo>
                  <a:pt x="-893" y="127500"/>
                  <a:pt x="6190" y="131624"/>
                  <a:pt x="10225" y="136286"/>
                </a:cubicBezTo>
                <a:cubicBezTo>
                  <a:pt x="15784" y="142652"/>
                  <a:pt x="5921" y="153860"/>
                  <a:pt x="14260" y="165337"/>
                </a:cubicBezTo>
                <a:cubicBezTo>
                  <a:pt x="22509" y="176814"/>
                  <a:pt x="12377" y="194387"/>
                  <a:pt x="8432" y="200753"/>
                </a:cubicBezTo>
                <a:cubicBezTo>
                  <a:pt x="6280" y="204250"/>
                  <a:pt x="6011" y="210258"/>
                  <a:pt x="5383" y="216444"/>
                </a:cubicBezTo>
                <a:cubicBezTo>
                  <a:pt x="5742" y="216444"/>
                  <a:pt x="6101" y="216265"/>
                  <a:pt x="6280" y="216175"/>
                </a:cubicBezTo>
                <a:cubicBezTo>
                  <a:pt x="11391" y="214920"/>
                  <a:pt x="10046" y="206044"/>
                  <a:pt x="16412" y="20729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5" name="Freeform: Shape 44">
            <a:extLst>
              <a:ext uri="{FF2B5EF4-FFF2-40B4-BE49-F238E27FC236}">
                <a16:creationId xmlns:a16="http://schemas.microsoft.com/office/drawing/2014/main" id="{2DB56D19-7BA3-BE59-A6FA-E1707E475AE9}"/>
              </a:ext>
            </a:extLst>
          </p:cNvPr>
          <p:cNvSpPr/>
          <p:nvPr/>
        </p:nvSpPr>
        <p:spPr>
          <a:xfrm>
            <a:off x="5058239" y="2874598"/>
            <a:ext cx="331092" cy="308270"/>
          </a:xfrm>
          <a:custGeom>
            <a:avLst/>
            <a:gdLst>
              <a:gd name="connsiteX0" fmla="*/ 285484 w 300796"/>
              <a:gd name="connsiteY0" fmla="*/ 116830 h 280062"/>
              <a:gd name="connsiteX1" fmla="*/ 276608 w 300796"/>
              <a:gd name="connsiteY1" fmla="*/ 97821 h 280062"/>
              <a:gd name="connsiteX2" fmla="*/ 256344 w 300796"/>
              <a:gd name="connsiteY2" fmla="*/ 91455 h 280062"/>
              <a:gd name="connsiteX3" fmla="*/ 244957 w 300796"/>
              <a:gd name="connsiteY3" fmla="*/ 74958 h 280062"/>
              <a:gd name="connsiteX4" fmla="*/ 133776 w 300796"/>
              <a:gd name="connsiteY4" fmla="*/ 0 h 280062"/>
              <a:gd name="connsiteX5" fmla="*/ 103380 w 300796"/>
              <a:gd name="connsiteY5" fmla="*/ 0 h 280062"/>
              <a:gd name="connsiteX6" fmla="*/ 120327 w 300796"/>
              <a:gd name="connsiteY6" fmla="*/ 159330 h 280062"/>
              <a:gd name="connsiteX7" fmla="*/ 125975 w 300796"/>
              <a:gd name="connsiteY7" fmla="*/ 164978 h 280062"/>
              <a:gd name="connsiteX8" fmla="*/ 123554 w 300796"/>
              <a:gd name="connsiteY8" fmla="*/ 180310 h 280062"/>
              <a:gd name="connsiteX9" fmla="*/ 53170 w 300796"/>
              <a:gd name="connsiteY9" fmla="*/ 181117 h 280062"/>
              <a:gd name="connsiteX10" fmla="*/ 41872 w 300796"/>
              <a:gd name="connsiteY10" fmla="*/ 184345 h 280062"/>
              <a:gd name="connsiteX11" fmla="*/ 29768 w 300796"/>
              <a:gd name="connsiteY11" fmla="*/ 183538 h 280062"/>
              <a:gd name="connsiteX12" fmla="*/ 20084 w 300796"/>
              <a:gd name="connsiteY12" fmla="*/ 185152 h 280062"/>
              <a:gd name="connsiteX13" fmla="*/ 9594 w 300796"/>
              <a:gd name="connsiteY13" fmla="*/ 189187 h 280062"/>
              <a:gd name="connsiteX14" fmla="*/ 0 w 300796"/>
              <a:gd name="connsiteY14" fmla="*/ 195015 h 280062"/>
              <a:gd name="connsiteX15" fmla="*/ 1614 w 300796"/>
              <a:gd name="connsiteY15" fmla="*/ 199140 h 280062"/>
              <a:gd name="connsiteX16" fmla="*/ 4931 w 300796"/>
              <a:gd name="connsiteY16" fmla="*/ 204071 h 280062"/>
              <a:gd name="connsiteX17" fmla="*/ 7621 w 300796"/>
              <a:gd name="connsiteY17" fmla="*/ 215279 h 280062"/>
              <a:gd name="connsiteX18" fmla="*/ 17215 w 300796"/>
              <a:gd name="connsiteY18" fmla="*/ 227024 h 280062"/>
              <a:gd name="connsiteX19" fmla="*/ 17215 w 300796"/>
              <a:gd name="connsiteY19" fmla="*/ 241460 h 280062"/>
              <a:gd name="connsiteX20" fmla="*/ 22505 w 300796"/>
              <a:gd name="connsiteY20" fmla="*/ 246302 h 280062"/>
              <a:gd name="connsiteX21" fmla="*/ 32637 w 300796"/>
              <a:gd name="connsiteY21" fmla="*/ 244688 h 280062"/>
              <a:gd name="connsiteX22" fmla="*/ 44921 w 300796"/>
              <a:gd name="connsiteY22" fmla="*/ 245764 h 280062"/>
              <a:gd name="connsiteX23" fmla="*/ 57742 w 300796"/>
              <a:gd name="connsiteY23" fmla="*/ 236708 h 280062"/>
              <a:gd name="connsiteX24" fmla="*/ 64646 w 300796"/>
              <a:gd name="connsiteY24" fmla="*/ 250068 h 280062"/>
              <a:gd name="connsiteX25" fmla="*/ 71012 w 300796"/>
              <a:gd name="connsiteY25" fmla="*/ 258585 h 280062"/>
              <a:gd name="connsiteX26" fmla="*/ 71012 w 300796"/>
              <a:gd name="connsiteY26" fmla="*/ 264952 h 280062"/>
              <a:gd name="connsiteX27" fmla="*/ 75316 w 300796"/>
              <a:gd name="connsiteY27" fmla="*/ 275083 h 280062"/>
              <a:gd name="connsiteX28" fmla="*/ 83834 w 300796"/>
              <a:gd name="connsiteY28" fmla="*/ 276159 h 280062"/>
              <a:gd name="connsiteX29" fmla="*/ 92890 w 300796"/>
              <a:gd name="connsiteY29" fmla="*/ 278849 h 280062"/>
              <a:gd name="connsiteX30" fmla="*/ 103022 w 300796"/>
              <a:gd name="connsiteY30" fmla="*/ 274007 h 280062"/>
              <a:gd name="connsiteX31" fmla="*/ 112078 w 300796"/>
              <a:gd name="connsiteY31" fmla="*/ 272931 h 280062"/>
              <a:gd name="connsiteX32" fmla="*/ 118444 w 300796"/>
              <a:gd name="connsiteY32" fmla="*/ 275083 h 280062"/>
              <a:gd name="connsiteX33" fmla="*/ 123554 w 300796"/>
              <a:gd name="connsiteY33" fmla="*/ 274007 h 280062"/>
              <a:gd name="connsiteX34" fmla="*/ 128575 w 300796"/>
              <a:gd name="connsiteY34" fmla="*/ 260110 h 280062"/>
              <a:gd name="connsiteX35" fmla="*/ 127499 w 300796"/>
              <a:gd name="connsiteY35" fmla="*/ 248364 h 280062"/>
              <a:gd name="connsiteX36" fmla="*/ 141845 w 300796"/>
              <a:gd name="connsiteY36" fmla="*/ 241998 h 280062"/>
              <a:gd name="connsiteX37" fmla="*/ 147673 w 300796"/>
              <a:gd name="connsiteY37" fmla="*/ 230790 h 280062"/>
              <a:gd name="connsiteX38" fmla="*/ 153501 w 300796"/>
              <a:gd name="connsiteY38" fmla="*/ 217520 h 280062"/>
              <a:gd name="connsiteX39" fmla="*/ 164709 w 300796"/>
              <a:gd name="connsiteY39" fmla="*/ 218058 h 280062"/>
              <a:gd name="connsiteX40" fmla="*/ 172689 w 300796"/>
              <a:gd name="connsiteY40" fmla="*/ 209540 h 280062"/>
              <a:gd name="connsiteX41" fmla="*/ 181207 w 300796"/>
              <a:gd name="connsiteY41" fmla="*/ 205237 h 280062"/>
              <a:gd name="connsiteX42" fmla="*/ 188111 w 300796"/>
              <a:gd name="connsiteY42" fmla="*/ 201471 h 280062"/>
              <a:gd name="connsiteX43" fmla="*/ 203533 w 300796"/>
              <a:gd name="connsiteY43" fmla="*/ 195105 h 280062"/>
              <a:gd name="connsiteX44" fmla="*/ 216803 w 300796"/>
              <a:gd name="connsiteY44" fmla="*/ 189187 h 280062"/>
              <a:gd name="connsiteX45" fmla="*/ 239756 w 300796"/>
              <a:gd name="connsiteY45" fmla="*/ 190263 h 280062"/>
              <a:gd name="connsiteX46" fmla="*/ 254192 w 300796"/>
              <a:gd name="connsiteY46" fmla="*/ 185421 h 280062"/>
              <a:gd name="connsiteX47" fmla="*/ 282436 w 300796"/>
              <a:gd name="connsiteY47" fmla="*/ 182731 h 280062"/>
              <a:gd name="connsiteX48" fmla="*/ 293643 w 300796"/>
              <a:gd name="connsiteY48" fmla="*/ 174751 h 280062"/>
              <a:gd name="connsiteX49" fmla="*/ 299471 w 300796"/>
              <a:gd name="connsiteY49" fmla="*/ 161392 h 280062"/>
              <a:gd name="connsiteX50" fmla="*/ 300637 w 300796"/>
              <a:gd name="connsiteY50" fmla="*/ 113422 h 280062"/>
              <a:gd name="connsiteX51" fmla="*/ 285305 w 300796"/>
              <a:gd name="connsiteY51" fmla="*/ 116740 h 28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0796" h="280062">
                <a:moveTo>
                  <a:pt x="285484" y="116830"/>
                </a:moveTo>
                <a:cubicBezTo>
                  <a:pt x="285484" y="116830"/>
                  <a:pt x="285484" y="102932"/>
                  <a:pt x="276608" y="97821"/>
                </a:cubicBezTo>
                <a:cubicBezTo>
                  <a:pt x="267731" y="92711"/>
                  <a:pt x="256344" y="91455"/>
                  <a:pt x="256344" y="91455"/>
                </a:cubicBezTo>
                <a:cubicBezTo>
                  <a:pt x="256344" y="91455"/>
                  <a:pt x="249978" y="80068"/>
                  <a:pt x="244957" y="74958"/>
                </a:cubicBezTo>
                <a:cubicBezTo>
                  <a:pt x="241908" y="71909"/>
                  <a:pt x="182552" y="32278"/>
                  <a:pt x="133776" y="0"/>
                </a:cubicBezTo>
                <a:lnTo>
                  <a:pt x="103380" y="0"/>
                </a:lnTo>
                <a:lnTo>
                  <a:pt x="120327" y="159330"/>
                </a:lnTo>
                <a:lnTo>
                  <a:pt x="125975" y="164978"/>
                </a:lnTo>
                <a:cubicBezTo>
                  <a:pt x="125975" y="164978"/>
                  <a:pt x="126782" y="178696"/>
                  <a:pt x="123554" y="180310"/>
                </a:cubicBezTo>
                <a:cubicBezTo>
                  <a:pt x="120327" y="181924"/>
                  <a:pt x="53170" y="181117"/>
                  <a:pt x="53170" y="181117"/>
                </a:cubicBezTo>
                <a:cubicBezTo>
                  <a:pt x="53170" y="181117"/>
                  <a:pt x="46714" y="184345"/>
                  <a:pt x="41872" y="184345"/>
                </a:cubicBezTo>
                <a:cubicBezTo>
                  <a:pt x="37030" y="184345"/>
                  <a:pt x="31382" y="181117"/>
                  <a:pt x="29768" y="183538"/>
                </a:cubicBezTo>
                <a:cubicBezTo>
                  <a:pt x="28154" y="185959"/>
                  <a:pt x="28154" y="192415"/>
                  <a:pt x="20084" y="185152"/>
                </a:cubicBezTo>
                <a:cubicBezTo>
                  <a:pt x="12015" y="177890"/>
                  <a:pt x="9594" y="184345"/>
                  <a:pt x="9594" y="189187"/>
                </a:cubicBezTo>
                <a:cubicBezTo>
                  <a:pt x="9594" y="193042"/>
                  <a:pt x="5380" y="194836"/>
                  <a:pt x="0" y="195015"/>
                </a:cubicBezTo>
                <a:cubicBezTo>
                  <a:pt x="1076" y="197346"/>
                  <a:pt x="1614" y="199140"/>
                  <a:pt x="1614" y="199140"/>
                </a:cubicBezTo>
                <a:lnTo>
                  <a:pt x="4931" y="204071"/>
                </a:lnTo>
                <a:cubicBezTo>
                  <a:pt x="4931" y="204071"/>
                  <a:pt x="4393" y="212051"/>
                  <a:pt x="7621" y="215279"/>
                </a:cubicBezTo>
                <a:cubicBezTo>
                  <a:pt x="10849" y="218506"/>
                  <a:pt x="16677" y="224335"/>
                  <a:pt x="17215" y="227024"/>
                </a:cubicBezTo>
                <a:cubicBezTo>
                  <a:pt x="17753" y="229714"/>
                  <a:pt x="17215" y="241460"/>
                  <a:pt x="17215" y="241460"/>
                </a:cubicBezTo>
                <a:cubicBezTo>
                  <a:pt x="17215" y="241460"/>
                  <a:pt x="19367" y="250516"/>
                  <a:pt x="22505" y="246302"/>
                </a:cubicBezTo>
                <a:cubicBezTo>
                  <a:pt x="25733" y="241998"/>
                  <a:pt x="30485" y="250068"/>
                  <a:pt x="32637" y="244688"/>
                </a:cubicBezTo>
                <a:cubicBezTo>
                  <a:pt x="34789" y="239398"/>
                  <a:pt x="41693" y="245764"/>
                  <a:pt x="44921" y="245764"/>
                </a:cubicBezTo>
                <a:cubicBezTo>
                  <a:pt x="48148" y="245764"/>
                  <a:pt x="55591" y="236170"/>
                  <a:pt x="57742" y="236708"/>
                </a:cubicBezTo>
                <a:cubicBezTo>
                  <a:pt x="59894" y="237246"/>
                  <a:pt x="64646" y="246302"/>
                  <a:pt x="64646" y="250068"/>
                </a:cubicBezTo>
                <a:cubicBezTo>
                  <a:pt x="64646" y="253833"/>
                  <a:pt x="74240" y="257510"/>
                  <a:pt x="71012" y="258585"/>
                </a:cubicBezTo>
                <a:cubicBezTo>
                  <a:pt x="67785" y="259661"/>
                  <a:pt x="67247" y="264952"/>
                  <a:pt x="71012" y="264952"/>
                </a:cubicBezTo>
                <a:cubicBezTo>
                  <a:pt x="74778" y="264952"/>
                  <a:pt x="73164" y="271856"/>
                  <a:pt x="75316" y="275083"/>
                </a:cubicBezTo>
                <a:cubicBezTo>
                  <a:pt x="77468" y="278311"/>
                  <a:pt x="81682" y="280911"/>
                  <a:pt x="83834" y="276159"/>
                </a:cubicBezTo>
                <a:cubicBezTo>
                  <a:pt x="85986" y="271317"/>
                  <a:pt x="90738" y="275621"/>
                  <a:pt x="92890" y="278849"/>
                </a:cubicBezTo>
                <a:cubicBezTo>
                  <a:pt x="95042" y="282077"/>
                  <a:pt x="101946" y="278311"/>
                  <a:pt x="103022" y="274007"/>
                </a:cubicBezTo>
                <a:cubicBezTo>
                  <a:pt x="104098" y="269704"/>
                  <a:pt x="112616" y="268179"/>
                  <a:pt x="112078" y="272931"/>
                </a:cubicBezTo>
                <a:cubicBezTo>
                  <a:pt x="111540" y="277773"/>
                  <a:pt x="113154" y="278759"/>
                  <a:pt x="118444" y="275083"/>
                </a:cubicBezTo>
                <a:cubicBezTo>
                  <a:pt x="120058" y="273918"/>
                  <a:pt x="121851" y="273738"/>
                  <a:pt x="123554" y="274007"/>
                </a:cubicBezTo>
                <a:cubicBezTo>
                  <a:pt x="125437" y="267821"/>
                  <a:pt x="127589" y="262082"/>
                  <a:pt x="128575" y="260110"/>
                </a:cubicBezTo>
                <a:cubicBezTo>
                  <a:pt x="130189" y="256882"/>
                  <a:pt x="124810" y="249440"/>
                  <a:pt x="127499" y="248364"/>
                </a:cubicBezTo>
                <a:cubicBezTo>
                  <a:pt x="130189" y="247288"/>
                  <a:pt x="139245" y="249440"/>
                  <a:pt x="141845" y="241998"/>
                </a:cubicBezTo>
                <a:cubicBezTo>
                  <a:pt x="144535" y="234556"/>
                  <a:pt x="147673" y="230790"/>
                  <a:pt x="147673" y="230790"/>
                </a:cubicBezTo>
                <a:cubicBezTo>
                  <a:pt x="147673" y="230790"/>
                  <a:pt x="148749" y="214830"/>
                  <a:pt x="153501" y="217520"/>
                </a:cubicBezTo>
                <a:cubicBezTo>
                  <a:pt x="158343" y="220210"/>
                  <a:pt x="164171" y="224424"/>
                  <a:pt x="164709" y="218058"/>
                </a:cubicBezTo>
                <a:cubicBezTo>
                  <a:pt x="165247" y="211692"/>
                  <a:pt x="171075" y="215368"/>
                  <a:pt x="172689" y="209540"/>
                </a:cubicBezTo>
                <a:cubicBezTo>
                  <a:pt x="174303" y="203623"/>
                  <a:pt x="177531" y="204250"/>
                  <a:pt x="181207" y="205237"/>
                </a:cubicBezTo>
                <a:cubicBezTo>
                  <a:pt x="184973" y="206312"/>
                  <a:pt x="188111" y="204699"/>
                  <a:pt x="188111" y="201471"/>
                </a:cubicBezTo>
                <a:cubicBezTo>
                  <a:pt x="188111" y="198243"/>
                  <a:pt x="196629" y="199857"/>
                  <a:pt x="203533" y="195105"/>
                </a:cubicBezTo>
                <a:cubicBezTo>
                  <a:pt x="210437" y="190263"/>
                  <a:pt x="214203" y="186587"/>
                  <a:pt x="216803" y="189187"/>
                </a:cubicBezTo>
                <a:cubicBezTo>
                  <a:pt x="219493" y="191877"/>
                  <a:pt x="237067" y="191339"/>
                  <a:pt x="239756" y="190263"/>
                </a:cubicBezTo>
                <a:cubicBezTo>
                  <a:pt x="242446" y="189187"/>
                  <a:pt x="247736" y="184435"/>
                  <a:pt x="254192" y="185421"/>
                </a:cubicBezTo>
                <a:cubicBezTo>
                  <a:pt x="260558" y="186497"/>
                  <a:pt x="276070" y="182731"/>
                  <a:pt x="282436" y="182731"/>
                </a:cubicBezTo>
                <a:cubicBezTo>
                  <a:pt x="288802" y="182731"/>
                  <a:pt x="291492" y="176903"/>
                  <a:pt x="293643" y="174751"/>
                </a:cubicBezTo>
                <a:cubicBezTo>
                  <a:pt x="295795" y="172600"/>
                  <a:pt x="297409" y="163006"/>
                  <a:pt x="299471" y="161392"/>
                </a:cubicBezTo>
                <a:cubicBezTo>
                  <a:pt x="301175" y="160137"/>
                  <a:pt x="300816" y="126603"/>
                  <a:pt x="300637" y="113422"/>
                </a:cubicBezTo>
                <a:cubicBezTo>
                  <a:pt x="294181" y="114768"/>
                  <a:pt x="285305" y="116740"/>
                  <a:pt x="285305" y="11674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6" name="Freeform: Shape 45">
            <a:extLst>
              <a:ext uri="{FF2B5EF4-FFF2-40B4-BE49-F238E27FC236}">
                <a16:creationId xmlns:a16="http://schemas.microsoft.com/office/drawing/2014/main" id="{C3724E82-78FD-F0B1-048A-28EDBB5043D9}"/>
              </a:ext>
            </a:extLst>
          </p:cNvPr>
          <p:cNvSpPr/>
          <p:nvPr/>
        </p:nvSpPr>
        <p:spPr>
          <a:xfrm>
            <a:off x="5194434" y="3081852"/>
            <a:ext cx="162234" cy="110663"/>
          </a:xfrm>
          <a:custGeom>
            <a:avLst/>
            <a:gdLst>
              <a:gd name="connsiteX0" fmla="*/ 147136 w 147389"/>
              <a:gd name="connsiteY0" fmla="*/ 57743 h 100537"/>
              <a:gd name="connsiteX1" fmla="*/ 139783 w 147389"/>
              <a:gd name="connsiteY1" fmla="*/ 54425 h 100537"/>
              <a:gd name="connsiteX2" fmla="*/ 138618 w 147389"/>
              <a:gd name="connsiteY2" fmla="*/ 44473 h 100537"/>
              <a:gd name="connsiteX3" fmla="*/ 129383 w 147389"/>
              <a:gd name="connsiteY3" fmla="*/ 45638 h 100537"/>
              <a:gd name="connsiteX4" fmla="*/ 122209 w 147389"/>
              <a:gd name="connsiteY4" fmla="*/ 39272 h 100537"/>
              <a:gd name="connsiteX5" fmla="*/ 118982 w 147389"/>
              <a:gd name="connsiteY5" fmla="*/ 32458 h 100537"/>
              <a:gd name="connsiteX6" fmla="*/ 110554 w 147389"/>
              <a:gd name="connsiteY6" fmla="*/ 22864 h 100537"/>
              <a:gd name="connsiteX7" fmla="*/ 104546 w 147389"/>
              <a:gd name="connsiteY7" fmla="*/ 12463 h 100537"/>
              <a:gd name="connsiteX8" fmla="*/ 104457 w 147389"/>
              <a:gd name="connsiteY8" fmla="*/ 2780 h 100537"/>
              <a:gd name="connsiteX9" fmla="*/ 93249 w 147389"/>
              <a:gd name="connsiteY9" fmla="*/ 897 h 100537"/>
              <a:gd name="connsiteX10" fmla="*/ 79979 w 147389"/>
              <a:gd name="connsiteY10" fmla="*/ 6815 h 100537"/>
              <a:gd name="connsiteX11" fmla="*/ 64557 w 147389"/>
              <a:gd name="connsiteY11" fmla="*/ 13181 h 100537"/>
              <a:gd name="connsiteX12" fmla="*/ 57653 w 147389"/>
              <a:gd name="connsiteY12" fmla="*/ 16946 h 100537"/>
              <a:gd name="connsiteX13" fmla="*/ 49135 w 147389"/>
              <a:gd name="connsiteY13" fmla="*/ 21250 h 100537"/>
              <a:gd name="connsiteX14" fmla="*/ 41155 w 147389"/>
              <a:gd name="connsiteY14" fmla="*/ 29768 h 100537"/>
              <a:gd name="connsiteX15" fmla="*/ 29947 w 147389"/>
              <a:gd name="connsiteY15" fmla="*/ 29230 h 100537"/>
              <a:gd name="connsiteX16" fmla="*/ 24119 w 147389"/>
              <a:gd name="connsiteY16" fmla="*/ 42500 h 100537"/>
              <a:gd name="connsiteX17" fmla="*/ 18291 w 147389"/>
              <a:gd name="connsiteY17" fmla="*/ 53708 h 100537"/>
              <a:gd name="connsiteX18" fmla="*/ 3945 w 147389"/>
              <a:gd name="connsiteY18" fmla="*/ 60074 h 100537"/>
              <a:gd name="connsiteX19" fmla="*/ 5021 w 147389"/>
              <a:gd name="connsiteY19" fmla="*/ 71820 h 100537"/>
              <a:gd name="connsiteX20" fmla="*/ 0 w 147389"/>
              <a:gd name="connsiteY20" fmla="*/ 85717 h 100537"/>
              <a:gd name="connsiteX21" fmla="*/ 8787 w 147389"/>
              <a:gd name="connsiteY21" fmla="*/ 91545 h 100537"/>
              <a:gd name="connsiteX22" fmla="*/ 24747 w 147389"/>
              <a:gd name="connsiteY22" fmla="*/ 98987 h 100537"/>
              <a:gd name="connsiteX23" fmla="*/ 46086 w 147389"/>
              <a:gd name="connsiteY23" fmla="*/ 96297 h 100537"/>
              <a:gd name="connsiteX24" fmla="*/ 51914 w 147389"/>
              <a:gd name="connsiteY24" fmla="*/ 94683 h 100537"/>
              <a:gd name="connsiteX25" fmla="*/ 48687 w 147389"/>
              <a:gd name="connsiteY25" fmla="*/ 76572 h 100537"/>
              <a:gd name="connsiteX26" fmla="*/ 93966 w 147389"/>
              <a:gd name="connsiteY26" fmla="*/ 77648 h 100537"/>
              <a:gd name="connsiteX27" fmla="*/ 100870 w 147389"/>
              <a:gd name="connsiteY27" fmla="*/ 72806 h 100537"/>
              <a:gd name="connsiteX28" fmla="*/ 117368 w 147389"/>
              <a:gd name="connsiteY28" fmla="*/ 74958 h 100537"/>
              <a:gd name="connsiteX29" fmla="*/ 127499 w 147389"/>
              <a:gd name="connsiteY29" fmla="*/ 68054 h 100537"/>
              <a:gd name="connsiteX30" fmla="*/ 142383 w 147389"/>
              <a:gd name="connsiteY30" fmla="*/ 64826 h 100537"/>
              <a:gd name="connsiteX31" fmla="*/ 147225 w 147389"/>
              <a:gd name="connsiteY31" fmla="*/ 57922 h 100537"/>
              <a:gd name="connsiteX32" fmla="*/ 147225 w 147389"/>
              <a:gd name="connsiteY32" fmla="*/ 57743 h 10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7389" h="100537">
                <a:moveTo>
                  <a:pt x="147136" y="57743"/>
                </a:moveTo>
                <a:cubicBezTo>
                  <a:pt x="144446" y="55232"/>
                  <a:pt x="140770" y="54425"/>
                  <a:pt x="139783" y="54425"/>
                </a:cubicBezTo>
                <a:cubicBezTo>
                  <a:pt x="138169" y="54425"/>
                  <a:pt x="139425" y="45638"/>
                  <a:pt x="138618" y="44473"/>
                </a:cubicBezTo>
                <a:cubicBezTo>
                  <a:pt x="137811" y="43307"/>
                  <a:pt x="132610" y="46894"/>
                  <a:pt x="129383" y="45638"/>
                </a:cubicBezTo>
                <a:cubicBezTo>
                  <a:pt x="126155" y="44473"/>
                  <a:pt x="124989" y="39272"/>
                  <a:pt x="122209" y="39272"/>
                </a:cubicBezTo>
                <a:cubicBezTo>
                  <a:pt x="119430" y="39272"/>
                  <a:pt x="118982" y="36044"/>
                  <a:pt x="118982" y="32458"/>
                </a:cubicBezTo>
                <a:cubicBezTo>
                  <a:pt x="118982" y="28871"/>
                  <a:pt x="113781" y="25285"/>
                  <a:pt x="110554" y="22864"/>
                </a:cubicBezTo>
                <a:cubicBezTo>
                  <a:pt x="107326" y="20443"/>
                  <a:pt x="106519" y="13629"/>
                  <a:pt x="104546" y="12463"/>
                </a:cubicBezTo>
                <a:cubicBezTo>
                  <a:pt x="103380" y="11746"/>
                  <a:pt x="103829" y="6904"/>
                  <a:pt x="104457" y="2780"/>
                </a:cubicBezTo>
                <a:cubicBezTo>
                  <a:pt x="99525" y="2780"/>
                  <a:pt x="94594" y="2152"/>
                  <a:pt x="93249" y="897"/>
                </a:cubicBezTo>
                <a:cubicBezTo>
                  <a:pt x="90559" y="-1793"/>
                  <a:pt x="86883" y="1973"/>
                  <a:pt x="79979" y="6815"/>
                </a:cubicBezTo>
                <a:cubicBezTo>
                  <a:pt x="73075" y="11656"/>
                  <a:pt x="64557" y="10042"/>
                  <a:pt x="64557" y="13181"/>
                </a:cubicBezTo>
                <a:cubicBezTo>
                  <a:pt x="64557" y="16319"/>
                  <a:pt x="61329" y="18022"/>
                  <a:pt x="57653" y="16946"/>
                </a:cubicBezTo>
                <a:cubicBezTo>
                  <a:pt x="53887" y="15871"/>
                  <a:pt x="50749" y="15333"/>
                  <a:pt x="49135" y="21250"/>
                </a:cubicBezTo>
                <a:cubicBezTo>
                  <a:pt x="47521" y="27078"/>
                  <a:pt x="41693" y="23402"/>
                  <a:pt x="41155" y="29768"/>
                </a:cubicBezTo>
                <a:cubicBezTo>
                  <a:pt x="40617" y="36134"/>
                  <a:pt x="34789" y="31920"/>
                  <a:pt x="29947" y="29230"/>
                </a:cubicBezTo>
                <a:cubicBezTo>
                  <a:pt x="25106" y="26540"/>
                  <a:pt x="24119" y="42500"/>
                  <a:pt x="24119" y="42500"/>
                </a:cubicBezTo>
                <a:cubicBezTo>
                  <a:pt x="24119" y="42500"/>
                  <a:pt x="20891" y="46266"/>
                  <a:pt x="18291" y="53708"/>
                </a:cubicBezTo>
                <a:cubicBezTo>
                  <a:pt x="15601" y="61150"/>
                  <a:pt x="6545" y="58998"/>
                  <a:pt x="3945" y="60074"/>
                </a:cubicBezTo>
                <a:cubicBezTo>
                  <a:pt x="1255" y="61150"/>
                  <a:pt x="6635" y="68592"/>
                  <a:pt x="5021" y="71820"/>
                </a:cubicBezTo>
                <a:cubicBezTo>
                  <a:pt x="4035" y="73792"/>
                  <a:pt x="1883" y="79531"/>
                  <a:pt x="0" y="85717"/>
                </a:cubicBezTo>
                <a:cubicBezTo>
                  <a:pt x="3945" y="86345"/>
                  <a:pt x="7621" y="89752"/>
                  <a:pt x="8787" y="91545"/>
                </a:cubicBezTo>
                <a:cubicBezTo>
                  <a:pt x="10401" y="94235"/>
                  <a:pt x="19995" y="104367"/>
                  <a:pt x="24747" y="98987"/>
                </a:cubicBezTo>
                <a:cubicBezTo>
                  <a:pt x="29589" y="93697"/>
                  <a:pt x="42858" y="93159"/>
                  <a:pt x="46086" y="96297"/>
                </a:cubicBezTo>
                <a:cubicBezTo>
                  <a:pt x="49314" y="99525"/>
                  <a:pt x="51466" y="97911"/>
                  <a:pt x="51914" y="94683"/>
                </a:cubicBezTo>
                <a:cubicBezTo>
                  <a:pt x="52452" y="91456"/>
                  <a:pt x="46624" y="79710"/>
                  <a:pt x="48687" y="76572"/>
                </a:cubicBezTo>
                <a:cubicBezTo>
                  <a:pt x="50839" y="73344"/>
                  <a:pt x="92352" y="74958"/>
                  <a:pt x="93966" y="77648"/>
                </a:cubicBezTo>
                <a:cubicBezTo>
                  <a:pt x="95580" y="80338"/>
                  <a:pt x="95580" y="72358"/>
                  <a:pt x="100870" y="72806"/>
                </a:cubicBezTo>
                <a:cubicBezTo>
                  <a:pt x="106160" y="73344"/>
                  <a:pt x="114230" y="76034"/>
                  <a:pt x="117368" y="74958"/>
                </a:cubicBezTo>
                <a:cubicBezTo>
                  <a:pt x="120596" y="73882"/>
                  <a:pt x="124272" y="68054"/>
                  <a:pt x="127499" y="68054"/>
                </a:cubicBezTo>
                <a:cubicBezTo>
                  <a:pt x="130727" y="68054"/>
                  <a:pt x="140321" y="67516"/>
                  <a:pt x="142383" y="64826"/>
                </a:cubicBezTo>
                <a:cubicBezTo>
                  <a:pt x="144536" y="62136"/>
                  <a:pt x="148211" y="62136"/>
                  <a:pt x="147225" y="57922"/>
                </a:cubicBezTo>
                <a:lnTo>
                  <a:pt x="147225" y="57743"/>
                </a:lnTo>
                <a:close/>
              </a:path>
            </a:pathLst>
          </a:custGeom>
          <a:solidFill>
            <a:schemeClr val="bg1">
              <a:lumMod val="85000"/>
            </a:schemeClr>
          </a:solidFill>
          <a:ln w="2239" cap="flat">
            <a:noFill/>
            <a:prstDash val="solid"/>
            <a:miter/>
          </a:ln>
        </p:spPr>
        <p:txBody>
          <a:bodyPr rtlCol="0" anchor="ctr"/>
          <a:lstStyle/>
          <a:p>
            <a:endParaRPr lang="es-PA"/>
          </a:p>
        </p:txBody>
      </p:sp>
      <p:sp>
        <p:nvSpPr>
          <p:cNvPr id="47" name="Freeform: Shape 46">
            <a:extLst>
              <a:ext uri="{FF2B5EF4-FFF2-40B4-BE49-F238E27FC236}">
                <a16:creationId xmlns:a16="http://schemas.microsoft.com/office/drawing/2014/main" id="{A2DD7ACE-92A6-BDED-58D7-5A994028D2FB}"/>
              </a:ext>
            </a:extLst>
          </p:cNvPr>
          <p:cNvSpPr/>
          <p:nvPr/>
        </p:nvSpPr>
        <p:spPr>
          <a:xfrm>
            <a:off x="5308786" y="2906870"/>
            <a:ext cx="306605" cy="239798"/>
          </a:xfrm>
          <a:custGeom>
            <a:avLst/>
            <a:gdLst>
              <a:gd name="connsiteX0" fmla="*/ 267133 w 278550"/>
              <a:gd name="connsiteY0" fmla="*/ 31920 h 217856"/>
              <a:gd name="connsiteX1" fmla="*/ 266057 w 278550"/>
              <a:gd name="connsiteY1" fmla="*/ 8787 h 217856"/>
              <a:gd name="connsiteX2" fmla="*/ 251711 w 278550"/>
              <a:gd name="connsiteY2" fmla="*/ 16498 h 217856"/>
              <a:gd name="connsiteX3" fmla="*/ 240324 w 278550"/>
              <a:gd name="connsiteY3" fmla="*/ 5111 h 217856"/>
              <a:gd name="connsiteX4" fmla="*/ 213694 w 278550"/>
              <a:gd name="connsiteY4" fmla="*/ 0 h 217856"/>
              <a:gd name="connsiteX5" fmla="*/ 136406 w 278550"/>
              <a:gd name="connsiteY5" fmla="*/ 48148 h 217856"/>
              <a:gd name="connsiteX6" fmla="*/ 103500 w 278550"/>
              <a:gd name="connsiteY6" fmla="*/ 74778 h 217856"/>
              <a:gd name="connsiteX7" fmla="*/ 75615 w 278550"/>
              <a:gd name="connsiteY7" fmla="*/ 83655 h 217856"/>
              <a:gd name="connsiteX8" fmla="*/ 73194 w 278550"/>
              <a:gd name="connsiteY8" fmla="*/ 84103 h 217856"/>
              <a:gd name="connsiteX9" fmla="*/ 72028 w 278550"/>
              <a:gd name="connsiteY9" fmla="*/ 132072 h 217856"/>
              <a:gd name="connsiteX10" fmla="*/ 66200 w 278550"/>
              <a:gd name="connsiteY10" fmla="*/ 145432 h 217856"/>
              <a:gd name="connsiteX11" fmla="*/ 54992 w 278550"/>
              <a:gd name="connsiteY11" fmla="*/ 153412 h 217856"/>
              <a:gd name="connsiteX12" fmla="*/ 26749 w 278550"/>
              <a:gd name="connsiteY12" fmla="*/ 156102 h 217856"/>
              <a:gd name="connsiteX13" fmla="*/ 12313 w 278550"/>
              <a:gd name="connsiteY13" fmla="*/ 160943 h 217856"/>
              <a:gd name="connsiteX14" fmla="*/ 568 w 278550"/>
              <a:gd name="connsiteY14" fmla="*/ 161750 h 217856"/>
              <a:gd name="connsiteX15" fmla="*/ 657 w 278550"/>
              <a:gd name="connsiteY15" fmla="*/ 171434 h 217856"/>
              <a:gd name="connsiteX16" fmla="*/ 6665 w 278550"/>
              <a:gd name="connsiteY16" fmla="*/ 181835 h 217856"/>
              <a:gd name="connsiteX17" fmla="*/ 15093 w 278550"/>
              <a:gd name="connsiteY17" fmla="*/ 191428 h 217856"/>
              <a:gd name="connsiteX18" fmla="*/ 18321 w 278550"/>
              <a:gd name="connsiteY18" fmla="*/ 198243 h 217856"/>
              <a:gd name="connsiteX19" fmla="*/ 25494 w 278550"/>
              <a:gd name="connsiteY19" fmla="*/ 204609 h 217856"/>
              <a:gd name="connsiteX20" fmla="*/ 34729 w 278550"/>
              <a:gd name="connsiteY20" fmla="*/ 203443 h 217856"/>
              <a:gd name="connsiteX21" fmla="*/ 35895 w 278550"/>
              <a:gd name="connsiteY21" fmla="*/ 213396 h 217856"/>
              <a:gd name="connsiteX22" fmla="*/ 43247 w 278550"/>
              <a:gd name="connsiteY22" fmla="*/ 216713 h 217856"/>
              <a:gd name="connsiteX23" fmla="*/ 49702 w 278550"/>
              <a:gd name="connsiteY23" fmla="*/ 208375 h 217856"/>
              <a:gd name="connsiteX24" fmla="*/ 55530 w 278550"/>
              <a:gd name="connsiteY24" fmla="*/ 216893 h 217856"/>
              <a:gd name="connsiteX25" fmla="*/ 62972 w 278550"/>
              <a:gd name="connsiteY25" fmla="*/ 213665 h 217856"/>
              <a:gd name="connsiteX26" fmla="*/ 70952 w 278550"/>
              <a:gd name="connsiteY26" fmla="*/ 200843 h 217856"/>
              <a:gd name="connsiteX27" fmla="*/ 75256 w 278550"/>
              <a:gd name="connsiteY27" fmla="*/ 186407 h 217856"/>
              <a:gd name="connsiteX28" fmla="*/ 91754 w 278550"/>
              <a:gd name="connsiteY28" fmla="*/ 186407 h 217856"/>
              <a:gd name="connsiteX29" fmla="*/ 102424 w 278550"/>
              <a:gd name="connsiteY29" fmla="*/ 182642 h 217856"/>
              <a:gd name="connsiteX30" fmla="*/ 116859 w 278550"/>
              <a:gd name="connsiteY30" fmla="*/ 186945 h 217856"/>
              <a:gd name="connsiteX31" fmla="*/ 126991 w 278550"/>
              <a:gd name="connsiteY31" fmla="*/ 196539 h 217856"/>
              <a:gd name="connsiteX32" fmla="*/ 141875 w 278550"/>
              <a:gd name="connsiteY32" fmla="*/ 192325 h 217856"/>
              <a:gd name="connsiteX33" fmla="*/ 155773 w 278550"/>
              <a:gd name="connsiteY33" fmla="*/ 199767 h 217856"/>
              <a:gd name="connsiteX34" fmla="*/ 173346 w 278550"/>
              <a:gd name="connsiteY34" fmla="*/ 199767 h 217856"/>
              <a:gd name="connsiteX35" fmla="*/ 186706 w 278550"/>
              <a:gd name="connsiteY35" fmla="*/ 191249 h 217856"/>
              <a:gd name="connsiteX36" fmla="*/ 209659 w 278550"/>
              <a:gd name="connsiteY36" fmla="*/ 191787 h 217856"/>
              <a:gd name="connsiteX37" fmla="*/ 224633 w 278550"/>
              <a:gd name="connsiteY37" fmla="*/ 195553 h 217856"/>
              <a:gd name="connsiteX38" fmla="*/ 237455 w 278550"/>
              <a:gd name="connsiteY38" fmla="*/ 183807 h 217856"/>
              <a:gd name="connsiteX39" fmla="*/ 240055 w 278550"/>
              <a:gd name="connsiteY39" fmla="*/ 183807 h 217856"/>
              <a:gd name="connsiteX40" fmla="*/ 240145 w 278550"/>
              <a:gd name="connsiteY40" fmla="*/ 177979 h 217856"/>
              <a:gd name="connsiteX41" fmla="*/ 243910 w 278550"/>
              <a:gd name="connsiteY41" fmla="*/ 162557 h 217856"/>
              <a:gd name="connsiteX42" fmla="*/ 272692 w 278550"/>
              <a:gd name="connsiteY42" fmla="*/ 126334 h 217856"/>
              <a:gd name="connsiteX43" fmla="*/ 274844 w 278550"/>
              <a:gd name="connsiteY43" fmla="*/ 81592 h 217856"/>
              <a:gd name="connsiteX44" fmla="*/ 278072 w 278550"/>
              <a:gd name="connsiteY44" fmla="*/ 62405 h 217856"/>
              <a:gd name="connsiteX45" fmla="*/ 274844 w 278550"/>
              <a:gd name="connsiteY45" fmla="*/ 48507 h 217856"/>
              <a:gd name="connsiteX46" fmla="*/ 267402 w 278550"/>
              <a:gd name="connsiteY46" fmla="*/ 32009 h 21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8550" h="217856">
                <a:moveTo>
                  <a:pt x="267133" y="31920"/>
                </a:moveTo>
                <a:cubicBezTo>
                  <a:pt x="267133" y="29319"/>
                  <a:pt x="266505" y="17574"/>
                  <a:pt x="266057" y="8787"/>
                </a:cubicBezTo>
                <a:lnTo>
                  <a:pt x="251711" y="16498"/>
                </a:lnTo>
                <a:cubicBezTo>
                  <a:pt x="251711" y="16498"/>
                  <a:pt x="247945" y="10132"/>
                  <a:pt x="240324" y="5111"/>
                </a:cubicBezTo>
                <a:cubicBezTo>
                  <a:pt x="232703" y="0"/>
                  <a:pt x="213694" y="0"/>
                  <a:pt x="213694" y="0"/>
                </a:cubicBezTo>
                <a:lnTo>
                  <a:pt x="136406" y="48148"/>
                </a:lnTo>
                <a:lnTo>
                  <a:pt x="103500" y="74778"/>
                </a:lnTo>
                <a:cubicBezTo>
                  <a:pt x="103500" y="74778"/>
                  <a:pt x="81981" y="82399"/>
                  <a:pt x="75615" y="83655"/>
                </a:cubicBezTo>
                <a:cubicBezTo>
                  <a:pt x="74897" y="83834"/>
                  <a:pt x="74090" y="83924"/>
                  <a:pt x="73194" y="84103"/>
                </a:cubicBezTo>
                <a:cubicBezTo>
                  <a:pt x="73373" y="97283"/>
                  <a:pt x="73732" y="130817"/>
                  <a:pt x="72028" y="132072"/>
                </a:cubicBezTo>
                <a:cubicBezTo>
                  <a:pt x="69876" y="133686"/>
                  <a:pt x="68262" y="143280"/>
                  <a:pt x="66200" y="145432"/>
                </a:cubicBezTo>
                <a:cubicBezTo>
                  <a:pt x="64048" y="147584"/>
                  <a:pt x="61359" y="153412"/>
                  <a:pt x="54992" y="153412"/>
                </a:cubicBezTo>
                <a:cubicBezTo>
                  <a:pt x="48626" y="153412"/>
                  <a:pt x="33115" y="157178"/>
                  <a:pt x="26749" y="156102"/>
                </a:cubicBezTo>
                <a:cubicBezTo>
                  <a:pt x="20383" y="155026"/>
                  <a:pt x="15003" y="159778"/>
                  <a:pt x="12313" y="160943"/>
                </a:cubicBezTo>
                <a:cubicBezTo>
                  <a:pt x="10968" y="161481"/>
                  <a:pt x="5768" y="161840"/>
                  <a:pt x="568" y="161750"/>
                </a:cubicBezTo>
                <a:cubicBezTo>
                  <a:pt x="30" y="165785"/>
                  <a:pt x="-419" y="170717"/>
                  <a:pt x="657" y="171434"/>
                </a:cubicBezTo>
                <a:cubicBezTo>
                  <a:pt x="2630" y="172600"/>
                  <a:pt x="3437" y="179414"/>
                  <a:pt x="6665" y="181835"/>
                </a:cubicBezTo>
                <a:cubicBezTo>
                  <a:pt x="9892" y="184256"/>
                  <a:pt x="15093" y="187842"/>
                  <a:pt x="15093" y="191428"/>
                </a:cubicBezTo>
                <a:cubicBezTo>
                  <a:pt x="15093" y="195015"/>
                  <a:pt x="15451" y="198243"/>
                  <a:pt x="18321" y="198243"/>
                </a:cubicBezTo>
                <a:cubicBezTo>
                  <a:pt x="21190" y="198243"/>
                  <a:pt x="22356" y="203443"/>
                  <a:pt x="25494" y="204609"/>
                </a:cubicBezTo>
                <a:cubicBezTo>
                  <a:pt x="28721" y="205774"/>
                  <a:pt x="33922" y="202188"/>
                  <a:pt x="34729" y="203443"/>
                </a:cubicBezTo>
                <a:cubicBezTo>
                  <a:pt x="35536" y="204609"/>
                  <a:pt x="34370" y="213396"/>
                  <a:pt x="35895" y="213396"/>
                </a:cubicBezTo>
                <a:cubicBezTo>
                  <a:pt x="36881" y="213396"/>
                  <a:pt x="40467" y="214203"/>
                  <a:pt x="43247" y="216713"/>
                </a:cubicBezTo>
                <a:cubicBezTo>
                  <a:pt x="42261" y="212499"/>
                  <a:pt x="44412" y="206761"/>
                  <a:pt x="49702" y="208375"/>
                </a:cubicBezTo>
                <a:cubicBezTo>
                  <a:pt x="54992" y="209989"/>
                  <a:pt x="50778" y="214741"/>
                  <a:pt x="55530" y="216893"/>
                </a:cubicBezTo>
                <a:cubicBezTo>
                  <a:pt x="60372" y="219044"/>
                  <a:pt x="62972" y="217431"/>
                  <a:pt x="62972" y="213665"/>
                </a:cubicBezTo>
                <a:cubicBezTo>
                  <a:pt x="62972" y="209899"/>
                  <a:pt x="69338" y="202457"/>
                  <a:pt x="70952" y="200843"/>
                </a:cubicBezTo>
                <a:cubicBezTo>
                  <a:pt x="72566" y="199229"/>
                  <a:pt x="72028" y="189097"/>
                  <a:pt x="75256" y="186407"/>
                </a:cubicBezTo>
                <a:cubicBezTo>
                  <a:pt x="78484" y="183718"/>
                  <a:pt x="88078" y="185869"/>
                  <a:pt x="91754" y="186407"/>
                </a:cubicBezTo>
                <a:cubicBezTo>
                  <a:pt x="95520" y="186945"/>
                  <a:pt x="98120" y="178965"/>
                  <a:pt x="102424" y="182642"/>
                </a:cubicBezTo>
                <a:cubicBezTo>
                  <a:pt x="106728" y="186407"/>
                  <a:pt x="113631" y="183180"/>
                  <a:pt x="116859" y="186945"/>
                </a:cubicBezTo>
                <a:cubicBezTo>
                  <a:pt x="120087" y="190711"/>
                  <a:pt x="121612" y="199767"/>
                  <a:pt x="126991" y="196539"/>
                </a:cubicBezTo>
                <a:cubicBezTo>
                  <a:pt x="132281" y="193311"/>
                  <a:pt x="138737" y="192325"/>
                  <a:pt x="141875" y="192325"/>
                </a:cubicBezTo>
                <a:cubicBezTo>
                  <a:pt x="145013" y="192325"/>
                  <a:pt x="152545" y="198691"/>
                  <a:pt x="155773" y="199767"/>
                </a:cubicBezTo>
                <a:cubicBezTo>
                  <a:pt x="159000" y="200843"/>
                  <a:pt x="169581" y="201919"/>
                  <a:pt x="173346" y="199767"/>
                </a:cubicBezTo>
                <a:cubicBezTo>
                  <a:pt x="177112" y="197615"/>
                  <a:pt x="181864" y="190711"/>
                  <a:pt x="186706" y="191249"/>
                </a:cubicBezTo>
                <a:cubicBezTo>
                  <a:pt x="191548" y="191787"/>
                  <a:pt x="206432" y="190173"/>
                  <a:pt x="209659" y="191787"/>
                </a:cubicBezTo>
                <a:cubicBezTo>
                  <a:pt x="212887" y="193401"/>
                  <a:pt x="219791" y="197077"/>
                  <a:pt x="224633" y="195553"/>
                </a:cubicBezTo>
                <a:cubicBezTo>
                  <a:pt x="229475" y="193939"/>
                  <a:pt x="233689" y="184883"/>
                  <a:pt x="237455" y="183807"/>
                </a:cubicBezTo>
                <a:cubicBezTo>
                  <a:pt x="238620" y="183449"/>
                  <a:pt x="239338" y="183538"/>
                  <a:pt x="240055" y="183807"/>
                </a:cubicBezTo>
                <a:cubicBezTo>
                  <a:pt x="240055" y="181745"/>
                  <a:pt x="240145" y="179773"/>
                  <a:pt x="240145" y="177979"/>
                </a:cubicBezTo>
                <a:cubicBezTo>
                  <a:pt x="240145" y="168385"/>
                  <a:pt x="242297" y="172151"/>
                  <a:pt x="243910" y="162557"/>
                </a:cubicBezTo>
                <a:cubicBezTo>
                  <a:pt x="245524" y="152964"/>
                  <a:pt x="270540" y="127858"/>
                  <a:pt x="272692" y="126334"/>
                </a:cubicBezTo>
                <a:cubicBezTo>
                  <a:pt x="274844" y="124720"/>
                  <a:pt x="274844" y="86883"/>
                  <a:pt x="274844" y="81592"/>
                </a:cubicBezTo>
                <a:cubicBezTo>
                  <a:pt x="274844" y="76302"/>
                  <a:pt x="275920" y="69847"/>
                  <a:pt x="278072" y="62405"/>
                </a:cubicBezTo>
                <a:cubicBezTo>
                  <a:pt x="280224" y="54963"/>
                  <a:pt x="274396" y="55501"/>
                  <a:pt x="274844" y="48507"/>
                </a:cubicBezTo>
                <a:cubicBezTo>
                  <a:pt x="275382" y="41603"/>
                  <a:pt x="267402" y="36223"/>
                  <a:pt x="267402" y="3200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48" name="Freeform: Shape 47">
            <a:extLst>
              <a:ext uri="{FF2B5EF4-FFF2-40B4-BE49-F238E27FC236}">
                <a16:creationId xmlns:a16="http://schemas.microsoft.com/office/drawing/2014/main" id="{81554486-312C-E9BF-38FF-D6E760DE9E9F}"/>
              </a:ext>
            </a:extLst>
          </p:cNvPr>
          <p:cNvSpPr/>
          <p:nvPr/>
        </p:nvSpPr>
        <p:spPr>
          <a:xfrm>
            <a:off x="5572724" y="2906969"/>
            <a:ext cx="198357" cy="329133"/>
          </a:xfrm>
          <a:custGeom>
            <a:avLst/>
            <a:gdLst>
              <a:gd name="connsiteX0" fmla="*/ 180041 w 180207"/>
              <a:gd name="connsiteY0" fmla="*/ 73971 h 299016"/>
              <a:gd name="connsiteX1" fmla="*/ 42410 w 180207"/>
              <a:gd name="connsiteY1" fmla="*/ 0 h 299016"/>
              <a:gd name="connsiteX2" fmla="*/ 26271 w 180207"/>
              <a:gd name="connsiteY2" fmla="*/ 8697 h 299016"/>
              <a:gd name="connsiteX3" fmla="*/ 27347 w 180207"/>
              <a:gd name="connsiteY3" fmla="*/ 31830 h 299016"/>
              <a:gd name="connsiteX4" fmla="*/ 34789 w 180207"/>
              <a:gd name="connsiteY4" fmla="*/ 48328 h 299016"/>
              <a:gd name="connsiteX5" fmla="*/ 38017 w 180207"/>
              <a:gd name="connsiteY5" fmla="*/ 62226 h 299016"/>
              <a:gd name="connsiteX6" fmla="*/ 34789 w 180207"/>
              <a:gd name="connsiteY6" fmla="*/ 81413 h 299016"/>
              <a:gd name="connsiteX7" fmla="*/ 32637 w 180207"/>
              <a:gd name="connsiteY7" fmla="*/ 126155 h 299016"/>
              <a:gd name="connsiteX8" fmla="*/ 3855 w 180207"/>
              <a:gd name="connsiteY8" fmla="*/ 162378 h 299016"/>
              <a:gd name="connsiteX9" fmla="*/ 90 w 180207"/>
              <a:gd name="connsiteY9" fmla="*/ 177800 h 299016"/>
              <a:gd name="connsiteX10" fmla="*/ 0 w 180207"/>
              <a:gd name="connsiteY10" fmla="*/ 183628 h 299016"/>
              <a:gd name="connsiteX11" fmla="*/ 3855 w 180207"/>
              <a:gd name="connsiteY11" fmla="*/ 187394 h 299016"/>
              <a:gd name="connsiteX12" fmla="*/ 11835 w 180207"/>
              <a:gd name="connsiteY12" fmla="*/ 194836 h 299016"/>
              <a:gd name="connsiteX13" fmla="*/ 23043 w 180207"/>
              <a:gd name="connsiteY13" fmla="*/ 211872 h 299016"/>
              <a:gd name="connsiteX14" fmla="*/ 25195 w 180207"/>
              <a:gd name="connsiteY14" fmla="*/ 227831 h 299016"/>
              <a:gd name="connsiteX15" fmla="*/ 32637 w 180207"/>
              <a:gd name="connsiteY15" fmla="*/ 250247 h 299016"/>
              <a:gd name="connsiteX16" fmla="*/ 25195 w 180207"/>
              <a:gd name="connsiteY16" fmla="*/ 252937 h 299016"/>
              <a:gd name="connsiteX17" fmla="*/ 9773 w 180207"/>
              <a:gd name="connsiteY17" fmla="*/ 255089 h 299016"/>
              <a:gd name="connsiteX18" fmla="*/ 13987 w 180207"/>
              <a:gd name="connsiteY18" fmla="*/ 267910 h 299016"/>
              <a:gd name="connsiteX19" fmla="*/ 28961 w 180207"/>
              <a:gd name="connsiteY19" fmla="*/ 283332 h 299016"/>
              <a:gd name="connsiteX20" fmla="*/ 35865 w 180207"/>
              <a:gd name="connsiteY20" fmla="*/ 298216 h 299016"/>
              <a:gd name="connsiteX21" fmla="*/ 45997 w 180207"/>
              <a:gd name="connsiteY21" fmla="*/ 293912 h 299016"/>
              <a:gd name="connsiteX22" fmla="*/ 57742 w 180207"/>
              <a:gd name="connsiteY22" fmla="*/ 293912 h 299016"/>
              <a:gd name="connsiteX23" fmla="*/ 77468 w 180207"/>
              <a:gd name="connsiteY23" fmla="*/ 288084 h 299016"/>
              <a:gd name="connsiteX24" fmla="*/ 93428 w 180207"/>
              <a:gd name="connsiteY24" fmla="*/ 279566 h 299016"/>
              <a:gd name="connsiteX25" fmla="*/ 94504 w 180207"/>
              <a:gd name="connsiteY25" fmla="*/ 269973 h 299016"/>
              <a:gd name="connsiteX26" fmla="*/ 120057 w 180207"/>
              <a:gd name="connsiteY26" fmla="*/ 264683 h 299016"/>
              <a:gd name="connsiteX27" fmla="*/ 137631 w 180207"/>
              <a:gd name="connsiteY27" fmla="*/ 246571 h 299016"/>
              <a:gd name="connsiteX28" fmla="*/ 141397 w 180207"/>
              <a:gd name="connsiteY28" fmla="*/ 238053 h 299016"/>
              <a:gd name="connsiteX29" fmla="*/ 156281 w 180207"/>
              <a:gd name="connsiteY29" fmla="*/ 232225 h 299016"/>
              <a:gd name="connsiteX30" fmla="*/ 159419 w 180207"/>
              <a:gd name="connsiteY30" fmla="*/ 232942 h 299016"/>
              <a:gd name="connsiteX31" fmla="*/ 158881 w 180207"/>
              <a:gd name="connsiteY31" fmla="*/ 232225 h 299016"/>
              <a:gd name="connsiteX32" fmla="*/ 161123 w 180207"/>
              <a:gd name="connsiteY32" fmla="*/ 224424 h 299016"/>
              <a:gd name="connsiteX33" fmla="*/ 152246 w 180207"/>
              <a:gd name="connsiteY33" fmla="*/ 213306 h 299016"/>
              <a:gd name="connsiteX34" fmla="*/ 148929 w 180207"/>
              <a:gd name="connsiteY34" fmla="*/ 199946 h 299016"/>
              <a:gd name="connsiteX35" fmla="*/ 146687 w 180207"/>
              <a:gd name="connsiteY35" fmla="*/ 189904 h 299016"/>
              <a:gd name="connsiteX36" fmla="*/ 147763 w 180207"/>
              <a:gd name="connsiteY36" fmla="*/ 176545 h 299016"/>
              <a:gd name="connsiteX37" fmla="*/ 155564 w 180207"/>
              <a:gd name="connsiteY37" fmla="*/ 163185 h 299016"/>
              <a:gd name="connsiteX38" fmla="*/ 162199 w 180207"/>
              <a:gd name="connsiteY38" fmla="*/ 152067 h 299016"/>
              <a:gd name="connsiteX39" fmla="*/ 177800 w 180207"/>
              <a:gd name="connsiteY39" fmla="*/ 142025 h 299016"/>
              <a:gd name="connsiteX40" fmla="*/ 180041 w 180207"/>
              <a:gd name="connsiteY40" fmla="*/ 123106 h 299016"/>
              <a:gd name="connsiteX41" fmla="*/ 180041 w 180207"/>
              <a:gd name="connsiteY41" fmla="*/ 73702 h 29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207" h="299016">
                <a:moveTo>
                  <a:pt x="180041" y="73971"/>
                </a:moveTo>
                <a:lnTo>
                  <a:pt x="42410" y="0"/>
                </a:lnTo>
                <a:lnTo>
                  <a:pt x="26271" y="8697"/>
                </a:lnTo>
                <a:cubicBezTo>
                  <a:pt x="26719" y="17484"/>
                  <a:pt x="27347" y="29230"/>
                  <a:pt x="27347" y="31830"/>
                </a:cubicBezTo>
                <a:cubicBezTo>
                  <a:pt x="27347" y="36134"/>
                  <a:pt x="35327" y="41424"/>
                  <a:pt x="34789" y="48328"/>
                </a:cubicBezTo>
                <a:cubicBezTo>
                  <a:pt x="34251" y="55232"/>
                  <a:pt x="40079" y="54694"/>
                  <a:pt x="38017" y="62226"/>
                </a:cubicBezTo>
                <a:cubicBezTo>
                  <a:pt x="35865" y="69667"/>
                  <a:pt x="34789" y="76123"/>
                  <a:pt x="34789" y="81413"/>
                </a:cubicBezTo>
                <a:cubicBezTo>
                  <a:pt x="34789" y="86703"/>
                  <a:pt x="34789" y="124630"/>
                  <a:pt x="32637" y="126155"/>
                </a:cubicBezTo>
                <a:cubicBezTo>
                  <a:pt x="30485" y="127768"/>
                  <a:pt x="5469" y="152784"/>
                  <a:pt x="3855" y="162378"/>
                </a:cubicBezTo>
                <a:cubicBezTo>
                  <a:pt x="2242" y="171972"/>
                  <a:pt x="90" y="168206"/>
                  <a:pt x="90" y="177800"/>
                </a:cubicBezTo>
                <a:cubicBezTo>
                  <a:pt x="90" y="179593"/>
                  <a:pt x="90" y="181566"/>
                  <a:pt x="0" y="183628"/>
                </a:cubicBezTo>
                <a:cubicBezTo>
                  <a:pt x="1345" y="184076"/>
                  <a:pt x="1973" y="185601"/>
                  <a:pt x="3855" y="187394"/>
                </a:cubicBezTo>
                <a:cubicBezTo>
                  <a:pt x="6545" y="190084"/>
                  <a:pt x="6545" y="194836"/>
                  <a:pt x="11835" y="194836"/>
                </a:cubicBezTo>
                <a:cubicBezTo>
                  <a:pt x="17125" y="194836"/>
                  <a:pt x="23581" y="207119"/>
                  <a:pt x="23043" y="211872"/>
                </a:cubicBezTo>
                <a:cubicBezTo>
                  <a:pt x="22505" y="216713"/>
                  <a:pt x="25733" y="219314"/>
                  <a:pt x="25195" y="227831"/>
                </a:cubicBezTo>
                <a:cubicBezTo>
                  <a:pt x="24657" y="236349"/>
                  <a:pt x="29947" y="248633"/>
                  <a:pt x="32637" y="250247"/>
                </a:cubicBezTo>
                <a:cubicBezTo>
                  <a:pt x="35327" y="251861"/>
                  <a:pt x="31561" y="253475"/>
                  <a:pt x="25195" y="252937"/>
                </a:cubicBezTo>
                <a:cubicBezTo>
                  <a:pt x="18829" y="252399"/>
                  <a:pt x="9773" y="252399"/>
                  <a:pt x="9773" y="255089"/>
                </a:cubicBezTo>
                <a:cubicBezTo>
                  <a:pt x="9773" y="257779"/>
                  <a:pt x="7083" y="261455"/>
                  <a:pt x="13987" y="267910"/>
                </a:cubicBezTo>
                <a:cubicBezTo>
                  <a:pt x="20891" y="274276"/>
                  <a:pt x="26809" y="276428"/>
                  <a:pt x="28961" y="283332"/>
                </a:cubicBezTo>
                <a:cubicBezTo>
                  <a:pt x="31113" y="290236"/>
                  <a:pt x="33713" y="296692"/>
                  <a:pt x="35865" y="298216"/>
                </a:cubicBezTo>
                <a:cubicBezTo>
                  <a:pt x="38017" y="299830"/>
                  <a:pt x="42231" y="299292"/>
                  <a:pt x="45997" y="293912"/>
                </a:cubicBezTo>
                <a:cubicBezTo>
                  <a:pt x="49762" y="288622"/>
                  <a:pt x="53976" y="298664"/>
                  <a:pt x="57742" y="293912"/>
                </a:cubicBezTo>
                <a:cubicBezTo>
                  <a:pt x="61508" y="289071"/>
                  <a:pt x="74240" y="289609"/>
                  <a:pt x="77468" y="288084"/>
                </a:cubicBezTo>
                <a:cubicBezTo>
                  <a:pt x="80696" y="286470"/>
                  <a:pt x="90290" y="282256"/>
                  <a:pt x="93428" y="279566"/>
                </a:cubicBezTo>
                <a:cubicBezTo>
                  <a:pt x="96656" y="276877"/>
                  <a:pt x="89662" y="272662"/>
                  <a:pt x="94504" y="269973"/>
                </a:cubicBezTo>
                <a:cubicBezTo>
                  <a:pt x="99256" y="267283"/>
                  <a:pt x="114229" y="272125"/>
                  <a:pt x="120057" y="264683"/>
                </a:cubicBezTo>
                <a:cubicBezTo>
                  <a:pt x="125886" y="257241"/>
                  <a:pt x="134941" y="249261"/>
                  <a:pt x="137631" y="246571"/>
                </a:cubicBezTo>
                <a:cubicBezTo>
                  <a:pt x="140321" y="243881"/>
                  <a:pt x="137631" y="241729"/>
                  <a:pt x="141397" y="238053"/>
                </a:cubicBezTo>
                <a:cubicBezTo>
                  <a:pt x="145163" y="234287"/>
                  <a:pt x="152605" y="230073"/>
                  <a:pt x="156281" y="232225"/>
                </a:cubicBezTo>
                <a:cubicBezTo>
                  <a:pt x="157088" y="232673"/>
                  <a:pt x="158254" y="232852"/>
                  <a:pt x="159419" y="232942"/>
                </a:cubicBezTo>
                <a:cubicBezTo>
                  <a:pt x="159060" y="232494"/>
                  <a:pt x="158881" y="232225"/>
                  <a:pt x="158881" y="232225"/>
                </a:cubicBezTo>
                <a:lnTo>
                  <a:pt x="161123" y="224424"/>
                </a:lnTo>
                <a:cubicBezTo>
                  <a:pt x="161123" y="224424"/>
                  <a:pt x="152246" y="219941"/>
                  <a:pt x="152246" y="213306"/>
                </a:cubicBezTo>
                <a:cubicBezTo>
                  <a:pt x="152246" y="206671"/>
                  <a:pt x="154488" y="199946"/>
                  <a:pt x="148929" y="199946"/>
                </a:cubicBezTo>
                <a:cubicBezTo>
                  <a:pt x="143370" y="199946"/>
                  <a:pt x="142204" y="194387"/>
                  <a:pt x="146687" y="189904"/>
                </a:cubicBezTo>
                <a:cubicBezTo>
                  <a:pt x="151170" y="185421"/>
                  <a:pt x="140052" y="176545"/>
                  <a:pt x="147763" y="176545"/>
                </a:cubicBezTo>
                <a:cubicBezTo>
                  <a:pt x="155474" y="176545"/>
                  <a:pt x="150004" y="164351"/>
                  <a:pt x="155564" y="163185"/>
                </a:cubicBezTo>
                <a:cubicBezTo>
                  <a:pt x="161123" y="162109"/>
                  <a:pt x="162199" y="157626"/>
                  <a:pt x="162199" y="152067"/>
                </a:cubicBezTo>
                <a:cubicBezTo>
                  <a:pt x="162199" y="146508"/>
                  <a:pt x="174393" y="143190"/>
                  <a:pt x="177800" y="142025"/>
                </a:cubicBezTo>
                <a:cubicBezTo>
                  <a:pt x="181117" y="140949"/>
                  <a:pt x="180041" y="123106"/>
                  <a:pt x="180041" y="123106"/>
                </a:cubicBezTo>
                <a:lnTo>
                  <a:pt x="180041" y="73702"/>
                </a:lnTo>
                <a:close/>
              </a:path>
            </a:pathLst>
          </a:custGeom>
          <a:solidFill>
            <a:schemeClr val="bg1">
              <a:lumMod val="85000"/>
            </a:schemeClr>
          </a:solidFill>
          <a:ln w="2239" cap="flat">
            <a:noFill/>
            <a:prstDash val="solid"/>
            <a:miter/>
          </a:ln>
        </p:spPr>
        <p:txBody>
          <a:bodyPr rtlCol="0" anchor="ctr"/>
          <a:lstStyle/>
          <a:p>
            <a:endParaRPr lang="es-PA"/>
          </a:p>
        </p:txBody>
      </p:sp>
      <p:sp>
        <p:nvSpPr>
          <p:cNvPr id="49" name="Freeform: Shape 48">
            <a:extLst>
              <a:ext uri="{FF2B5EF4-FFF2-40B4-BE49-F238E27FC236}">
                <a16:creationId xmlns:a16="http://schemas.microsoft.com/office/drawing/2014/main" id="{64B3BA43-A315-DA20-F28C-03DB725C30D2}"/>
              </a:ext>
            </a:extLst>
          </p:cNvPr>
          <p:cNvSpPr/>
          <p:nvPr/>
        </p:nvSpPr>
        <p:spPr>
          <a:xfrm>
            <a:off x="5786536" y="2724683"/>
            <a:ext cx="212557" cy="216433"/>
          </a:xfrm>
          <a:custGeom>
            <a:avLst/>
            <a:gdLst>
              <a:gd name="connsiteX0" fmla="*/ 181257 w 193107"/>
              <a:gd name="connsiteY0" fmla="*/ 42500 h 196629"/>
              <a:gd name="connsiteX1" fmla="*/ 168346 w 193107"/>
              <a:gd name="connsiteY1" fmla="*/ 10759 h 196629"/>
              <a:gd name="connsiteX2" fmla="*/ 166283 w 193107"/>
              <a:gd name="connsiteY2" fmla="*/ 13629 h 196629"/>
              <a:gd name="connsiteX3" fmla="*/ 147096 w 193107"/>
              <a:gd name="connsiteY3" fmla="*/ 12553 h 196629"/>
              <a:gd name="connsiteX4" fmla="*/ 124411 w 193107"/>
              <a:gd name="connsiteY4" fmla="*/ 7801 h 196629"/>
              <a:gd name="connsiteX5" fmla="*/ 86843 w 193107"/>
              <a:gd name="connsiteY5" fmla="*/ 13898 h 196629"/>
              <a:gd name="connsiteX6" fmla="*/ 66579 w 193107"/>
              <a:gd name="connsiteY6" fmla="*/ 15781 h 196629"/>
              <a:gd name="connsiteX7" fmla="*/ 33583 w 193107"/>
              <a:gd name="connsiteY7" fmla="*/ 6456 h 196629"/>
              <a:gd name="connsiteX8" fmla="*/ 6326 w 193107"/>
              <a:gd name="connsiteY8" fmla="*/ 0 h 196629"/>
              <a:gd name="connsiteX9" fmla="*/ 4712 w 193107"/>
              <a:gd name="connsiteY9" fmla="*/ 4483 h 196629"/>
              <a:gd name="connsiteX10" fmla="*/ 2471 w 193107"/>
              <a:gd name="connsiteY10" fmla="*/ 26719 h 196629"/>
              <a:gd name="connsiteX11" fmla="*/ 2471 w 193107"/>
              <a:gd name="connsiteY11" fmla="*/ 53439 h 196629"/>
              <a:gd name="connsiteX12" fmla="*/ 2471 w 193107"/>
              <a:gd name="connsiteY12" fmla="*/ 192325 h 196629"/>
              <a:gd name="connsiteX13" fmla="*/ 112396 w 193107"/>
              <a:gd name="connsiteY13" fmla="*/ 192325 h 196629"/>
              <a:gd name="connsiteX14" fmla="*/ 118762 w 193107"/>
              <a:gd name="connsiteY14" fmla="*/ 188021 h 196629"/>
              <a:gd name="connsiteX15" fmla="*/ 127280 w 193107"/>
              <a:gd name="connsiteY15" fmla="*/ 191249 h 196629"/>
              <a:gd name="connsiteX16" fmla="*/ 150682 w 193107"/>
              <a:gd name="connsiteY16" fmla="*/ 191249 h 196629"/>
              <a:gd name="connsiteX17" fmla="*/ 160276 w 193107"/>
              <a:gd name="connsiteY17" fmla="*/ 196629 h 196629"/>
              <a:gd name="connsiteX18" fmla="*/ 170946 w 193107"/>
              <a:gd name="connsiteY18" fmla="*/ 188111 h 196629"/>
              <a:gd name="connsiteX19" fmla="*/ 182692 w 193107"/>
              <a:gd name="connsiteY19" fmla="*/ 175289 h 196629"/>
              <a:gd name="connsiteX20" fmla="*/ 192285 w 193107"/>
              <a:gd name="connsiteY20" fmla="*/ 168923 h 196629"/>
              <a:gd name="connsiteX21" fmla="*/ 192913 w 193107"/>
              <a:gd name="connsiteY21" fmla="*/ 168206 h 196629"/>
              <a:gd name="connsiteX22" fmla="*/ 192913 w 193107"/>
              <a:gd name="connsiteY22" fmla="*/ 160943 h 196629"/>
              <a:gd name="connsiteX23" fmla="*/ 184664 w 193107"/>
              <a:gd name="connsiteY23" fmla="*/ 140949 h 196629"/>
              <a:gd name="connsiteX24" fmla="*/ 165476 w 193107"/>
              <a:gd name="connsiteY24" fmla="*/ 104187 h 196629"/>
              <a:gd name="connsiteX25" fmla="*/ 156958 w 193107"/>
              <a:gd name="connsiteY25" fmla="*/ 85807 h 196629"/>
              <a:gd name="connsiteX26" fmla="*/ 144675 w 193107"/>
              <a:gd name="connsiteY26" fmla="*/ 65812 h 196629"/>
              <a:gd name="connsiteX27" fmla="*/ 136426 w 193107"/>
              <a:gd name="connsiteY27" fmla="*/ 32727 h 196629"/>
              <a:gd name="connsiteX28" fmla="*/ 148441 w 193107"/>
              <a:gd name="connsiteY28" fmla="*/ 55949 h 196629"/>
              <a:gd name="connsiteX29" fmla="*/ 166552 w 193107"/>
              <a:gd name="connsiteY29" fmla="*/ 79710 h 196629"/>
              <a:gd name="connsiteX30" fmla="*/ 177491 w 193107"/>
              <a:gd name="connsiteY30" fmla="*/ 54156 h 196629"/>
              <a:gd name="connsiteX31" fmla="*/ 177939 w 193107"/>
              <a:gd name="connsiteY31" fmla="*/ 54963 h 196629"/>
              <a:gd name="connsiteX32" fmla="*/ 178657 w 193107"/>
              <a:gd name="connsiteY32" fmla="*/ 50121 h 196629"/>
              <a:gd name="connsiteX33" fmla="*/ 181257 w 193107"/>
              <a:gd name="connsiteY33" fmla="*/ 42858 h 19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07" h="196629">
                <a:moveTo>
                  <a:pt x="181257" y="42500"/>
                </a:moveTo>
                <a:lnTo>
                  <a:pt x="168346" y="10759"/>
                </a:lnTo>
                <a:cubicBezTo>
                  <a:pt x="167449" y="12194"/>
                  <a:pt x="166732" y="13180"/>
                  <a:pt x="166283" y="13629"/>
                </a:cubicBezTo>
                <a:cubicBezTo>
                  <a:pt x="164131" y="15781"/>
                  <a:pt x="155344" y="10401"/>
                  <a:pt x="147096" y="12553"/>
                </a:cubicBezTo>
                <a:cubicBezTo>
                  <a:pt x="138847" y="14705"/>
                  <a:pt x="132391" y="11746"/>
                  <a:pt x="124411" y="7801"/>
                </a:cubicBezTo>
                <a:cubicBezTo>
                  <a:pt x="116431" y="3766"/>
                  <a:pt x="90339" y="8877"/>
                  <a:pt x="86843" y="13898"/>
                </a:cubicBezTo>
                <a:cubicBezTo>
                  <a:pt x="83346" y="18919"/>
                  <a:pt x="74559" y="18919"/>
                  <a:pt x="66579" y="15781"/>
                </a:cubicBezTo>
                <a:cubicBezTo>
                  <a:pt x="58599" y="12553"/>
                  <a:pt x="48198" y="7801"/>
                  <a:pt x="33583" y="6456"/>
                </a:cubicBezTo>
                <a:cubicBezTo>
                  <a:pt x="19865" y="5200"/>
                  <a:pt x="8837" y="3228"/>
                  <a:pt x="6326" y="0"/>
                </a:cubicBezTo>
                <a:cubicBezTo>
                  <a:pt x="5788" y="1524"/>
                  <a:pt x="5250" y="3048"/>
                  <a:pt x="4712" y="4483"/>
                </a:cubicBezTo>
                <a:cubicBezTo>
                  <a:pt x="229" y="16677"/>
                  <a:pt x="8030" y="20084"/>
                  <a:pt x="2471" y="26719"/>
                </a:cubicBezTo>
                <a:cubicBezTo>
                  <a:pt x="-3088" y="33354"/>
                  <a:pt x="2471" y="41155"/>
                  <a:pt x="2471" y="53439"/>
                </a:cubicBezTo>
                <a:lnTo>
                  <a:pt x="2471" y="192325"/>
                </a:lnTo>
                <a:lnTo>
                  <a:pt x="112396" y="192325"/>
                </a:lnTo>
                <a:cubicBezTo>
                  <a:pt x="112396" y="192325"/>
                  <a:pt x="115624" y="190173"/>
                  <a:pt x="118762" y="188021"/>
                </a:cubicBezTo>
                <a:cubicBezTo>
                  <a:pt x="121990" y="185869"/>
                  <a:pt x="127280" y="191249"/>
                  <a:pt x="127280" y="191249"/>
                </a:cubicBezTo>
                <a:lnTo>
                  <a:pt x="150682" y="191249"/>
                </a:lnTo>
                <a:cubicBezTo>
                  <a:pt x="150682" y="191249"/>
                  <a:pt x="154986" y="196629"/>
                  <a:pt x="160276" y="196629"/>
                </a:cubicBezTo>
                <a:cubicBezTo>
                  <a:pt x="165566" y="196629"/>
                  <a:pt x="162428" y="188111"/>
                  <a:pt x="170946" y="188111"/>
                </a:cubicBezTo>
                <a:cubicBezTo>
                  <a:pt x="179464" y="188111"/>
                  <a:pt x="177312" y="175289"/>
                  <a:pt x="182692" y="175289"/>
                </a:cubicBezTo>
                <a:cubicBezTo>
                  <a:pt x="188071" y="175289"/>
                  <a:pt x="186995" y="176365"/>
                  <a:pt x="192285" y="168923"/>
                </a:cubicBezTo>
                <a:cubicBezTo>
                  <a:pt x="192465" y="168654"/>
                  <a:pt x="192734" y="168385"/>
                  <a:pt x="192913" y="168206"/>
                </a:cubicBezTo>
                <a:cubicBezTo>
                  <a:pt x="192554" y="165875"/>
                  <a:pt x="192465" y="163454"/>
                  <a:pt x="192913" y="160943"/>
                </a:cubicBezTo>
                <a:cubicBezTo>
                  <a:pt x="194258" y="152426"/>
                  <a:pt x="188340" y="152964"/>
                  <a:pt x="184664" y="140949"/>
                </a:cubicBezTo>
                <a:cubicBezTo>
                  <a:pt x="180898" y="128934"/>
                  <a:pt x="166014" y="111091"/>
                  <a:pt x="165476" y="104187"/>
                </a:cubicBezTo>
                <a:cubicBezTo>
                  <a:pt x="164938" y="97283"/>
                  <a:pt x="156689" y="93249"/>
                  <a:pt x="156958" y="85807"/>
                </a:cubicBezTo>
                <a:cubicBezTo>
                  <a:pt x="157227" y="78365"/>
                  <a:pt x="152924" y="77558"/>
                  <a:pt x="144675" y="65812"/>
                </a:cubicBezTo>
                <a:cubicBezTo>
                  <a:pt x="136426" y="54066"/>
                  <a:pt x="134005" y="33534"/>
                  <a:pt x="136426" y="32727"/>
                </a:cubicBezTo>
                <a:cubicBezTo>
                  <a:pt x="138847" y="31920"/>
                  <a:pt x="145751" y="50031"/>
                  <a:pt x="148441" y="55949"/>
                </a:cubicBezTo>
                <a:cubicBezTo>
                  <a:pt x="151130" y="61867"/>
                  <a:pt x="160186" y="79710"/>
                  <a:pt x="166552" y="79710"/>
                </a:cubicBezTo>
                <a:cubicBezTo>
                  <a:pt x="172918" y="79710"/>
                  <a:pt x="175339" y="52811"/>
                  <a:pt x="177491" y="54156"/>
                </a:cubicBezTo>
                <a:cubicBezTo>
                  <a:pt x="177670" y="54246"/>
                  <a:pt x="177850" y="54604"/>
                  <a:pt x="177939" y="54963"/>
                </a:cubicBezTo>
                <a:lnTo>
                  <a:pt x="178657" y="50121"/>
                </a:lnTo>
                <a:lnTo>
                  <a:pt x="181257" y="42858"/>
                </a:lnTo>
                <a:close/>
              </a:path>
            </a:pathLst>
          </a:custGeom>
          <a:solidFill>
            <a:srgbClr val="92D050"/>
          </a:solidFill>
          <a:ln w="2239" cap="flat">
            <a:noFill/>
            <a:prstDash val="solid"/>
            <a:miter/>
          </a:ln>
        </p:spPr>
        <p:txBody>
          <a:bodyPr rtlCol="0" anchor="ctr"/>
          <a:lstStyle/>
          <a:p>
            <a:endParaRPr lang="es-PA"/>
          </a:p>
        </p:txBody>
      </p:sp>
      <p:sp>
        <p:nvSpPr>
          <p:cNvPr id="50" name="Freeform: Shape 49">
            <a:extLst>
              <a:ext uri="{FF2B5EF4-FFF2-40B4-BE49-F238E27FC236}">
                <a16:creationId xmlns:a16="http://schemas.microsoft.com/office/drawing/2014/main" id="{1E4067C3-6759-DBBD-0C78-5453BF82F79B}"/>
              </a:ext>
            </a:extLst>
          </p:cNvPr>
          <p:cNvSpPr/>
          <p:nvPr/>
        </p:nvSpPr>
        <p:spPr>
          <a:xfrm>
            <a:off x="5481309" y="3338750"/>
            <a:ext cx="109074" cy="124155"/>
          </a:xfrm>
          <a:custGeom>
            <a:avLst/>
            <a:gdLst>
              <a:gd name="connsiteX0" fmla="*/ 48889 w 99093"/>
              <a:gd name="connsiteY0" fmla="*/ 107863 h 112794"/>
              <a:gd name="connsiteX1" fmla="*/ 51130 w 99093"/>
              <a:gd name="connsiteY1" fmla="*/ 93338 h 112794"/>
              <a:gd name="connsiteX2" fmla="*/ 62248 w 99093"/>
              <a:gd name="connsiteY2" fmla="*/ 85538 h 112794"/>
              <a:gd name="connsiteX3" fmla="*/ 70049 w 99093"/>
              <a:gd name="connsiteY3" fmla="*/ 75495 h 112794"/>
              <a:gd name="connsiteX4" fmla="*/ 80091 w 99093"/>
              <a:gd name="connsiteY4" fmla="*/ 86614 h 112794"/>
              <a:gd name="connsiteX5" fmla="*/ 93451 w 99093"/>
              <a:gd name="connsiteY5" fmla="*/ 88855 h 112794"/>
              <a:gd name="connsiteX6" fmla="*/ 99010 w 99093"/>
              <a:gd name="connsiteY6" fmla="*/ 67695 h 112794"/>
              <a:gd name="connsiteX7" fmla="*/ 94527 w 99093"/>
              <a:gd name="connsiteY7" fmla="*/ 48776 h 112794"/>
              <a:gd name="connsiteX8" fmla="*/ 91209 w 99093"/>
              <a:gd name="connsiteY8" fmla="*/ 34251 h 112794"/>
              <a:gd name="connsiteX9" fmla="*/ 93451 w 99093"/>
              <a:gd name="connsiteY9" fmla="*/ 19726 h 112794"/>
              <a:gd name="connsiteX10" fmla="*/ 75608 w 99093"/>
              <a:gd name="connsiteY10" fmla="*/ 19726 h 112794"/>
              <a:gd name="connsiteX11" fmla="*/ 77491 w 99093"/>
              <a:gd name="connsiteY11" fmla="*/ 1166 h 112794"/>
              <a:gd name="connsiteX12" fmla="*/ 50682 w 99093"/>
              <a:gd name="connsiteY12" fmla="*/ 0 h 112794"/>
              <a:gd name="connsiteX13" fmla="*/ 47364 w 99093"/>
              <a:gd name="connsiteY13" fmla="*/ 986 h 112794"/>
              <a:gd name="connsiteX14" fmla="*/ 46647 w 99093"/>
              <a:gd name="connsiteY14" fmla="*/ 24209 h 112794"/>
              <a:gd name="connsiteX15" fmla="*/ 22080 w 99093"/>
              <a:gd name="connsiteY15" fmla="*/ 25285 h 112794"/>
              <a:gd name="connsiteX16" fmla="*/ 13741 w 99093"/>
              <a:gd name="connsiteY16" fmla="*/ 26361 h 112794"/>
              <a:gd name="connsiteX17" fmla="*/ 10693 w 99093"/>
              <a:gd name="connsiteY17" fmla="*/ 30126 h 112794"/>
              <a:gd name="connsiteX18" fmla="*/ 17597 w 99093"/>
              <a:gd name="connsiteY18" fmla="*/ 39182 h 112794"/>
              <a:gd name="connsiteX19" fmla="*/ 7734 w 99093"/>
              <a:gd name="connsiteY19" fmla="*/ 46624 h 112794"/>
              <a:gd name="connsiteX20" fmla="*/ 561 w 99093"/>
              <a:gd name="connsiteY20" fmla="*/ 58101 h 112794"/>
              <a:gd name="connsiteX21" fmla="*/ 9348 w 99093"/>
              <a:gd name="connsiteY21" fmla="*/ 74061 h 112794"/>
              <a:gd name="connsiteX22" fmla="*/ 22438 w 99093"/>
              <a:gd name="connsiteY22" fmla="*/ 90559 h 112794"/>
              <a:gd name="connsiteX23" fmla="*/ 40281 w 99093"/>
              <a:gd name="connsiteY23" fmla="*/ 112795 h 112794"/>
              <a:gd name="connsiteX24" fmla="*/ 48889 w 99093"/>
              <a:gd name="connsiteY24" fmla="*/ 107684 h 11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93" h="112794">
                <a:moveTo>
                  <a:pt x="48889" y="107863"/>
                </a:moveTo>
                <a:cubicBezTo>
                  <a:pt x="57765" y="107863"/>
                  <a:pt x="54448" y="102304"/>
                  <a:pt x="51130" y="93338"/>
                </a:cubicBezTo>
                <a:cubicBezTo>
                  <a:pt x="47813" y="84462"/>
                  <a:pt x="56689" y="85538"/>
                  <a:pt x="62248" y="85538"/>
                </a:cubicBezTo>
                <a:cubicBezTo>
                  <a:pt x="67807" y="85538"/>
                  <a:pt x="65566" y="75495"/>
                  <a:pt x="70049" y="75495"/>
                </a:cubicBezTo>
                <a:cubicBezTo>
                  <a:pt x="74532" y="75495"/>
                  <a:pt x="75608" y="87779"/>
                  <a:pt x="80091" y="86614"/>
                </a:cubicBezTo>
                <a:cubicBezTo>
                  <a:pt x="84574" y="85538"/>
                  <a:pt x="87892" y="89931"/>
                  <a:pt x="93451" y="88855"/>
                </a:cubicBezTo>
                <a:cubicBezTo>
                  <a:pt x="99010" y="87779"/>
                  <a:pt x="99010" y="76572"/>
                  <a:pt x="99010" y="67695"/>
                </a:cubicBezTo>
                <a:cubicBezTo>
                  <a:pt x="99010" y="58818"/>
                  <a:pt x="100086" y="52094"/>
                  <a:pt x="94527" y="48776"/>
                </a:cubicBezTo>
                <a:cubicBezTo>
                  <a:pt x="88968" y="45459"/>
                  <a:pt x="84485" y="37658"/>
                  <a:pt x="91209" y="34251"/>
                </a:cubicBezTo>
                <a:cubicBezTo>
                  <a:pt x="97934" y="30933"/>
                  <a:pt x="99010" y="24209"/>
                  <a:pt x="93451" y="19726"/>
                </a:cubicBezTo>
                <a:cubicBezTo>
                  <a:pt x="87892" y="15243"/>
                  <a:pt x="75608" y="24209"/>
                  <a:pt x="75608" y="19726"/>
                </a:cubicBezTo>
                <a:cubicBezTo>
                  <a:pt x="75608" y="17305"/>
                  <a:pt x="76594" y="8608"/>
                  <a:pt x="77491" y="1166"/>
                </a:cubicBezTo>
                <a:cubicBezTo>
                  <a:pt x="64580" y="717"/>
                  <a:pt x="50682" y="0"/>
                  <a:pt x="50682" y="0"/>
                </a:cubicBezTo>
                <a:lnTo>
                  <a:pt x="47364" y="986"/>
                </a:lnTo>
                <a:cubicBezTo>
                  <a:pt x="48171" y="14077"/>
                  <a:pt x="46647" y="24209"/>
                  <a:pt x="46647" y="24209"/>
                </a:cubicBezTo>
                <a:cubicBezTo>
                  <a:pt x="46647" y="24209"/>
                  <a:pt x="26563" y="25285"/>
                  <a:pt x="22080" y="25285"/>
                </a:cubicBezTo>
                <a:cubicBezTo>
                  <a:pt x="21094" y="25285"/>
                  <a:pt x="18045" y="25733"/>
                  <a:pt x="13741" y="26361"/>
                </a:cubicBezTo>
                <a:cubicBezTo>
                  <a:pt x="12845" y="27795"/>
                  <a:pt x="11589" y="29230"/>
                  <a:pt x="10693" y="30126"/>
                </a:cubicBezTo>
                <a:cubicBezTo>
                  <a:pt x="8272" y="32547"/>
                  <a:pt x="16252" y="35685"/>
                  <a:pt x="17597" y="39182"/>
                </a:cubicBezTo>
                <a:cubicBezTo>
                  <a:pt x="18942" y="42679"/>
                  <a:pt x="7465" y="41603"/>
                  <a:pt x="7734" y="46624"/>
                </a:cubicBezTo>
                <a:cubicBezTo>
                  <a:pt x="8003" y="51645"/>
                  <a:pt x="3699" y="55680"/>
                  <a:pt x="561" y="58101"/>
                </a:cubicBezTo>
                <a:cubicBezTo>
                  <a:pt x="-2667" y="60522"/>
                  <a:pt x="9079" y="70654"/>
                  <a:pt x="9348" y="74061"/>
                </a:cubicBezTo>
                <a:cubicBezTo>
                  <a:pt x="9617" y="77558"/>
                  <a:pt x="12307" y="80696"/>
                  <a:pt x="22438" y="90559"/>
                </a:cubicBezTo>
                <a:cubicBezTo>
                  <a:pt x="32122" y="99973"/>
                  <a:pt x="27459" y="102394"/>
                  <a:pt x="40281" y="112795"/>
                </a:cubicBezTo>
                <a:cubicBezTo>
                  <a:pt x="41985" y="110195"/>
                  <a:pt x="44675" y="107684"/>
                  <a:pt x="48889" y="10768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1" name="Freeform: Shape 50">
            <a:extLst>
              <a:ext uri="{FF2B5EF4-FFF2-40B4-BE49-F238E27FC236}">
                <a16:creationId xmlns:a16="http://schemas.microsoft.com/office/drawing/2014/main" id="{37104469-82FD-848A-C3A9-B871163961C5}"/>
              </a:ext>
            </a:extLst>
          </p:cNvPr>
          <p:cNvSpPr/>
          <p:nvPr/>
        </p:nvSpPr>
        <p:spPr>
          <a:xfrm>
            <a:off x="5491941" y="3339934"/>
            <a:ext cx="41762" cy="28029"/>
          </a:xfrm>
          <a:custGeom>
            <a:avLst/>
            <a:gdLst>
              <a:gd name="connsiteX0" fmla="*/ 36988 w 37941"/>
              <a:gd name="connsiteY0" fmla="*/ 23223 h 25464"/>
              <a:gd name="connsiteX1" fmla="*/ 37705 w 37941"/>
              <a:gd name="connsiteY1" fmla="*/ 0 h 25464"/>
              <a:gd name="connsiteX2" fmla="*/ 33222 w 37941"/>
              <a:gd name="connsiteY2" fmla="*/ 1255 h 25464"/>
              <a:gd name="connsiteX3" fmla="*/ 8296 w 37941"/>
              <a:gd name="connsiteY3" fmla="*/ 1255 h 25464"/>
              <a:gd name="connsiteX4" fmla="*/ 8476 w 37941"/>
              <a:gd name="connsiteY4" fmla="*/ 1793 h 25464"/>
              <a:gd name="connsiteX5" fmla="*/ 4172 w 37941"/>
              <a:gd name="connsiteY5" fmla="*/ 13539 h 25464"/>
              <a:gd name="connsiteX6" fmla="*/ 3365 w 37941"/>
              <a:gd name="connsiteY6" fmla="*/ 20712 h 25464"/>
              <a:gd name="connsiteX7" fmla="*/ 4082 w 37941"/>
              <a:gd name="connsiteY7" fmla="*/ 25464 h 25464"/>
              <a:gd name="connsiteX8" fmla="*/ 12421 w 37941"/>
              <a:gd name="connsiteY8" fmla="*/ 24388 h 25464"/>
              <a:gd name="connsiteX9" fmla="*/ 36988 w 37941"/>
              <a:gd name="connsiteY9" fmla="*/ 23312 h 2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41" h="25464">
                <a:moveTo>
                  <a:pt x="36988" y="23223"/>
                </a:moveTo>
                <a:cubicBezTo>
                  <a:pt x="36988" y="23223"/>
                  <a:pt x="38512" y="13091"/>
                  <a:pt x="37705" y="0"/>
                </a:cubicBezTo>
                <a:lnTo>
                  <a:pt x="33222" y="1255"/>
                </a:lnTo>
                <a:lnTo>
                  <a:pt x="8296" y="1255"/>
                </a:lnTo>
                <a:cubicBezTo>
                  <a:pt x="8296" y="1255"/>
                  <a:pt x="8386" y="1614"/>
                  <a:pt x="8476" y="1793"/>
                </a:cubicBezTo>
                <a:cubicBezTo>
                  <a:pt x="11166" y="5828"/>
                  <a:pt x="9821" y="11656"/>
                  <a:pt x="4172" y="13539"/>
                </a:cubicBezTo>
                <a:cubicBezTo>
                  <a:pt x="-1387" y="15422"/>
                  <a:pt x="-1118" y="20443"/>
                  <a:pt x="3365" y="20712"/>
                </a:cubicBezTo>
                <a:cubicBezTo>
                  <a:pt x="6145" y="20891"/>
                  <a:pt x="5517" y="23133"/>
                  <a:pt x="4082" y="25464"/>
                </a:cubicBezTo>
                <a:cubicBezTo>
                  <a:pt x="8386" y="24747"/>
                  <a:pt x="11435" y="24388"/>
                  <a:pt x="12421" y="24388"/>
                </a:cubicBezTo>
                <a:cubicBezTo>
                  <a:pt x="16904" y="24388"/>
                  <a:pt x="36988" y="23312"/>
                  <a:pt x="36988" y="23312"/>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2" name="Freeform: Shape 51">
            <a:extLst>
              <a:ext uri="{FF2B5EF4-FFF2-40B4-BE49-F238E27FC236}">
                <a16:creationId xmlns:a16="http://schemas.microsoft.com/office/drawing/2014/main" id="{9704662B-B365-EDEC-28A8-EBF244C227B8}"/>
              </a:ext>
            </a:extLst>
          </p:cNvPr>
          <p:cNvSpPr/>
          <p:nvPr/>
        </p:nvSpPr>
        <p:spPr>
          <a:xfrm>
            <a:off x="5525746" y="3310721"/>
            <a:ext cx="139285" cy="175080"/>
          </a:xfrm>
          <a:custGeom>
            <a:avLst/>
            <a:gdLst>
              <a:gd name="connsiteX0" fmla="*/ 34161 w 126540"/>
              <a:gd name="connsiteY0" fmla="*/ 150094 h 159060"/>
              <a:gd name="connsiteX1" fmla="*/ 46445 w 126540"/>
              <a:gd name="connsiteY1" fmla="*/ 151170 h 159060"/>
              <a:gd name="connsiteX2" fmla="*/ 60970 w 126540"/>
              <a:gd name="connsiteY2" fmla="*/ 152246 h 159060"/>
              <a:gd name="connsiteX3" fmla="*/ 68771 w 126540"/>
              <a:gd name="connsiteY3" fmla="*/ 151170 h 159060"/>
              <a:gd name="connsiteX4" fmla="*/ 79889 w 126540"/>
              <a:gd name="connsiteY4" fmla="*/ 141128 h 159060"/>
              <a:gd name="connsiteX5" fmla="*/ 86614 w 126540"/>
              <a:gd name="connsiteY5" fmla="*/ 127768 h 159060"/>
              <a:gd name="connsiteX6" fmla="*/ 87690 w 126540"/>
              <a:gd name="connsiteY6" fmla="*/ 97642 h 159060"/>
              <a:gd name="connsiteX7" fmla="*/ 103291 w 126540"/>
              <a:gd name="connsiteY7" fmla="*/ 77558 h 159060"/>
              <a:gd name="connsiteX8" fmla="*/ 116650 w 126540"/>
              <a:gd name="connsiteY8" fmla="*/ 39631 h 159060"/>
              <a:gd name="connsiteX9" fmla="*/ 123375 w 126540"/>
              <a:gd name="connsiteY9" fmla="*/ 20712 h 159060"/>
              <a:gd name="connsiteX10" fmla="*/ 126065 w 126540"/>
              <a:gd name="connsiteY10" fmla="*/ 2062 h 159060"/>
              <a:gd name="connsiteX11" fmla="*/ 126065 w 126540"/>
              <a:gd name="connsiteY11" fmla="*/ 2242 h 159060"/>
              <a:gd name="connsiteX12" fmla="*/ 110464 w 126540"/>
              <a:gd name="connsiteY12" fmla="*/ 0 h 159060"/>
              <a:gd name="connsiteX13" fmla="*/ 102663 w 126540"/>
              <a:gd name="connsiteY13" fmla="*/ 2242 h 159060"/>
              <a:gd name="connsiteX14" fmla="*/ 92621 w 126540"/>
              <a:gd name="connsiteY14" fmla="*/ 4483 h 159060"/>
              <a:gd name="connsiteX15" fmla="*/ 89303 w 126540"/>
              <a:gd name="connsiteY15" fmla="*/ 17843 h 159060"/>
              <a:gd name="connsiteX16" fmla="*/ 83744 w 126540"/>
              <a:gd name="connsiteY16" fmla="*/ 35596 h 159060"/>
              <a:gd name="connsiteX17" fmla="*/ 58191 w 126540"/>
              <a:gd name="connsiteY17" fmla="*/ 26719 h 159060"/>
              <a:gd name="connsiteX18" fmla="*/ 37210 w 126540"/>
              <a:gd name="connsiteY18" fmla="*/ 26719 h 159060"/>
              <a:gd name="connsiteX19" fmla="*/ 35327 w 126540"/>
              <a:gd name="connsiteY19" fmla="*/ 45279 h 159060"/>
              <a:gd name="connsiteX20" fmla="*/ 53170 w 126540"/>
              <a:gd name="connsiteY20" fmla="*/ 45279 h 159060"/>
              <a:gd name="connsiteX21" fmla="*/ 50928 w 126540"/>
              <a:gd name="connsiteY21" fmla="*/ 59805 h 159060"/>
              <a:gd name="connsiteX22" fmla="*/ 54246 w 126540"/>
              <a:gd name="connsiteY22" fmla="*/ 74330 h 159060"/>
              <a:gd name="connsiteX23" fmla="*/ 58729 w 126540"/>
              <a:gd name="connsiteY23" fmla="*/ 93249 h 159060"/>
              <a:gd name="connsiteX24" fmla="*/ 53170 w 126540"/>
              <a:gd name="connsiteY24" fmla="*/ 114409 h 159060"/>
              <a:gd name="connsiteX25" fmla="*/ 39810 w 126540"/>
              <a:gd name="connsiteY25" fmla="*/ 112167 h 159060"/>
              <a:gd name="connsiteX26" fmla="*/ 29768 w 126540"/>
              <a:gd name="connsiteY26" fmla="*/ 101049 h 159060"/>
              <a:gd name="connsiteX27" fmla="*/ 21967 w 126540"/>
              <a:gd name="connsiteY27" fmla="*/ 111091 h 159060"/>
              <a:gd name="connsiteX28" fmla="*/ 10849 w 126540"/>
              <a:gd name="connsiteY28" fmla="*/ 118892 h 159060"/>
              <a:gd name="connsiteX29" fmla="*/ 8607 w 126540"/>
              <a:gd name="connsiteY29" fmla="*/ 133417 h 159060"/>
              <a:gd name="connsiteX30" fmla="*/ 0 w 126540"/>
              <a:gd name="connsiteY30" fmla="*/ 138528 h 159060"/>
              <a:gd name="connsiteX31" fmla="*/ 1883 w 126540"/>
              <a:gd name="connsiteY31" fmla="*/ 140052 h 159060"/>
              <a:gd name="connsiteX32" fmla="*/ 17305 w 126540"/>
              <a:gd name="connsiteY32" fmla="*/ 159060 h 159060"/>
              <a:gd name="connsiteX33" fmla="*/ 34161 w 126540"/>
              <a:gd name="connsiteY33" fmla="*/ 150094 h 15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6540" h="159060">
                <a:moveTo>
                  <a:pt x="34161" y="150094"/>
                </a:moveTo>
                <a:cubicBezTo>
                  <a:pt x="37479" y="151170"/>
                  <a:pt x="39720" y="156819"/>
                  <a:pt x="46445" y="151170"/>
                </a:cubicBezTo>
                <a:cubicBezTo>
                  <a:pt x="53170" y="145611"/>
                  <a:pt x="60970" y="146687"/>
                  <a:pt x="60970" y="152246"/>
                </a:cubicBezTo>
                <a:cubicBezTo>
                  <a:pt x="60970" y="157805"/>
                  <a:pt x="63212" y="156729"/>
                  <a:pt x="68771" y="151170"/>
                </a:cubicBezTo>
                <a:cubicBezTo>
                  <a:pt x="74330" y="145611"/>
                  <a:pt x="79889" y="152246"/>
                  <a:pt x="79889" y="141128"/>
                </a:cubicBezTo>
                <a:cubicBezTo>
                  <a:pt x="79889" y="130010"/>
                  <a:pt x="86614" y="140052"/>
                  <a:pt x="86614" y="127768"/>
                </a:cubicBezTo>
                <a:cubicBezTo>
                  <a:pt x="86614" y="115485"/>
                  <a:pt x="87690" y="103201"/>
                  <a:pt x="87690" y="97642"/>
                </a:cubicBezTo>
                <a:cubicBezTo>
                  <a:pt x="87690" y="92083"/>
                  <a:pt x="103291" y="86524"/>
                  <a:pt x="103291" y="77558"/>
                </a:cubicBezTo>
                <a:cubicBezTo>
                  <a:pt x="103291" y="68591"/>
                  <a:pt x="116650" y="50838"/>
                  <a:pt x="116650" y="39631"/>
                </a:cubicBezTo>
                <a:cubicBezTo>
                  <a:pt x="116650" y="28423"/>
                  <a:pt x="119968" y="26271"/>
                  <a:pt x="123375" y="20712"/>
                </a:cubicBezTo>
                <a:cubicBezTo>
                  <a:pt x="125706" y="16857"/>
                  <a:pt x="127410" y="9235"/>
                  <a:pt x="126065" y="2062"/>
                </a:cubicBezTo>
                <a:lnTo>
                  <a:pt x="126065" y="2242"/>
                </a:lnTo>
                <a:lnTo>
                  <a:pt x="110464" y="0"/>
                </a:lnTo>
                <a:lnTo>
                  <a:pt x="102663" y="2242"/>
                </a:lnTo>
                <a:lnTo>
                  <a:pt x="92621" y="4483"/>
                </a:lnTo>
                <a:cubicBezTo>
                  <a:pt x="92621" y="4483"/>
                  <a:pt x="93697" y="12284"/>
                  <a:pt x="89303" y="17843"/>
                </a:cubicBezTo>
                <a:cubicBezTo>
                  <a:pt x="84820" y="23402"/>
                  <a:pt x="83744" y="35596"/>
                  <a:pt x="83744" y="35596"/>
                </a:cubicBezTo>
                <a:cubicBezTo>
                  <a:pt x="83744" y="35596"/>
                  <a:pt x="63750" y="25554"/>
                  <a:pt x="58191" y="26719"/>
                </a:cubicBezTo>
                <a:cubicBezTo>
                  <a:pt x="55770" y="27168"/>
                  <a:pt x="46804" y="27078"/>
                  <a:pt x="37210" y="26719"/>
                </a:cubicBezTo>
                <a:cubicBezTo>
                  <a:pt x="36313" y="34161"/>
                  <a:pt x="35327" y="42858"/>
                  <a:pt x="35327" y="45279"/>
                </a:cubicBezTo>
                <a:cubicBezTo>
                  <a:pt x="35327" y="49762"/>
                  <a:pt x="47611" y="40796"/>
                  <a:pt x="53170" y="45279"/>
                </a:cubicBezTo>
                <a:cubicBezTo>
                  <a:pt x="58729" y="49762"/>
                  <a:pt x="57653" y="56397"/>
                  <a:pt x="50928" y="59805"/>
                </a:cubicBezTo>
                <a:cubicBezTo>
                  <a:pt x="44203" y="63122"/>
                  <a:pt x="48686" y="70923"/>
                  <a:pt x="54246" y="74330"/>
                </a:cubicBezTo>
                <a:cubicBezTo>
                  <a:pt x="59805" y="77647"/>
                  <a:pt x="58729" y="84372"/>
                  <a:pt x="58729" y="93249"/>
                </a:cubicBezTo>
                <a:cubicBezTo>
                  <a:pt x="58729" y="102125"/>
                  <a:pt x="58729" y="113333"/>
                  <a:pt x="53170" y="114409"/>
                </a:cubicBezTo>
                <a:cubicBezTo>
                  <a:pt x="47611" y="115485"/>
                  <a:pt x="44293" y="111091"/>
                  <a:pt x="39810" y="112167"/>
                </a:cubicBezTo>
                <a:cubicBezTo>
                  <a:pt x="35327" y="113243"/>
                  <a:pt x="34251" y="101049"/>
                  <a:pt x="29768" y="101049"/>
                </a:cubicBezTo>
                <a:cubicBezTo>
                  <a:pt x="25285" y="101049"/>
                  <a:pt x="27526" y="111091"/>
                  <a:pt x="21967" y="111091"/>
                </a:cubicBezTo>
                <a:cubicBezTo>
                  <a:pt x="16408" y="111091"/>
                  <a:pt x="7442" y="110015"/>
                  <a:pt x="10849" y="118892"/>
                </a:cubicBezTo>
                <a:cubicBezTo>
                  <a:pt x="14167" y="127858"/>
                  <a:pt x="17574" y="133417"/>
                  <a:pt x="8607" y="133417"/>
                </a:cubicBezTo>
                <a:cubicBezTo>
                  <a:pt x="4393" y="133417"/>
                  <a:pt x="1704" y="135928"/>
                  <a:pt x="0" y="138528"/>
                </a:cubicBezTo>
                <a:cubicBezTo>
                  <a:pt x="628" y="138976"/>
                  <a:pt x="1166" y="139514"/>
                  <a:pt x="1883" y="140052"/>
                </a:cubicBezTo>
                <a:cubicBezTo>
                  <a:pt x="9325" y="145791"/>
                  <a:pt x="14077" y="152426"/>
                  <a:pt x="17305" y="159060"/>
                </a:cubicBezTo>
                <a:cubicBezTo>
                  <a:pt x="24747" y="154039"/>
                  <a:pt x="32368" y="149467"/>
                  <a:pt x="34161" y="15009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3" name="Freeform: Shape 52">
            <a:extLst>
              <a:ext uri="{FF2B5EF4-FFF2-40B4-BE49-F238E27FC236}">
                <a16:creationId xmlns:a16="http://schemas.microsoft.com/office/drawing/2014/main" id="{B3F2D4F6-2B52-A617-DF70-2B0AB9A9BC2C}"/>
              </a:ext>
            </a:extLst>
          </p:cNvPr>
          <p:cNvSpPr/>
          <p:nvPr/>
        </p:nvSpPr>
        <p:spPr>
          <a:xfrm>
            <a:off x="5731253" y="2909634"/>
            <a:ext cx="324472" cy="403603"/>
          </a:xfrm>
          <a:custGeom>
            <a:avLst/>
            <a:gdLst>
              <a:gd name="connsiteX0" fmla="*/ 233005 w 294782"/>
              <a:gd name="connsiteY0" fmla="*/ 7083 h 366672"/>
              <a:gd name="connsiteX1" fmla="*/ 221259 w 294782"/>
              <a:gd name="connsiteY1" fmla="*/ 19905 h 366672"/>
              <a:gd name="connsiteX2" fmla="*/ 210589 w 294782"/>
              <a:gd name="connsiteY2" fmla="*/ 28423 h 366672"/>
              <a:gd name="connsiteX3" fmla="*/ 200995 w 294782"/>
              <a:gd name="connsiteY3" fmla="*/ 23043 h 366672"/>
              <a:gd name="connsiteX4" fmla="*/ 177594 w 294782"/>
              <a:gd name="connsiteY4" fmla="*/ 23043 h 366672"/>
              <a:gd name="connsiteX5" fmla="*/ 169076 w 294782"/>
              <a:gd name="connsiteY5" fmla="*/ 19815 h 366672"/>
              <a:gd name="connsiteX6" fmla="*/ 162710 w 294782"/>
              <a:gd name="connsiteY6" fmla="*/ 24119 h 366672"/>
              <a:gd name="connsiteX7" fmla="*/ 52784 w 294782"/>
              <a:gd name="connsiteY7" fmla="*/ 24119 h 366672"/>
              <a:gd name="connsiteX8" fmla="*/ 52784 w 294782"/>
              <a:gd name="connsiteY8" fmla="*/ 62046 h 366672"/>
              <a:gd name="connsiteX9" fmla="*/ 36107 w 294782"/>
              <a:gd name="connsiteY9" fmla="*/ 62046 h 366672"/>
              <a:gd name="connsiteX10" fmla="*/ 36107 w 294782"/>
              <a:gd name="connsiteY10" fmla="*/ 120954 h 366672"/>
              <a:gd name="connsiteX11" fmla="*/ 33865 w 294782"/>
              <a:gd name="connsiteY11" fmla="*/ 139873 h 366672"/>
              <a:gd name="connsiteX12" fmla="*/ 18264 w 294782"/>
              <a:gd name="connsiteY12" fmla="*/ 149915 h 366672"/>
              <a:gd name="connsiteX13" fmla="*/ 11629 w 294782"/>
              <a:gd name="connsiteY13" fmla="*/ 161033 h 366672"/>
              <a:gd name="connsiteX14" fmla="*/ 3829 w 294782"/>
              <a:gd name="connsiteY14" fmla="*/ 174393 h 366672"/>
              <a:gd name="connsiteX15" fmla="*/ 2753 w 294782"/>
              <a:gd name="connsiteY15" fmla="*/ 187752 h 366672"/>
              <a:gd name="connsiteX16" fmla="*/ 4994 w 294782"/>
              <a:gd name="connsiteY16" fmla="*/ 197795 h 366672"/>
              <a:gd name="connsiteX17" fmla="*/ 8312 w 294782"/>
              <a:gd name="connsiteY17" fmla="*/ 211154 h 366672"/>
              <a:gd name="connsiteX18" fmla="*/ 17188 w 294782"/>
              <a:gd name="connsiteY18" fmla="*/ 222272 h 366672"/>
              <a:gd name="connsiteX19" fmla="*/ 14947 w 294782"/>
              <a:gd name="connsiteY19" fmla="*/ 230073 h 366672"/>
              <a:gd name="connsiteX20" fmla="*/ 28306 w 294782"/>
              <a:gd name="connsiteY20" fmla="*/ 247826 h 366672"/>
              <a:gd name="connsiteX21" fmla="*/ 29382 w 294782"/>
              <a:gd name="connsiteY21" fmla="*/ 263427 h 366672"/>
              <a:gd name="connsiteX22" fmla="*/ 27141 w 294782"/>
              <a:gd name="connsiteY22" fmla="*/ 270062 h 366672"/>
              <a:gd name="connsiteX23" fmla="*/ 34941 w 294782"/>
              <a:gd name="connsiteY23" fmla="*/ 271138 h 366672"/>
              <a:gd name="connsiteX24" fmla="*/ 37183 w 294782"/>
              <a:gd name="connsiteY24" fmla="*/ 276697 h 366672"/>
              <a:gd name="connsiteX25" fmla="*/ 51619 w 294782"/>
              <a:gd name="connsiteY25" fmla="*/ 283332 h 366672"/>
              <a:gd name="connsiteX26" fmla="*/ 59419 w 294782"/>
              <a:gd name="connsiteY26" fmla="*/ 294450 h 366672"/>
              <a:gd name="connsiteX27" fmla="*/ 70537 w 294782"/>
              <a:gd name="connsiteY27" fmla="*/ 304492 h 366672"/>
              <a:gd name="connsiteX28" fmla="*/ 77172 w 294782"/>
              <a:gd name="connsiteY28" fmla="*/ 316686 h 366672"/>
              <a:gd name="connsiteX29" fmla="*/ 89366 w 294782"/>
              <a:gd name="connsiteY29" fmla="*/ 325563 h 366672"/>
              <a:gd name="connsiteX30" fmla="*/ 93491 w 294782"/>
              <a:gd name="connsiteY30" fmla="*/ 335964 h 366672"/>
              <a:gd name="connsiteX31" fmla="*/ 98153 w 294782"/>
              <a:gd name="connsiteY31" fmla="*/ 340716 h 366672"/>
              <a:gd name="connsiteX32" fmla="*/ 105954 w 294782"/>
              <a:gd name="connsiteY32" fmla="*/ 349682 h 366672"/>
              <a:gd name="connsiteX33" fmla="*/ 117072 w 294782"/>
              <a:gd name="connsiteY33" fmla="*/ 349682 h 366672"/>
              <a:gd name="connsiteX34" fmla="*/ 127114 w 294782"/>
              <a:gd name="connsiteY34" fmla="*/ 350758 h 366672"/>
              <a:gd name="connsiteX35" fmla="*/ 135990 w 294782"/>
              <a:gd name="connsiteY35" fmla="*/ 348517 h 366672"/>
              <a:gd name="connsiteX36" fmla="*/ 156792 w 294782"/>
              <a:gd name="connsiteY36" fmla="*/ 366090 h 366672"/>
              <a:gd name="connsiteX37" fmla="*/ 170152 w 294782"/>
              <a:gd name="connsiteY37" fmla="*/ 362145 h 366672"/>
              <a:gd name="connsiteX38" fmla="*/ 181360 w 294782"/>
              <a:gd name="connsiteY38" fmla="*/ 366180 h 366672"/>
              <a:gd name="connsiteX39" fmla="*/ 194540 w 294782"/>
              <a:gd name="connsiteY39" fmla="*/ 361786 h 366672"/>
              <a:gd name="connsiteX40" fmla="*/ 205748 w 294782"/>
              <a:gd name="connsiteY40" fmla="*/ 360980 h 366672"/>
              <a:gd name="connsiteX41" fmla="*/ 211845 w 294782"/>
              <a:gd name="connsiteY41" fmla="*/ 355152 h 366672"/>
              <a:gd name="connsiteX42" fmla="*/ 214176 w 294782"/>
              <a:gd name="connsiteY42" fmla="*/ 352193 h 366672"/>
              <a:gd name="connsiteX43" fmla="*/ 228522 w 294782"/>
              <a:gd name="connsiteY43" fmla="*/ 342599 h 366672"/>
              <a:gd name="connsiteX44" fmla="*/ 239371 w 294782"/>
              <a:gd name="connsiteY44" fmla="*/ 343764 h 366672"/>
              <a:gd name="connsiteX45" fmla="*/ 243854 w 294782"/>
              <a:gd name="connsiteY45" fmla="*/ 346454 h 366672"/>
              <a:gd name="connsiteX46" fmla="*/ 244123 w 294782"/>
              <a:gd name="connsiteY46" fmla="*/ 330584 h 366672"/>
              <a:gd name="connsiteX47" fmla="*/ 227446 w 294782"/>
              <a:gd name="connsiteY47" fmla="*/ 317224 h 366672"/>
              <a:gd name="connsiteX48" fmla="*/ 211845 w 294782"/>
              <a:gd name="connsiteY48" fmla="*/ 297140 h 366672"/>
              <a:gd name="connsiteX49" fmla="*/ 195078 w 294782"/>
              <a:gd name="connsiteY49" fmla="*/ 288264 h 366672"/>
              <a:gd name="connsiteX50" fmla="*/ 198395 w 294782"/>
              <a:gd name="connsiteY50" fmla="*/ 278221 h 366672"/>
              <a:gd name="connsiteX51" fmla="*/ 212921 w 294782"/>
              <a:gd name="connsiteY51" fmla="*/ 274904 h 366672"/>
              <a:gd name="connsiteX52" fmla="*/ 215162 w 294782"/>
              <a:gd name="connsiteY52" fmla="*/ 254820 h 366672"/>
              <a:gd name="connsiteX53" fmla="*/ 220721 w 294782"/>
              <a:gd name="connsiteY53" fmla="*/ 238142 h 366672"/>
              <a:gd name="connsiteX54" fmla="*/ 228522 w 294782"/>
              <a:gd name="connsiteY54" fmla="*/ 230342 h 366672"/>
              <a:gd name="connsiteX55" fmla="*/ 234081 w 294782"/>
              <a:gd name="connsiteY55" fmla="*/ 212499 h 366672"/>
              <a:gd name="connsiteX56" fmla="*/ 245199 w 294782"/>
              <a:gd name="connsiteY56" fmla="*/ 199139 h 366672"/>
              <a:gd name="connsiteX57" fmla="*/ 253000 w 294782"/>
              <a:gd name="connsiteY57" fmla="*/ 190173 h 366672"/>
              <a:gd name="connsiteX58" fmla="*/ 259724 w 294782"/>
              <a:gd name="connsiteY58" fmla="*/ 169013 h 366672"/>
              <a:gd name="connsiteX59" fmla="*/ 260800 w 294782"/>
              <a:gd name="connsiteY59" fmla="*/ 144535 h 366672"/>
              <a:gd name="connsiteX60" fmla="*/ 267525 w 294782"/>
              <a:gd name="connsiteY60" fmla="*/ 126692 h 366672"/>
              <a:gd name="connsiteX61" fmla="*/ 277567 w 294782"/>
              <a:gd name="connsiteY61" fmla="*/ 116650 h 366672"/>
              <a:gd name="connsiteX62" fmla="*/ 294782 w 294782"/>
              <a:gd name="connsiteY62" fmla="*/ 100601 h 366672"/>
              <a:gd name="connsiteX63" fmla="*/ 283574 w 294782"/>
              <a:gd name="connsiteY63" fmla="*/ 90290 h 366672"/>
              <a:gd name="connsiteX64" fmla="*/ 272905 w 294782"/>
              <a:gd name="connsiteY64" fmla="*/ 62046 h 366672"/>
              <a:gd name="connsiteX65" fmla="*/ 268870 w 294782"/>
              <a:gd name="connsiteY65" fmla="*/ 32189 h 366672"/>
              <a:gd name="connsiteX66" fmla="*/ 253179 w 294782"/>
              <a:gd name="connsiteY66" fmla="*/ 13539 h 366672"/>
              <a:gd name="connsiteX67" fmla="*/ 243137 w 294782"/>
              <a:gd name="connsiteY67" fmla="*/ 0 h 366672"/>
              <a:gd name="connsiteX68" fmla="*/ 242509 w 294782"/>
              <a:gd name="connsiteY68" fmla="*/ 717 h 366672"/>
              <a:gd name="connsiteX69" fmla="*/ 232915 w 294782"/>
              <a:gd name="connsiteY69" fmla="*/ 7083 h 36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94782" h="366672">
                <a:moveTo>
                  <a:pt x="233005" y="7083"/>
                </a:moveTo>
                <a:cubicBezTo>
                  <a:pt x="227715" y="7083"/>
                  <a:pt x="229777" y="19905"/>
                  <a:pt x="221259" y="19905"/>
                </a:cubicBezTo>
                <a:cubicBezTo>
                  <a:pt x="212741" y="19905"/>
                  <a:pt x="215879" y="28423"/>
                  <a:pt x="210589" y="28423"/>
                </a:cubicBezTo>
                <a:cubicBezTo>
                  <a:pt x="205299" y="28423"/>
                  <a:pt x="200995" y="23043"/>
                  <a:pt x="200995" y="23043"/>
                </a:cubicBezTo>
                <a:lnTo>
                  <a:pt x="177594" y="23043"/>
                </a:lnTo>
                <a:cubicBezTo>
                  <a:pt x="177594" y="23043"/>
                  <a:pt x="172304" y="17753"/>
                  <a:pt x="169076" y="19815"/>
                </a:cubicBezTo>
                <a:cubicBezTo>
                  <a:pt x="165848" y="21967"/>
                  <a:pt x="162710" y="24119"/>
                  <a:pt x="162710" y="24119"/>
                </a:cubicBezTo>
                <a:lnTo>
                  <a:pt x="52784" y="24119"/>
                </a:lnTo>
                <a:lnTo>
                  <a:pt x="52784" y="62046"/>
                </a:lnTo>
                <a:lnTo>
                  <a:pt x="36107" y="62046"/>
                </a:lnTo>
                <a:lnTo>
                  <a:pt x="36107" y="120954"/>
                </a:lnTo>
                <a:cubicBezTo>
                  <a:pt x="36107" y="120954"/>
                  <a:pt x="37183" y="138707"/>
                  <a:pt x="33865" y="139873"/>
                </a:cubicBezTo>
                <a:cubicBezTo>
                  <a:pt x="30548" y="140949"/>
                  <a:pt x="18264" y="144356"/>
                  <a:pt x="18264" y="149915"/>
                </a:cubicBezTo>
                <a:cubicBezTo>
                  <a:pt x="18264" y="155474"/>
                  <a:pt x="17188" y="159957"/>
                  <a:pt x="11629" y="161033"/>
                </a:cubicBezTo>
                <a:cubicBezTo>
                  <a:pt x="6070" y="162109"/>
                  <a:pt x="11629" y="174393"/>
                  <a:pt x="3829" y="174393"/>
                </a:cubicBezTo>
                <a:cubicBezTo>
                  <a:pt x="-3972" y="174393"/>
                  <a:pt x="7146" y="183269"/>
                  <a:pt x="2753" y="187752"/>
                </a:cubicBezTo>
                <a:cubicBezTo>
                  <a:pt x="-1730" y="192146"/>
                  <a:pt x="-565" y="197795"/>
                  <a:pt x="4994" y="197795"/>
                </a:cubicBezTo>
                <a:cubicBezTo>
                  <a:pt x="10553" y="197795"/>
                  <a:pt x="8312" y="204430"/>
                  <a:pt x="8312" y="211154"/>
                </a:cubicBezTo>
                <a:cubicBezTo>
                  <a:pt x="8312" y="217879"/>
                  <a:pt x="17188" y="222272"/>
                  <a:pt x="17188" y="222272"/>
                </a:cubicBezTo>
                <a:lnTo>
                  <a:pt x="14947" y="230073"/>
                </a:lnTo>
                <a:cubicBezTo>
                  <a:pt x="14947" y="230073"/>
                  <a:pt x="27141" y="244509"/>
                  <a:pt x="28306" y="247826"/>
                </a:cubicBezTo>
                <a:cubicBezTo>
                  <a:pt x="29382" y="251143"/>
                  <a:pt x="36107" y="260020"/>
                  <a:pt x="29382" y="263427"/>
                </a:cubicBezTo>
                <a:cubicBezTo>
                  <a:pt x="22658" y="266745"/>
                  <a:pt x="27141" y="270062"/>
                  <a:pt x="27141" y="270062"/>
                </a:cubicBezTo>
                <a:lnTo>
                  <a:pt x="34941" y="271138"/>
                </a:lnTo>
                <a:lnTo>
                  <a:pt x="37183" y="276697"/>
                </a:lnTo>
                <a:cubicBezTo>
                  <a:pt x="37183" y="276697"/>
                  <a:pt x="46059" y="276697"/>
                  <a:pt x="51619" y="283332"/>
                </a:cubicBezTo>
                <a:cubicBezTo>
                  <a:pt x="57178" y="289967"/>
                  <a:pt x="59419" y="291133"/>
                  <a:pt x="59419" y="294450"/>
                </a:cubicBezTo>
                <a:cubicBezTo>
                  <a:pt x="59419" y="297768"/>
                  <a:pt x="63902" y="298933"/>
                  <a:pt x="70537" y="304492"/>
                </a:cubicBezTo>
                <a:cubicBezTo>
                  <a:pt x="77172" y="310052"/>
                  <a:pt x="77172" y="313369"/>
                  <a:pt x="77172" y="316686"/>
                </a:cubicBezTo>
                <a:cubicBezTo>
                  <a:pt x="77172" y="320004"/>
                  <a:pt x="89366" y="325563"/>
                  <a:pt x="89366" y="325563"/>
                </a:cubicBezTo>
                <a:lnTo>
                  <a:pt x="93491" y="335964"/>
                </a:lnTo>
                <a:cubicBezTo>
                  <a:pt x="95553" y="337040"/>
                  <a:pt x="97257" y="338385"/>
                  <a:pt x="98153" y="340716"/>
                </a:cubicBezTo>
                <a:cubicBezTo>
                  <a:pt x="100395" y="346275"/>
                  <a:pt x="105954" y="349682"/>
                  <a:pt x="105954" y="349682"/>
                </a:cubicBezTo>
                <a:cubicBezTo>
                  <a:pt x="105954" y="349682"/>
                  <a:pt x="112678" y="354165"/>
                  <a:pt x="117072" y="349682"/>
                </a:cubicBezTo>
                <a:cubicBezTo>
                  <a:pt x="121555" y="345199"/>
                  <a:pt x="127114" y="350758"/>
                  <a:pt x="127114" y="350758"/>
                </a:cubicBezTo>
                <a:cubicBezTo>
                  <a:pt x="127114" y="350758"/>
                  <a:pt x="132673" y="346275"/>
                  <a:pt x="135990" y="348517"/>
                </a:cubicBezTo>
                <a:cubicBezTo>
                  <a:pt x="138232" y="350041"/>
                  <a:pt x="148185" y="358200"/>
                  <a:pt x="156792" y="366090"/>
                </a:cubicBezTo>
                <a:cubicBezTo>
                  <a:pt x="158047" y="365642"/>
                  <a:pt x="166476" y="362594"/>
                  <a:pt x="170152" y="362145"/>
                </a:cubicBezTo>
                <a:cubicBezTo>
                  <a:pt x="174187" y="361786"/>
                  <a:pt x="179746" y="368511"/>
                  <a:pt x="181360" y="366180"/>
                </a:cubicBezTo>
                <a:cubicBezTo>
                  <a:pt x="182973" y="363759"/>
                  <a:pt x="191402" y="360173"/>
                  <a:pt x="194540" y="361786"/>
                </a:cubicBezTo>
                <a:cubicBezTo>
                  <a:pt x="197768" y="363400"/>
                  <a:pt x="205299" y="363759"/>
                  <a:pt x="205748" y="360980"/>
                </a:cubicBezTo>
                <a:cubicBezTo>
                  <a:pt x="206017" y="359097"/>
                  <a:pt x="209424" y="357124"/>
                  <a:pt x="211845" y="355152"/>
                </a:cubicBezTo>
                <a:cubicBezTo>
                  <a:pt x="212921" y="354165"/>
                  <a:pt x="213907" y="353269"/>
                  <a:pt x="214176" y="352193"/>
                </a:cubicBezTo>
                <a:cubicBezTo>
                  <a:pt x="214983" y="348965"/>
                  <a:pt x="224577" y="343406"/>
                  <a:pt x="228522" y="342599"/>
                </a:cubicBezTo>
                <a:cubicBezTo>
                  <a:pt x="232557" y="341792"/>
                  <a:pt x="237309" y="341433"/>
                  <a:pt x="239371" y="343764"/>
                </a:cubicBezTo>
                <a:cubicBezTo>
                  <a:pt x="240267" y="344840"/>
                  <a:pt x="242061" y="345737"/>
                  <a:pt x="243854" y="346454"/>
                </a:cubicBezTo>
                <a:cubicBezTo>
                  <a:pt x="245199" y="336233"/>
                  <a:pt x="247441" y="330584"/>
                  <a:pt x="244123" y="330584"/>
                </a:cubicBezTo>
                <a:cubicBezTo>
                  <a:pt x="239640" y="330584"/>
                  <a:pt x="230763" y="326101"/>
                  <a:pt x="227446" y="317224"/>
                </a:cubicBezTo>
                <a:cubicBezTo>
                  <a:pt x="224128" y="308348"/>
                  <a:pt x="214086" y="302699"/>
                  <a:pt x="211845" y="297140"/>
                </a:cubicBezTo>
                <a:cubicBezTo>
                  <a:pt x="209603" y="291581"/>
                  <a:pt x="197319" y="292657"/>
                  <a:pt x="195078" y="288264"/>
                </a:cubicBezTo>
                <a:cubicBezTo>
                  <a:pt x="192836" y="283780"/>
                  <a:pt x="198395" y="283780"/>
                  <a:pt x="198395" y="278221"/>
                </a:cubicBezTo>
                <a:cubicBezTo>
                  <a:pt x="198395" y="272662"/>
                  <a:pt x="211755" y="275980"/>
                  <a:pt x="212921" y="274904"/>
                </a:cubicBezTo>
                <a:cubicBezTo>
                  <a:pt x="213996" y="273828"/>
                  <a:pt x="215162" y="261544"/>
                  <a:pt x="215162" y="254820"/>
                </a:cubicBezTo>
                <a:cubicBezTo>
                  <a:pt x="215162" y="248095"/>
                  <a:pt x="224039" y="241460"/>
                  <a:pt x="220721" y="238142"/>
                </a:cubicBezTo>
                <a:cubicBezTo>
                  <a:pt x="217404" y="234825"/>
                  <a:pt x="224039" y="233659"/>
                  <a:pt x="228522" y="230342"/>
                </a:cubicBezTo>
                <a:cubicBezTo>
                  <a:pt x="233005" y="227024"/>
                  <a:pt x="229598" y="216982"/>
                  <a:pt x="234081" y="212499"/>
                </a:cubicBezTo>
                <a:cubicBezTo>
                  <a:pt x="238564" y="208016"/>
                  <a:pt x="241882" y="199139"/>
                  <a:pt x="245199" y="199139"/>
                </a:cubicBezTo>
                <a:cubicBezTo>
                  <a:pt x="248516" y="199139"/>
                  <a:pt x="253000" y="194656"/>
                  <a:pt x="253000" y="190173"/>
                </a:cubicBezTo>
                <a:cubicBezTo>
                  <a:pt x="253000" y="185690"/>
                  <a:pt x="260800" y="176814"/>
                  <a:pt x="259724" y="169013"/>
                </a:cubicBezTo>
                <a:cubicBezTo>
                  <a:pt x="258559" y="161212"/>
                  <a:pt x="255241" y="151170"/>
                  <a:pt x="260800" y="144535"/>
                </a:cubicBezTo>
                <a:cubicBezTo>
                  <a:pt x="266359" y="137811"/>
                  <a:pt x="268601" y="132252"/>
                  <a:pt x="267525" y="126692"/>
                </a:cubicBezTo>
                <a:cubicBezTo>
                  <a:pt x="266449" y="121133"/>
                  <a:pt x="274249" y="119968"/>
                  <a:pt x="277567" y="116650"/>
                </a:cubicBezTo>
                <a:cubicBezTo>
                  <a:pt x="279898" y="114229"/>
                  <a:pt x="288416" y="110733"/>
                  <a:pt x="294782" y="100601"/>
                </a:cubicBezTo>
                <a:cubicBezTo>
                  <a:pt x="290747" y="95669"/>
                  <a:pt x="286354" y="91545"/>
                  <a:pt x="283574" y="90290"/>
                </a:cubicBezTo>
                <a:cubicBezTo>
                  <a:pt x="277208" y="87331"/>
                  <a:pt x="272905" y="76213"/>
                  <a:pt x="272905" y="62046"/>
                </a:cubicBezTo>
                <a:cubicBezTo>
                  <a:pt x="272905" y="47880"/>
                  <a:pt x="269408" y="36672"/>
                  <a:pt x="268870" y="32189"/>
                </a:cubicBezTo>
                <a:cubicBezTo>
                  <a:pt x="268332" y="27616"/>
                  <a:pt x="261428" y="18022"/>
                  <a:pt x="253179" y="13539"/>
                </a:cubicBezTo>
                <a:cubicBezTo>
                  <a:pt x="247351" y="10311"/>
                  <a:pt x="244033" y="5559"/>
                  <a:pt x="243137" y="0"/>
                </a:cubicBezTo>
                <a:cubicBezTo>
                  <a:pt x="242957" y="269"/>
                  <a:pt x="242688" y="538"/>
                  <a:pt x="242509" y="717"/>
                </a:cubicBezTo>
                <a:cubicBezTo>
                  <a:pt x="237219" y="8159"/>
                  <a:pt x="238205" y="7083"/>
                  <a:pt x="232915" y="708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4" name="Freeform: Shape 53">
            <a:extLst>
              <a:ext uri="{FF2B5EF4-FFF2-40B4-BE49-F238E27FC236}">
                <a16:creationId xmlns:a16="http://schemas.microsoft.com/office/drawing/2014/main" id="{E94CFD98-BBC6-12EC-040C-C80E9D909365}"/>
              </a:ext>
            </a:extLst>
          </p:cNvPr>
          <p:cNvSpPr/>
          <p:nvPr/>
        </p:nvSpPr>
        <p:spPr>
          <a:xfrm>
            <a:off x="6119686" y="3129521"/>
            <a:ext cx="34503" cy="37503"/>
          </a:xfrm>
          <a:custGeom>
            <a:avLst/>
            <a:gdLst>
              <a:gd name="connsiteX0" fmla="*/ 11022 w 31346"/>
              <a:gd name="connsiteY0" fmla="*/ 3945 h 34071"/>
              <a:gd name="connsiteX1" fmla="*/ 2235 w 31346"/>
              <a:gd name="connsiteY1" fmla="*/ 16498 h 34071"/>
              <a:gd name="connsiteX2" fmla="*/ 1697 w 31346"/>
              <a:gd name="connsiteY2" fmla="*/ 31651 h 34071"/>
              <a:gd name="connsiteX3" fmla="*/ 11829 w 31346"/>
              <a:gd name="connsiteY3" fmla="*/ 31113 h 34071"/>
              <a:gd name="connsiteX4" fmla="*/ 20347 w 31346"/>
              <a:gd name="connsiteY4" fmla="*/ 34072 h 34071"/>
              <a:gd name="connsiteX5" fmla="*/ 27789 w 31346"/>
              <a:gd name="connsiteY5" fmla="*/ 25195 h 34071"/>
              <a:gd name="connsiteX6" fmla="*/ 18106 w 31346"/>
              <a:gd name="connsiteY6" fmla="*/ 21071 h 34071"/>
              <a:gd name="connsiteX7" fmla="*/ 28506 w 31346"/>
              <a:gd name="connsiteY7" fmla="*/ 12822 h 34071"/>
              <a:gd name="connsiteX8" fmla="*/ 26892 w 31346"/>
              <a:gd name="connsiteY8" fmla="*/ 2152 h 34071"/>
              <a:gd name="connsiteX9" fmla="*/ 24471 w 31346"/>
              <a:gd name="connsiteY9" fmla="*/ 0 h 34071"/>
              <a:gd name="connsiteX10" fmla="*/ 19630 w 31346"/>
              <a:gd name="connsiteY10" fmla="*/ 3407 h 34071"/>
              <a:gd name="connsiteX11" fmla="*/ 11022 w 31346"/>
              <a:gd name="connsiteY11" fmla="*/ 4035 h 3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46" h="34071">
                <a:moveTo>
                  <a:pt x="11022" y="3945"/>
                </a:moveTo>
                <a:cubicBezTo>
                  <a:pt x="9946" y="5649"/>
                  <a:pt x="5732" y="12553"/>
                  <a:pt x="2235" y="16498"/>
                </a:cubicBezTo>
                <a:cubicBezTo>
                  <a:pt x="-1710" y="20981"/>
                  <a:pt x="532" y="29409"/>
                  <a:pt x="1697" y="31651"/>
                </a:cubicBezTo>
                <a:cubicBezTo>
                  <a:pt x="2863" y="33892"/>
                  <a:pt x="8422" y="33354"/>
                  <a:pt x="11829" y="31113"/>
                </a:cubicBezTo>
                <a:cubicBezTo>
                  <a:pt x="14429" y="29409"/>
                  <a:pt x="16402" y="30395"/>
                  <a:pt x="20347" y="34072"/>
                </a:cubicBezTo>
                <a:cubicBezTo>
                  <a:pt x="22409" y="31113"/>
                  <a:pt x="25189" y="27795"/>
                  <a:pt x="27789" y="25195"/>
                </a:cubicBezTo>
                <a:cubicBezTo>
                  <a:pt x="23306" y="22595"/>
                  <a:pt x="19181" y="22147"/>
                  <a:pt x="18106" y="21071"/>
                </a:cubicBezTo>
                <a:cubicBezTo>
                  <a:pt x="16222" y="19188"/>
                  <a:pt x="23396" y="13898"/>
                  <a:pt x="28506" y="12822"/>
                </a:cubicBezTo>
                <a:cubicBezTo>
                  <a:pt x="33527" y="11746"/>
                  <a:pt x="31196" y="5918"/>
                  <a:pt x="26892" y="2152"/>
                </a:cubicBezTo>
                <a:cubicBezTo>
                  <a:pt x="26175" y="1524"/>
                  <a:pt x="25368" y="807"/>
                  <a:pt x="24471" y="0"/>
                </a:cubicBezTo>
                <a:cubicBezTo>
                  <a:pt x="22051" y="1435"/>
                  <a:pt x="20168" y="2690"/>
                  <a:pt x="19630" y="3407"/>
                </a:cubicBezTo>
                <a:cubicBezTo>
                  <a:pt x="18285" y="5200"/>
                  <a:pt x="15326" y="4483"/>
                  <a:pt x="11022" y="403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5" name="Freeform: Shape 54">
            <a:extLst>
              <a:ext uri="{FF2B5EF4-FFF2-40B4-BE49-F238E27FC236}">
                <a16:creationId xmlns:a16="http://schemas.microsoft.com/office/drawing/2014/main" id="{24D963D6-9CDF-130A-1B8E-B90C80A4BF23}"/>
              </a:ext>
            </a:extLst>
          </p:cNvPr>
          <p:cNvSpPr/>
          <p:nvPr/>
        </p:nvSpPr>
        <p:spPr>
          <a:xfrm>
            <a:off x="6014974" y="3020268"/>
            <a:ext cx="131549" cy="114175"/>
          </a:xfrm>
          <a:custGeom>
            <a:avLst/>
            <a:gdLst>
              <a:gd name="connsiteX0" fmla="*/ 19898 w 119512"/>
              <a:gd name="connsiteY0" fmla="*/ 16050 h 103728"/>
              <a:gd name="connsiteX1" fmla="*/ 9856 w 119512"/>
              <a:gd name="connsiteY1" fmla="*/ 26092 h 103728"/>
              <a:gd name="connsiteX2" fmla="*/ 3131 w 119512"/>
              <a:gd name="connsiteY2" fmla="*/ 43935 h 103728"/>
              <a:gd name="connsiteX3" fmla="*/ 1966 w 119512"/>
              <a:gd name="connsiteY3" fmla="*/ 68323 h 103728"/>
              <a:gd name="connsiteX4" fmla="*/ 17029 w 119512"/>
              <a:gd name="connsiteY4" fmla="*/ 69130 h 103728"/>
              <a:gd name="connsiteX5" fmla="*/ 22678 w 119512"/>
              <a:gd name="connsiteY5" fmla="*/ 63481 h 103728"/>
              <a:gd name="connsiteX6" fmla="*/ 31106 w 119512"/>
              <a:gd name="connsiteY6" fmla="*/ 61239 h 103728"/>
              <a:gd name="connsiteX7" fmla="*/ 42314 w 119512"/>
              <a:gd name="connsiteY7" fmla="*/ 65722 h 103728"/>
              <a:gd name="connsiteX8" fmla="*/ 50204 w 119512"/>
              <a:gd name="connsiteY8" fmla="*/ 65722 h 103728"/>
              <a:gd name="connsiteX9" fmla="*/ 68136 w 119512"/>
              <a:gd name="connsiteY9" fmla="*/ 65722 h 103728"/>
              <a:gd name="connsiteX10" fmla="*/ 106332 w 119512"/>
              <a:gd name="connsiteY10" fmla="*/ 102842 h 103728"/>
              <a:gd name="connsiteX11" fmla="*/ 106063 w 119512"/>
              <a:gd name="connsiteY11" fmla="*/ 103201 h 103728"/>
              <a:gd name="connsiteX12" fmla="*/ 114671 w 119512"/>
              <a:gd name="connsiteY12" fmla="*/ 102573 h 103728"/>
              <a:gd name="connsiteX13" fmla="*/ 119513 w 119512"/>
              <a:gd name="connsiteY13" fmla="*/ 99166 h 103728"/>
              <a:gd name="connsiteX14" fmla="*/ 100325 w 119512"/>
              <a:gd name="connsiteY14" fmla="*/ 77647 h 103728"/>
              <a:gd name="connsiteX15" fmla="*/ 71813 w 119512"/>
              <a:gd name="connsiteY15" fmla="*/ 57922 h 103728"/>
              <a:gd name="connsiteX16" fmla="*/ 60336 w 119512"/>
              <a:gd name="connsiteY16" fmla="*/ 46445 h 103728"/>
              <a:gd name="connsiteX17" fmla="*/ 46976 w 119512"/>
              <a:gd name="connsiteY17" fmla="*/ 20084 h 103728"/>
              <a:gd name="connsiteX18" fmla="*/ 36844 w 119512"/>
              <a:gd name="connsiteY18" fmla="*/ 0 h 103728"/>
              <a:gd name="connsiteX19" fmla="*/ 19629 w 119512"/>
              <a:gd name="connsiteY19" fmla="*/ 16050 h 10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512" h="103728">
                <a:moveTo>
                  <a:pt x="19898" y="16050"/>
                </a:moveTo>
                <a:cubicBezTo>
                  <a:pt x="16581" y="19367"/>
                  <a:pt x="8780" y="20533"/>
                  <a:pt x="9856" y="26092"/>
                </a:cubicBezTo>
                <a:cubicBezTo>
                  <a:pt x="10932" y="31651"/>
                  <a:pt x="8780" y="37210"/>
                  <a:pt x="3131" y="43935"/>
                </a:cubicBezTo>
                <a:cubicBezTo>
                  <a:pt x="-2428" y="50569"/>
                  <a:pt x="890" y="60522"/>
                  <a:pt x="1966" y="68323"/>
                </a:cubicBezTo>
                <a:cubicBezTo>
                  <a:pt x="8690" y="67874"/>
                  <a:pt x="15684" y="67695"/>
                  <a:pt x="17029" y="69130"/>
                </a:cubicBezTo>
                <a:cubicBezTo>
                  <a:pt x="19808" y="71909"/>
                  <a:pt x="20974" y="69130"/>
                  <a:pt x="22678" y="63481"/>
                </a:cubicBezTo>
                <a:cubicBezTo>
                  <a:pt x="24381" y="57832"/>
                  <a:pt x="27699" y="58460"/>
                  <a:pt x="31106" y="61239"/>
                </a:cubicBezTo>
                <a:cubicBezTo>
                  <a:pt x="34423" y="64019"/>
                  <a:pt x="36665" y="68502"/>
                  <a:pt x="42314" y="65722"/>
                </a:cubicBezTo>
                <a:cubicBezTo>
                  <a:pt x="47962" y="62943"/>
                  <a:pt x="47335" y="64557"/>
                  <a:pt x="50204" y="65722"/>
                </a:cubicBezTo>
                <a:cubicBezTo>
                  <a:pt x="52983" y="66888"/>
                  <a:pt x="64281" y="65184"/>
                  <a:pt x="68136" y="65722"/>
                </a:cubicBezTo>
                <a:cubicBezTo>
                  <a:pt x="72082" y="66260"/>
                  <a:pt x="106332" y="102842"/>
                  <a:pt x="106332" y="102842"/>
                </a:cubicBezTo>
                <a:cubicBezTo>
                  <a:pt x="106332" y="102842"/>
                  <a:pt x="106332" y="102932"/>
                  <a:pt x="106063" y="103201"/>
                </a:cubicBezTo>
                <a:cubicBezTo>
                  <a:pt x="110367" y="103649"/>
                  <a:pt x="113326" y="104367"/>
                  <a:pt x="114671" y="102573"/>
                </a:cubicBezTo>
                <a:cubicBezTo>
                  <a:pt x="115209" y="101856"/>
                  <a:pt x="117182" y="100601"/>
                  <a:pt x="119513" y="99166"/>
                </a:cubicBezTo>
                <a:cubicBezTo>
                  <a:pt x="115119" y="95042"/>
                  <a:pt x="108753" y="88317"/>
                  <a:pt x="100325" y="77647"/>
                </a:cubicBezTo>
                <a:cubicBezTo>
                  <a:pt x="90193" y="64826"/>
                  <a:pt x="78178" y="57922"/>
                  <a:pt x="71813" y="57922"/>
                </a:cubicBezTo>
                <a:cubicBezTo>
                  <a:pt x="65446" y="57922"/>
                  <a:pt x="64370" y="46983"/>
                  <a:pt x="60336" y="46445"/>
                </a:cubicBezTo>
                <a:cubicBezTo>
                  <a:pt x="56301" y="45907"/>
                  <a:pt x="47245" y="30216"/>
                  <a:pt x="46976" y="20084"/>
                </a:cubicBezTo>
                <a:cubicBezTo>
                  <a:pt x="46797" y="14346"/>
                  <a:pt x="42134" y="6456"/>
                  <a:pt x="36844" y="0"/>
                </a:cubicBezTo>
                <a:cubicBezTo>
                  <a:pt x="30478" y="10132"/>
                  <a:pt x="21960" y="13629"/>
                  <a:pt x="19629" y="1605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6" name="Freeform: Shape 55">
            <a:extLst>
              <a:ext uri="{FF2B5EF4-FFF2-40B4-BE49-F238E27FC236}">
                <a16:creationId xmlns:a16="http://schemas.microsoft.com/office/drawing/2014/main" id="{E9AAD55F-581D-AF77-0295-DA68BC5B5848}"/>
              </a:ext>
            </a:extLst>
          </p:cNvPr>
          <p:cNvSpPr/>
          <p:nvPr/>
        </p:nvSpPr>
        <p:spPr>
          <a:xfrm>
            <a:off x="5945492" y="3085497"/>
            <a:ext cx="294715" cy="229613"/>
          </a:xfrm>
          <a:custGeom>
            <a:avLst/>
            <a:gdLst>
              <a:gd name="connsiteX0" fmla="*/ 17210 w 267748"/>
              <a:gd name="connsiteY0" fmla="*/ 137369 h 208603"/>
              <a:gd name="connsiteX1" fmla="*/ 32811 w 267748"/>
              <a:gd name="connsiteY1" fmla="*/ 157454 h 208603"/>
              <a:gd name="connsiteX2" fmla="*/ 49488 w 267748"/>
              <a:gd name="connsiteY2" fmla="*/ 170813 h 208603"/>
              <a:gd name="connsiteX3" fmla="*/ 49219 w 267748"/>
              <a:gd name="connsiteY3" fmla="*/ 186684 h 208603"/>
              <a:gd name="connsiteX4" fmla="*/ 55137 w 267748"/>
              <a:gd name="connsiteY4" fmla="*/ 189194 h 208603"/>
              <a:gd name="connsiteX5" fmla="*/ 73518 w 267748"/>
              <a:gd name="connsiteY5" fmla="*/ 192780 h 208603"/>
              <a:gd name="connsiteX6" fmla="*/ 94319 w 267748"/>
              <a:gd name="connsiteY6" fmla="*/ 204795 h 208603"/>
              <a:gd name="connsiteX7" fmla="*/ 115121 w 267748"/>
              <a:gd name="connsiteY7" fmla="*/ 208382 h 208603"/>
              <a:gd name="connsiteX8" fmla="*/ 127135 w 267748"/>
              <a:gd name="connsiteY8" fmla="*/ 198788 h 208603"/>
              <a:gd name="connsiteX9" fmla="*/ 142737 w 267748"/>
              <a:gd name="connsiteY9" fmla="*/ 195560 h 208603"/>
              <a:gd name="connsiteX10" fmla="*/ 151524 w 267748"/>
              <a:gd name="connsiteY10" fmla="*/ 199147 h 208603"/>
              <a:gd name="connsiteX11" fmla="*/ 160490 w 267748"/>
              <a:gd name="connsiteY11" fmla="*/ 196636 h 208603"/>
              <a:gd name="connsiteX12" fmla="*/ 175105 w 267748"/>
              <a:gd name="connsiteY12" fmla="*/ 194394 h 208603"/>
              <a:gd name="connsiteX13" fmla="*/ 198686 w 267748"/>
              <a:gd name="connsiteY13" fmla="*/ 182021 h 208603"/>
              <a:gd name="connsiteX14" fmla="*/ 218681 w 267748"/>
              <a:gd name="connsiteY14" fmla="*/ 178435 h 208603"/>
              <a:gd name="connsiteX15" fmla="*/ 266650 w 267748"/>
              <a:gd name="connsiteY15" fmla="*/ 130465 h 208603"/>
              <a:gd name="connsiteX16" fmla="*/ 260284 w 267748"/>
              <a:gd name="connsiteY16" fmla="*/ 126431 h 208603"/>
              <a:gd name="connsiteX17" fmla="*/ 235537 w 267748"/>
              <a:gd name="connsiteY17" fmla="*/ 120872 h 208603"/>
              <a:gd name="connsiteX18" fmla="*/ 199134 w 267748"/>
              <a:gd name="connsiteY18" fmla="*/ 108050 h 208603"/>
              <a:gd name="connsiteX19" fmla="*/ 187119 w 267748"/>
              <a:gd name="connsiteY19" fmla="*/ 97290 h 208603"/>
              <a:gd name="connsiteX20" fmla="*/ 175912 w 267748"/>
              <a:gd name="connsiteY20" fmla="*/ 80882 h 208603"/>
              <a:gd name="connsiteX21" fmla="*/ 178691 w 267748"/>
              <a:gd name="connsiteY21" fmla="*/ 74158 h 208603"/>
              <a:gd name="connsiteX22" fmla="*/ 170173 w 267748"/>
              <a:gd name="connsiteY22" fmla="*/ 71199 h 208603"/>
              <a:gd name="connsiteX23" fmla="*/ 160042 w 267748"/>
              <a:gd name="connsiteY23" fmla="*/ 71737 h 208603"/>
              <a:gd name="connsiteX24" fmla="*/ 160579 w 267748"/>
              <a:gd name="connsiteY24" fmla="*/ 56584 h 208603"/>
              <a:gd name="connsiteX25" fmla="*/ 169546 w 267748"/>
              <a:gd name="connsiteY25" fmla="*/ 43673 h 208603"/>
              <a:gd name="connsiteX26" fmla="*/ 131350 w 267748"/>
              <a:gd name="connsiteY26" fmla="*/ 6552 h 208603"/>
              <a:gd name="connsiteX27" fmla="*/ 113417 w 267748"/>
              <a:gd name="connsiteY27" fmla="*/ 6552 h 208603"/>
              <a:gd name="connsiteX28" fmla="*/ 105527 w 267748"/>
              <a:gd name="connsiteY28" fmla="*/ 6552 h 208603"/>
              <a:gd name="connsiteX29" fmla="*/ 94319 w 267748"/>
              <a:gd name="connsiteY29" fmla="*/ 2069 h 208603"/>
              <a:gd name="connsiteX30" fmla="*/ 85891 w 267748"/>
              <a:gd name="connsiteY30" fmla="*/ 4311 h 208603"/>
              <a:gd name="connsiteX31" fmla="*/ 80242 w 267748"/>
              <a:gd name="connsiteY31" fmla="*/ 9959 h 208603"/>
              <a:gd name="connsiteX32" fmla="*/ 65179 w 267748"/>
              <a:gd name="connsiteY32" fmla="*/ 9153 h 208603"/>
              <a:gd name="connsiteX33" fmla="*/ 65179 w 267748"/>
              <a:gd name="connsiteY33" fmla="*/ 9332 h 208603"/>
              <a:gd name="connsiteX34" fmla="*/ 58455 w 267748"/>
              <a:gd name="connsiteY34" fmla="*/ 30492 h 208603"/>
              <a:gd name="connsiteX35" fmla="*/ 50654 w 267748"/>
              <a:gd name="connsiteY35" fmla="*/ 39458 h 208603"/>
              <a:gd name="connsiteX36" fmla="*/ 39536 w 267748"/>
              <a:gd name="connsiteY36" fmla="*/ 52818 h 208603"/>
              <a:gd name="connsiteX37" fmla="*/ 33977 w 267748"/>
              <a:gd name="connsiteY37" fmla="*/ 70661 h 208603"/>
              <a:gd name="connsiteX38" fmla="*/ 26176 w 267748"/>
              <a:gd name="connsiteY38" fmla="*/ 78461 h 208603"/>
              <a:gd name="connsiteX39" fmla="*/ 20617 w 267748"/>
              <a:gd name="connsiteY39" fmla="*/ 95138 h 208603"/>
              <a:gd name="connsiteX40" fmla="*/ 18376 w 267748"/>
              <a:gd name="connsiteY40" fmla="*/ 115223 h 208603"/>
              <a:gd name="connsiteX41" fmla="*/ 3850 w 267748"/>
              <a:gd name="connsiteY41" fmla="*/ 118540 h 208603"/>
              <a:gd name="connsiteX42" fmla="*/ 533 w 267748"/>
              <a:gd name="connsiteY42" fmla="*/ 128583 h 208603"/>
              <a:gd name="connsiteX43" fmla="*/ 17299 w 267748"/>
              <a:gd name="connsiteY43" fmla="*/ 137459 h 2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7748" h="208603">
                <a:moveTo>
                  <a:pt x="17210" y="137369"/>
                </a:moveTo>
                <a:cubicBezTo>
                  <a:pt x="19451" y="142928"/>
                  <a:pt x="29494" y="148487"/>
                  <a:pt x="32811" y="157454"/>
                </a:cubicBezTo>
                <a:cubicBezTo>
                  <a:pt x="36128" y="166420"/>
                  <a:pt x="45095" y="170813"/>
                  <a:pt x="49488" y="170813"/>
                </a:cubicBezTo>
                <a:cubicBezTo>
                  <a:pt x="52806" y="170813"/>
                  <a:pt x="50564" y="176372"/>
                  <a:pt x="49219" y="186684"/>
                </a:cubicBezTo>
                <a:cubicBezTo>
                  <a:pt x="51371" y="187580"/>
                  <a:pt x="53613" y="188297"/>
                  <a:pt x="55137" y="189194"/>
                </a:cubicBezTo>
                <a:cubicBezTo>
                  <a:pt x="57916" y="190808"/>
                  <a:pt x="69573" y="189194"/>
                  <a:pt x="73518" y="192780"/>
                </a:cubicBezTo>
                <a:cubicBezTo>
                  <a:pt x="77552" y="196367"/>
                  <a:pt x="90284" y="204795"/>
                  <a:pt x="94319" y="204795"/>
                </a:cubicBezTo>
                <a:cubicBezTo>
                  <a:pt x="98354" y="204795"/>
                  <a:pt x="112700" y="206768"/>
                  <a:pt x="115121" y="208382"/>
                </a:cubicBezTo>
                <a:cubicBezTo>
                  <a:pt x="117542" y="209996"/>
                  <a:pt x="120680" y="202374"/>
                  <a:pt x="127135" y="198788"/>
                </a:cubicBezTo>
                <a:cubicBezTo>
                  <a:pt x="133502" y="195201"/>
                  <a:pt x="141571" y="192780"/>
                  <a:pt x="142737" y="195560"/>
                </a:cubicBezTo>
                <a:cubicBezTo>
                  <a:pt x="143902" y="198340"/>
                  <a:pt x="148296" y="200760"/>
                  <a:pt x="151524" y="199147"/>
                </a:cubicBezTo>
                <a:cubicBezTo>
                  <a:pt x="152869" y="198519"/>
                  <a:pt x="156455" y="197533"/>
                  <a:pt x="160490" y="196636"/>
                </a:cubicBezTo>
                <a:cubicBezTo>
                  <a:pt x="166407" y="195291"/>
                  <a:pt x="173222" y="194125"/>
                  <a:pt x="175105" y="194394"/>
                </a:cubicBezTo>
                <a:cubicBezTo>
                  <a:pt x="178333" y="194753"/>
                  <a:pt x="187119" y="182021"/>
                  <a:pt x="198686" y="182021"/>
                </a:cubicBezTo>
                <a:cubicBezTo>
                  <a:pt x="210252" y="182021"/>
                  <a:pt x="213480" y="183994"/>
                  <a:pt x="218681" y="178435"/>
                </a:cubicBezTo>
                <a:cubicBezTo>
                  <a:pt x="223881" y="172875"/>
                  <a:pt x="263063" y="133245"/>
                  <a:pt x="266650" y="130465"/>
                </a:cubicBezTo>
                <a:cubicBezTo>
                  <a:pt x="270236" y="127686"/>
                  <a:pt x="264229" y="126431"/>
                  <a:pt x="260284" y="126431"/>
                </a:cubicBezTo>
                <a:cubicBezTo>
                  <a:pt x="256339" y="126431"/>
                  <a:pt x="248269" y="126072"/>
                  <a:pt x="235537" y="120872"/>
                </a:cubicBezTo>
                <a:cubicBezTo>
                  <a:pt x="222715" y="115671"/>
                  <a:pt x="202721" y="108857"/>
                  <a:pt x="199134" y="108050"/>
                </a:cubicBezTo>
                <a:cubicBezTo>
                  <a:pt x="195548" y="107243"/>
                  <a:pt x="190347" y="98815"/>
                  <a:pt x="187119" y="97290"/>
                </a:cubicBezTo>
                <a:cubicBezTo>
                  <a:pt x="183892" y="95676"/>
                  <a:pt x="177526" y="84469"/>
                  <a:pt x="175912" y="80882"/>
                </a:cubicBezTo>
                <a:cubicBezTo>
                  <a:pt x="175374" y="79627"/>
                  <a:pt x="176629" y="77116"/>
                  <a:pt x="178691" y="74158"/>
                </a:cubicBezTo>
                <a:cubicBezTo>
                  <a:pt x="174746" y="70481"/>
                  <a:pt x="172774" y="69495"/>
                  <a:pt x="170173" y="71199"/>
                </a:cubicBezTo>
                <a:cubicBezTo>
                  <a:pt x="166766" y="73440"/>
                  <a:pt x="161207" y="73978"/>
                  <a:pt x="160042" y="71737"/>
                </a:cubicBezTo>
                <a:cubicBezTo>
                  <a:pt x="158966" y="69495"/>
                  <a:pt x="156634" y="61067"/>
                  <a:pt x="160579" y="56584"/>
                </a:cubicBezTo>
                <a:cubicBezTo>
                  <a:pt x="164525" y="52101"/>
                  <a:pt x="169546" y="43673"/>
                  <a:pt x="169546" y="43673"/>
                </a:cubicBezTo>
                <a:cubicBezTo>
                  <a:pt x="169546" y="43673"/>
                  <a:pt x="135295" y="7180"/>
                  <a:pt x="131350" y="6552"/>
                </a:cubicBezTo>
                <a:cubicBezTo>
                  <a:pt x="127404" y="6014"/>
                  <a:pt x="116197" y="7718"/>
                  <a:pt x="113417" y="6552"/>
                </a:cubicBezTo>
                <a:cubicBezTo>
                  <a:pt x="110638" y="5387"/>
                  <a:pt x="111176" y="3773"/>
                  <a:pt x="105527" y="6552"/>
                </a:cubicBezTo>
                <a:cubicBezTo>
                  <a:pt x="99878" y="9332"/>
                  <a:pt x="97637" y="4849"/>
                  <a:pt x="94319" y="2069"/>
                </a:cubicBezTo>
                <a:cubicBezTo>
                  <a:pt x="90912" y="-710"/>
                  <a:pt x="87595" y="-1338"/>
                  <a:pt x="85891" y="4311"/>
                </a:cubicBezTo>
                <a:cubicBezTo>
                  <a:pt x="84187" y="9959"/>
                  <a:pt x="83112" y="12739"/>
                  <a:pt x="80242" y="9959"/>
                </a:cubicBezTo>
                <a:cubicBezTo>
                  <a:pt x="78808" y="8615"/>
                  <a:pt x="71904" y="8704"/>
                  <a:pt x="65179" y="9153"/>
                </a:cubicBezTo>
                <a:lnTo>
                  <a:pt x="65179" y="9332"/>
                </a:lnTo>
                <a:cubicBezTo>
                  <a:pt x="66345" y="17132"/>
                  <a:pt x="58455" y="26099"/>
                  <a:pt x="58455" y="30492"/>
                </a:cubicBezTo>
                <a:cubicBezTo>
                  <a:pt x="58455" y="34886"/>
                  <a:pt x="53971" y="39458"/>
                  <a:pt x="50654" y="39458"/>
                </a:cubicBezTo>
                <a:cubicBezTo>
                  <a:pt x="47336" y="39458"/>
                  <a:pt x="43929" y="48335"/>
                  <a:pt x="39536" y="52818"/>
                </a:cubicBezTo>
                <a:cubicBezTo>
                  <a:pt x="35053" y="57301"/>
                  <a:pt x="38460" y="67343"/>
                  <a:pt x="33977" y="70661"/>
                </a:cubicBezTo>
                <a:cubicBezTo>
                  <a:pt x="29494" y="73978"/>
                  <a:pt x="22859" y="75144"/>
                  <a:pt x="26176" y="78461"/>
                </a:cubicBezTo>
                <a:cubicBezTo>
                  <a:pt x="29494" y="81779"/>
                  <a:pt x="20617" y="88504"/>
                  <a:pt x="20617" y="95138"/>
                </a:cubicBezTo>
                <a:cubicBezTo>
                  <a:pt x="20617" y="101774"/>
                  <a:pt x="19541" y="114057"/>
                  <a:pt x="18376" y="115223"/>
                </a:cubicBezTo>
                <a:cubicBezTo>
                  <a:pt x="17299" y="116299"/>
                  <a:pt x="3850" y="112981"/>
                  <a:pt x="3850" y="118540"/>
                </a:cubicBezTo>
                <a:cubicBezTo>
                  <a:pt x="3850" y="124099"/>
                  <a:pt x="-1709" y="124099"/>
                  <a:pt x="533" y="128583"/>
                </a:cubicBezTo>
                <a:cubicBezTo>
                  <a:pt x="2774" y="133066"/>
                  <a:pt x="15058" y="131900"/>
                  <a:pt x="17299" y="13745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7" name="Freeform: Shape 56">
            <a:extLst>
              <a:ext uri="{FF2B5EF4-FFF2-40B4-BE49-F238E27FC236}">
                <a16:creationId xmlns:a16="http://schemas.microsoft.com/office/drawing/2014/main" id="{1663AC1C-9B15-4938-BC93-1FAED3D3BC2A}"/>
              </a:ext>
            </a:extLst>
          </p:cNvPr>
          <p:cNvSpPr/>
          <p:nvPr/>
        </p:nvSpPr>
        <p:spPr>
          <a:xfrm>
            <a:off x="5990687" y="2659617"/>
            <a:ext cx="27189" cy="36247"/>
          </a:xfrm>
          <a:custGeom>
            <a:avLst/>
            <a:gdLst>
              <a:gd name="connsiteX0" fmla="*/ 22236 w 24701"/>
              <a:gd name="connsiteY0" fmla="*/ 14012 h 32930"/>
              <a:gd name="connsiteX1" fmla="*/ 13539 w 24701"/>
              <a:gd name="connsiteY1" fmla="*/ 24 h 32930"/>
              <a:gd name="connsiteX2" fmla="*/ 13360 w 24701"/>
              <a:gd name="connsiteY2" fmla="*/ 2356 h 32930"/>
              <a:gd name="connsiteX3" fmla="*/ 0 w 24701"/>
              <a:gd name="connsiteY3" fmla="*/ 29344 h 32930"/>
              <a:gd name="connsiteX4" fmla="*/ 8518 w 24701"/>
              <a:gd name="connsiteY4" fmla="*/ 32930 h 32930"/>
              <a:gd name="connsiteX5" fmla="*/ 22326 w 24701"/>
              <a:gd name="connsiteY5" fmla="*/ 13922 h 3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1" h="32930">
                <a:moveTo>
                  <a:pt x="22236" y="14012"/>
                </a:moveTo>
                <a:cubicBezTo>
                  <a:pt x="25643" y="11053"/>
                  <a:pt x="27616" y="-603"/>
                  <a:pt x="13539" y="24"/>
                </a:cubicBezTo>
                <a:cubicBezTo>
                  <a:pt x="13449" y="831"/>
                  <a:pt x="13360" y="1549"/>
                  <a:pt x="13360" y="2356"/>
                </a:cubicBezTo>
                <a:cubicBezTo>
                  <a:pt x="13360" y="7735"/>
                  <a:pt x="4752" y="19122"/>
                  <a:pt x="0" y="29344"/>
                </a:cubicBezTo>
                <a:lnTo>
                  <a:pt x="8518" y="32930"/>
                </a:lnTo>
                <a:cubicBezTo>
                  <a:pt x="12911" y="25040"/>
                  <a:pt x="19636" y="16343"/>
                  <a:pt x="22326" y="13922"/>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8" name="Freeform: Shape 57">
            <a:extLst>
              <a:ext uri="{FF2B5EF4-FFF2-40B4-BE49-F238E27FC236}">
                <a16:creationId xmlns:a16="http://schemas.microsoft.com/office/drawing/2014/main" id="{9DD0B4A3-B542-CA4F-8ED9-E78B90211540}"/>
              </a:ext>
            </a:extLst>
          </p:cNvPr>
          <p:cNvSpPr/>
          <p:nvPr/>
        </p:nvSpPr>
        <p:spPr>
          <a:xfrm>
            <a:off x="5999964" y="2603884"/>
            <a:ext cx="136590" cy="108858"/>
          </a:xfrm>
          <a:custGeom>
            <a:avLst/>
            <a:gdLst>
              <a:gd name="connsiteX0" fmla="*/ 13808 w 124092"/>
              <a:gd name="connsiteY0" fmla="*/ 64646 h 98897"/>
              <a:gd name="connsiteX1" fmla="*/ 0 w 124092"/>
              <a:gd name="connsiteY1" fmla="*/ 83655 h 98897"/>
              <a:gd name="connsiteX2" fmla="*/ 896 w 124092"/>
              <a:gd name="connsiteY2" fmla="*/ 84013 h 98897"/>
              <a:gd name="connsiteX3" fmla="*/ 2331 w 124092"/>
              <a:gd name="connsiteY3" fmla="*/ 90379 h 98897"/>
              <a:gd name="connsiteX4" fmla="*/ 18739 w 124092"/>
              <a:gd name="connsiteY4" fmla="*/ 98897 h 98897"/>
              <a:gd name="connsiteX5" fmla="*/ 35865 w 124092"/>
              <a:gd name="connsiteY5" fmla="*/ 89662 h 98897"/>
              <a:gd name="connsiteX6" fmla="*/ 97732 w 124092"/>
              <a:gd name="connsiteY6" fmla="*/ 58370 h 98897"/>
              <a:gd name="connsiteX7" fmla="*/ 102035 w 124092"/>
              <a:gd name="connsiteY7" fmla="*/ 47700 h 98897"/>
              <a:gd name="connsiteX8" fmla="*/ 103470 w 124092"/>
              <a:gd name="connsiteY8" fmla="*/ 33444 h 98897"/>
              <a:gd name="connsiteX9" fmla="*/ 102035 w 124092"/>
              <a:gd name="connsiteY9" fmla="*/ 18470 h 98897"/>
              <a:gd name="connsiteX10" fmla="*/ 113422 w 124092"/>
              <a:gd name="connsiteY10" fmla="*/ 9952 h 98897"/>
              <a:gd name="connsiteX11" fmla="*/ 124092 w 124092"/>
              <a:gd name="connsiteY11" fmla="*/ 2152 h 98897"/>
              <a:gd name="connsiteX12" fmla="*/ 117009 w 124092"/>
              <a:gd name="connsiteY12" fmla="*/ 0 h 98897"/>
              <a:gd name="connsiteX13" fmla="*/ 97104 w 124092"/>
              <a:gd name="connsiteY13" fmla="*/ 2869 h 98897"/>
              <a:gd name="connsiteX14" fmla="*/ 72895 w 124092"/>
              <a:gd name="connsiteY14" fmla="*/ 9952 h 98897"/>
              <a:gd name="connsiteX15" fmla="*/ 52273 w 124092"/>
              <a:gd name="connsiteY15" fmla="*/ 9235 h 98897"/>
              <a:gd name="connsiteX16" fmla="*/ 40886 w 124092"/>
              <a:gd name="connsiteY16" fmla="*/ 11387 h 98897"/>
              <a:gd name="connsiteX17" fmla="*/ 24478 w 124092"/>
              <a:gd name="connsiteY17" fmla="*/ 11387 h 98897"/>
              <a:gd name="connsiteX18" fmla="*/ 17394 w 124092"/>
              <a:gd name="connsiteY18" fmla="*/ 15691 h 98897"/>
              <a:gd name="connsiteX19" fmla="*/ 6725 w 124092"/>
              <a:gd name="connsiteY19" fmla="*/ 28244 h 98897"/>
              <a:gd name="connsiteX20" fmla="*/ 6545 w 124092"/>
              <a:gd name="connsiteY20" fmla="*/ 37299 h 98897"/>
              <a:gd name="connsiteX21" fmla="*/ 5111 w 124092"/>
              <a:gd name="connsiteY21" fmla="*/ 50659 h 98897"/>
              <a:gd name="connsiteX22" fmla="*/ 13808 w 124092"/>
              <a:gd name="connsiteY22" fmla="*/ 64646 h 9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092" h="98897">
                <a:moveTo>
                  <a:pt x="13808" y="64646"/>
                </a:moveTo>
                <a:cubicBezTo>
                  <a:pt x="11118" y="66977"/>
                  <a:pt x="4393" y="75764"/>
                  <a:pt x="0" y="83655"/>
                </a:cubicBezTo>
                <a:lnTo>
                  <a:pt x="896" y="84013"/>
                </a:lnTo>
                <a:lnTo>
                  <a:pt x="2331" y="90379"/>
                </a:lnTo>
                <a:lnTo>
                  <a:pt x="18739" y="98897"/>
                </a:lnTo>
                <a:cubicBezTo>
                  <a:pt x="18739" y="98897"/>
                  <a:pt x="30844" y="90379"/>
                  <a:pt x="35865" y="89662"/>
                </a:cubicBezTo>
                <a:cubicBezTo>
                  <a:pt x="40796" y="88945"/>
                  <a:pt x="97732" y="58370"/>
                  <a:pt x="97732" y="58370"/>
                </a:cubicBezTo>
                <a:cubicBezTo>
                  <a:pt x="97732" y="58370"/>
                  <a:pt x="102753" y="50569"/>
                  <a:pt x="102035" y="47700"/>
                </a:cubicBezTo>
                <a:cubicBezTo>
                  <a:pt x="101318" y="44831"/>
                  <a:pt x="100601" y="37030"/>
                  <a:pt x="103470" y="33444"/>
                </a:cubicBezTo>
                <a:cubicBezTo>
                  <a:pt x="106339" y="29857"/>
                  <a:pt x="99883" y="24209"/>
                  <a:pt x="102035" y="18470"/>
                </a:cubicBezTo>
                <a:cubicBezTo>
                  <a:pt x="104187" y="12732"/>
                  <a:pt x="113422" y="9952"/>
                  <a:pt x="113422" y="9952"/>
                </a:cubicBezTo>
                <a:lnTo>
                  <a:pt x="124092" y="2152"/>
                </a:lnTo>
                <a:lnTo>
                  <a:pt x="117009" y="0"/>
                </a:lnTo>
                <a:cubicBezTo>
                  <a:pt x="117009" y="0"/>
                  <a:pt x="107774" y="3586"/>
                  <a:pt x="97104" y="2869"/>
                </a:cubicBezTo>
                <a:cubicBezTo>
                  <a:pt x="86434" y="2152"/>
                  <a:pt x="84282" y="9952"/>
                  <a:pt x="72895" y="9952"/>
                </a:cubicBezTo>
                <a:cubicBezTo>
                  <a:pt x="61508" y="9952"/>
                  <a:pt x="55142" y="12822"/>
                  <a:pt x="52273" y="9235"/>
                </a:cubicBezTo>
                <a:cubicBezTo>
                  <a:pt x="49404" y="5649"/>
                  <a:pt x="48686" y="7801"/>
                  <a:pt x="40886" y="11387"/>
                </a:cubicBezTo>
                <a:cubicBezTo>
                  <a:pt x="33085" y="14974"/>
                  <a:pt x="28064" y="14256"/>
                  <a:pt x="24478" y="11387"/>
                </a:cubicBezTo>
                <a:cubicBezTo>
                  <a:pt x="20891" y="8518"/>
                  <a:pt x="18112" y="12104"/>
                  <a:pt x="17394" y="15691"/>
                </a:cubicBezTo>
                <a:cubicBezTo>
                  <a:pt x="16767" y="19008"/>
                  <a:pt x="17753" y="26719"/>
                  <a:pt x="6725" y="28244"/>
                </a:cubicBezTo>
                <a:cubicBezTo>
                  <a:pt x="6007" y="31561"/>
                  <a:pt x="4662" y="34968"/>
                  <a:pt x="6545" y="37299"/>
                </a:cubicBezTo>
                <a:cubicBezTo>
                  <a:pt x="9325" y="40796"/>
                  <a:pt x="6007" y="45010"/>
                  <a:pt x="5111" y="50659"/>
                </a:cubicBezTo>
                <a:cubicBezTo>
                  <a:pt x="19277" y="50031"/>
                  <a:pt x="17215" y="61687"/>
                  <a:pt x="13808" y="6464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59" name="Freeform: Shape 58">
            <a:extLst>
              <a:ext uri="{FF2B5EF4-FFF2-40B4-BE49-F238E27FC236}">
                <a16:creationId xmlns:a16="http://schemas.microsoft.com/office/drawing/2014/main" id="{0C75B06B-2634-4CE1-54A3-6A443A79F77A}"/>
              </a:ext>
            </a:extLst>
          </p:cNvPr>
          <p:cNvSpPr/>
          <p:nvPr/>
        </p:nvSpPr>
        <p:spPr>
          <a:xfrm>
            <a:off x="7789607" y="2579506"/>
            <a:ext cx="70061" cy="92019"/>
          </a:xfrm>
          <a:custGeom>
            <a:avLst/>
            <a:gdLst>
              <a:gd name="connsiteX0" fmla="*/ 13497 w 63650"/>
              <a:gd name="connsiteY0" fmla="*/ 7173 h 83599"/>
              <a:gd name="connsiteX1" fmla="*/ 2916 w 63650"/>
              <a:gd name="connsiteY1" fmla="*/ 15153 h 83599"/>
              <a:gd name="connsiteX2" fmla="*/ 8476 w 63650"/>
              <a:gd name="connsiteY2" fmla="*/ 24657 h 83599"/>
              <a:gd name="connsiteX3" fmla="*/ 7400 w 63650"/>
              <a:gd name="connsiteY3" fmla="*/ 32368 h 83599"/>
              <a:gd name="connsiteX4" fmla="*/ 6592 w 63650"/>
              <a:gd name="connsiteY4" fmla="*/ 48866 h 83599"/>
              <a:gd name="connsiteX5" fmla="*/ 765 w 63650"/>
              <a:gd name="connsiteY5" fmla="*/ 70743 h 83599"/>
              <a:gd name="connsiteX6" fmla="*/ 3454 w 63650"/>
              <a:gd name="connsiteY6" fmla="*/ 82758 h 83599"/>
              <a:gd name="connsiteX7" fmla="*/ 37884 w 63650"/>
              <a:gd name="connsiteY7" fmla="*/ 71550 h 83599"/>
              <a:gd name="connsiteX8" fmla="*/ 55458 w 63650"/>
              <a:gd name="connsiteY8" fmla="*/ 64108 h 83599"/>
              <a:gd name="connsiteX9" fmla="*/ 62900 w 63650"/>
              <a:gd name="connsiteY9" fmla="*/ 56397 h 83599"/>
              <a:gd name="connsiteX10" fmla="*/ 58058 w 63650"/>
              <a:gd name="connsiteY10" fmla="*/ 30306 h 83599"/>
              <a:gd name="connsiteX11" fmla="*/ 39409 w 63650"/>
              <a:gd name="connsiteY11" fmla="*/ 0 h 83599"/>
              <a:gd name="connsiteX12" fmla="*/ 29905 w 63650"/>
              <a:gd name="connsiteY12" fmla="*/ 3586 h 83599"/>
              <a:gd name="connsiteX13" fmla="*/ 13497 w 63650"/>
              <a:gd name="connsiteY13" fmla="*/ 7173 h 8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650" h="83599">
                <a:moveTo>
                  <a:pt x="13497" y="7173"/>
                </a:moveTo>
                <a:cubicBezTo>
                  <a:pt x="11883" y="8787"/>
                  <a:pt x="7041" y="11835"/>
                  <a:pt x="2916" y="15153"/>
                </a:cubicBezTo>
                <a:cubicBezTo>
                  <a:pt x="4979" y="18560"/>
                  <a:pt x="4530" y="24298"/>
                  <a:pt x="8476" y="24657"/>
                </a:cubicBezTo>
                <a:cubicBezTo>
                  <a:pt x="14035" y="25195"/>
                  <a:pt x="13586" y="33713"/>
                  <a:pt x="7400" y="32368"/>
                </a:cubicBezTo>
                <a:cubicBezTo>
                  <a:pt x="1303" y="31023"/>
                  <a:pt x="1303" y="40617"/>
                  <a:pt x="6592" y="48866"/>
                </a:cubicBezTo>
                <a:cubicBezTo>
                  <a:pt x="11972" y="57115"/>
                  <a:pt x="-3539" y="66440"/>
                  <a:pt x="765" y="70743"/>
                </a:cubicBezTo>
                <a:cubicBezTo>
                  <a:pt x="4979" y="74958"/>
                  <a:pt x="1571" y="80068"/>
                  <a:pt x="3454" y="82758"/>
                </a:cubicBezTo>
                <a:cubicBezTo>
                  <a:pt x="5337" y="85448"/>
                  <a:pt x="28022" y="81682"/>
                  <a:pt x="37884" y="71550"/>
                </a:cubicBezTo>
                <a:cubicBezTo>
                  <a:pt x="47748" y="61418"/>
                  <a:pt x="50437" y="62763"/>
                  <a:pt x="55458" y="64108"/>
                </a:cubicBezTo>
                <a:cubicBezTo>
                  <a:pt x="60569" y="65453"/>
                  <a:pt x="65590" y="60343"/>
                  <a:pt x="62900" y="56397"/>
                </a:cubicBezTo>
                <a:cubicBezTo>
                  <a:pt x="60210" y="52363"/>
                  <a:pt x="57341" y="42589"/>
                  <a:pt x="58058" y="30306"/>
                </a:cubicBezTo>
                <a:cubicBezTo>
                  <a:pt x="58507" y="23222"/>
                  <a:pt x="48823" y="10311"/>
                  <a:pt x="39409" y="0"/>
                </a:cubicBezTo>
                <a:cubicBezTo>
                  <a:pt x="36450" y="2331"/>
                  <a:pt x="33850" y="3586"/>
                  <a:pt x="29905" y="3586"/>
                </a:cubicBezTo>
                <a:cubicBezTo>
                  <a:pt x="23539" y="3586"/>
                  <a:pt x="16366" y="4304"/>
                  <a:pt x="13497" y="7173"/>
                </a:cubicBezTo>
                <a:close/>
              </a:path>
            </a:pathLst>
          </a:custGeom>
          <a:solidFill>
            <a:srgbClr val="00B0F0"/>
          </a:solidFill>
          <a:ln w="2239" cap="flat">
            <a:noFill/>
            <a:prstDash val="solid"/>
            <a:miter/>
          </a:ln>
        </p:spPr>
        <p:txBody>
          <a:bodyPr rtlCol="0" anchor="ctr"/>
          <a:lstStyle/>
          <a:p>
            <a:endParaRPr lang="es-PA"/>
          </a:p>
        </p:txBody>
      </p:sp>
      <p:sp>
        <p:nvSpPr>
          <p:cNvPr id="60" name="Freeform: Shape 59">
            <a:extLst>
              <a:ext uri="{FF2B5EF4-FFF2-40B4-BE49-F238E27FC236}">
                <a16:creationId xmlns:a16="http://schemas.microsoft.com/office/drawing/2014/main" id="{DF054A28-949B-592A-EA4B-D8C813BEC38B}"/>
              </a:ext>
            </a:extLst>
          </p:cNvPr>
          <p:cNvSpPr/>
          <p:nvPr/>
        </p:nvSpPr>
        <p:spPr>
          <a:xfrm>
            <a:off x="7044720" y="2850253"/>
            <a:ext cx="83105" cy="111292"/>
          </a:xfrm>
          <a:custGeom>
            <a:avLst/>
            <a:gdLst>
              <a:gd name="connsiteX0" fmla="*/ 75412 w 75501"/>
              <a:gd name="connsiteY0" fmla="*/ 83894 h 101108"/>
              <a:gd name="connsiteX1" fmla="*/ 68149 w 75501"/>
              <a:gd name="connsiteY1" fmla="*/ 49105 h 101108"/>
              <a:gd name="connsiteX2" fmla="*/ 55238 w 75501"/>
              <a:gd name="connsiteY2" fmla="*/ 63182 h 101108"/>
              <a:gd name="connsiteX3" fmla="*/ 56314 w 75501"/>
              <a:gd name="connsiteY3" fmla="*/ 43725 h 101108"/>
              <a:gd name="connsiteX4" fmla="*/ 70391 w 75501"/>
              <a:gd name="connsiteY4" fmla="*/ 25344 h 101108"/>
              <a:gd name="connsiteX5" fmla="*/ 57480 w 75501"/>
              <a:gd name="connsiteY5" fmla="*/ 21041 h 101108"/>
              <a:gd name="connsiteX6" fmla="*/ 36947 w 75501"/>
              <a:gd name="connsiteY6" fmla="*/ 22117 h 101108"/>
              <a:gd name="connsiteX7" fmla="*/ 28339 w 75501"/>
              <a:gd name="connsiteY7" fmla="*/ 13509 h 101108"/>
              <a:gd name="connsiteX8" fmla="*/ 16414 w 75501"/>
              <a:gd name="connsiteY8" fmla="*/ 3826 h 101108"/>
              <a:gd name="connsiteX9" fmla="*/ 1261 w 75501"/>
              <a:gd name="connsiteY9" fmla="*/ 3826 h 101108"/>
              <a:gd name="connsiteX10" fmla="*/ 13187 w 75501"/>
              <a:gd name="connsiteY10" fmla="*/ 18978 h 101108"/>
              <a:gd name="connsiteX11" fmla="*/ 3503 w 75501"/>
              <a:gd name="connsiteY11" fmla="*/ 26510 h 101108"/>
              <a:gd name="connsiteX12" fmla="*/ 7807 w 75501"/>
              <a:gd name="connsiteY12" fmla="*/ 53498 h 101108"/>
              <a:gd name="connsiteX13" fmla="*/ 14173 w 75501"/>
              <a:gd name="connsiteY13" fmla="*/ 86494 h 101108"/>
              <a:gd name="connsiteX14" fmla="*/ 26188 w 75501"/>
              <a:gd name="connsiteY14" fmla="*/ 83176 h 101108"/>
              <a:gd name="connsiteX15" fmla="*/ 40533 w 75501"/>
              <a:gd name="connsiteY15" fmla="*/ 76272 h 101108"/>
              <a:gd name="connsiteX16" fmla="*/ 51472 w 75501"/>
              <a:gd name="connsiteY16" fmla="*/ 67486 h 101108"/>
              <a:gd name="connsiteX17" fmla="*/ 61066 w 75501"/>
              <a:gd name="connsiteY17" fmla="*/ 92053 h 101108"/>
              <a:gd name="connsiteX18" fmla="*/ 63846 w 75501"/>
              <a:gd name="connsiteY18" fmla="*/ 101109 h 101108"/>
              <a:gd name="connsiteX19" fmla="*/ 70301 w 75501"/>
              <a:gd name="connsiteY19" fmla="*/ 95819 h 101108"/>
              <a:gd name="connsiteX20" fmla="*/ 75502 w 75501"/>
              <a:gd name="connsiteY20" fmla="*/ 83983 h 10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501" h="101108">
                <a:moveTo>
                  <a:pt x="75412" y="83894"/>
                </a:moveTo>
                <a:cubicBezTo>
                  <a:pt x="72274" y="66230"/>
                  <a:pt x="70481" y="49105"/>
                  <a:pt x="68149" y="49105"/>
                </a:cubicBezTo>
                <a:cubicBezTo>
                  <a:pt x="64922" y="49105"/>
                  <a:pt x="60618" y="64258"/>
                  <a:pt x="55238" y="63182"/>
                </a:cubicBezTo>
                <a:cubicBezTo>
                  <a:pt x="49859" y="62106"/>
                  <a:pt x="49859" y="43725"/>
                  <a:pt x="56314" y="43725"/>
                </a:cubicBezTo>
                <a:cubicBezTo>
                  <a:pt x="62770" y="43725"/>
                  <a:pt x="70391" y="29648"/>
                  <a:pt x="70391" y="25344"/>
                </a:cubicBezTo>
                <a:cubicBezTo>
                  <a:pt x="70391" y="21041"/>
                  <a:pt x="63935" y="21041"/>
                  <a:pt x="57480" y="21041"/>
                </a:cubicBezTo>
                <a:cubicBezTo>
                  <a:pt x="51024" y="21041"/>
                  <a:pt x="36947" y="22117"/>
                  <a:pt x="36947" y="22117"/>
                </a:cubicBezTo>
                <a:cubicBezTo>
                  <a:pt x="36947" y="22117"/>
                  <a:pt x="28339" y="18889"/>
                  <a:pt x="28339" y="13509"/>
                </a:cubicBezTo>
                <a:cubicBezTo>
                  <a:pt x="28339" y="8129"/>
                  <a:pt x="25112" y="3826"/>
                  <a:pt x="16414" y="3826"/>
                </a:cubicBezTo>
                <a:cubicBezTo>
                  <a:pt x="7717" y="3826"/>
                  <a:pt x="7807" y="-4782"/>
                  <a:pt x="1261" y="3826"/>
                </a:cubicBezTo>
                <a:cubicBezTo>
                  <a:pt x="-5194" y="12433"/>
                  <a:pt x="15338" y="12433"/>
                  <a:pt x="13187" y="18978"/>
                </a:cubicBezTo>
                <a:cubicBezTo>
                  <a:pt x="11035" y="25434"/>
                  <a:pt x="4579" y="21130"/>
                  <a:pt x="3503" y="26510"/>
                </a:cubicBezTo>
                <a:cubicBezTo>
                  <a:pt x="2427" y="31890"/>
                  <a:pt x="4579" y="45967"/>
                  <a:pt x="7807" y="53498"/>
                </a:cubicBezTo>
                <a:cubicBezTo>
                  <a:pt x="10317" y="59326"/>
                  <a:pt x="13994" y="74031"/>
                  <a:pt x="14173" y="86494"/>
                </a:cubicBezTo>
                <a:cubicBezTo>
                  <a:pt x="19194" y="85508"/>
                  <a:pt x="21525" y="83176"/>
                  <a:pt x="26188" y="83176"/>
                </a:cubicBezTo>
                <a:cubicBezTo>
                  <a:pt x="32015" y="83176"/>
                  <a:pt x="40085" y="82370"/>
                  <a:pt x="40533" y="76272"/>
                </a:cubicBezTo>
                <a:cubicBezTo>
                  <a:pt x="41071" y="70176"/>
                  <a:pt x="47706" y="65603"/>
                  <a:pt x="51472" y="67486"/>
                </a:cubicBezTo>
                <a:cubicBezTo>
                  <a:pt x="55238" y="69369"/>
                  <a:pt x="60797" y="84252"/>
                  <a:pt x="61066" y="92053"/>
                </a:cubicBezTo>
                <a:cubicBezTo>
                  <a:pt x="61066" y="94564"/>
                  <a:pt x="62231" y="97791"/>
                  <a:pt x="63846" y="101109"/>
                </a:cubicBezTo>
                <a:cubicBezTo>
                  <a:pt x="66804" y="98150"/>
                  <a:pt x="70301" y="95819"/>
                  <a:pt x="70301" y="95819"/>
                </a:cubicBezTo>
                <a:cubicBezTo>
                  <a:pt x="70301" y="95819"/>
                  <a:pt x="72453" y="87570"/>
                  <a:pt x="75502" y="83983"/>
                </a:cubicBezTo>
                <a:close/>
              </a:path>
            </a:pathLst>
          </a:custGeom>
          <a:solidFill>
            <a:srgbClr val="92D050"/>
          </a:solidFill>
          <a:ln w="2239" cap="flat">
            <a:solidFill>
              <a:schemeClr val="bg1"/>
            </a:solidFill>
            <a:prstDash val="solid"/>
            <a:miter/>
          </a:ln>
        </p:spPr>
        <p:txBody>
          <a:bodyPr rtlCol="0" anchor="ctr"/>
          <a:lstStyle/>
          <a:p>
            <a:endParaRPr lang="es-PA"/>
          </a:p>
        </p:txBody>
      </p:sp>
      <p:sp>
        <p:nvSpPr>
          <p:cNvPr id="61" name="Freeform: Shape 60">
            <a:extLst>
              <a:ext uri="{FF2B5EF4-FFF2-40B4-BE49-F238E27FC236}">
                <a16:creationId xmlns:a16="http://schemas.microsoft.com/office/drawing/2014/main" id="{550B6079-8489-C7EB-8B0D-F26C2673E070}"/>
              </a:ext>
            </a:extLst>
          </p:cNvPr>
          <p:cNvSpPr/>
          <p:nvPr/>
        </p:nvSpPr>
        <p:spPr>
          <a:xfrm>
            <a:off x="6658640" y="2646321"/>
            <a:ext cx="551100" cy="580907"/>
          </a:xfrm>
          <a:custGeom>
            <a:avLst/>
            <a:gdLst>
              <a:gd name="connsiteX0" fmla="*/ 358469 w 500673"/>
              <a:gd name="connsiteY0" fmla="*/ 238681 h 527752"/>
              <a:gd name="connsiteX1" fmla="*/ 354165 w 500673"/>
              <a:gd name="connsiteY1" fmla="*/ 211692 h 527752"/>
              <a:gd name="connsiteX2" fmla="*/ 363849 w 500673"/>
              <a:gd name="connsiteY2" fmla="*/ 204161 h 527752"/>
              <a:gd name="connsiteX3" fmla="*/ 351924 w 500673"/>
              <a:gd name="connsiteY3" fmla="*/ 189008 h 527752"/>
              <a:gd name="connsiteX4" fmla="*/ 367077 w 500673"/>
              <a:gd name="connsiteY4" fmla="*/ 189008 h 527752"/>
              <a:gd name="connsiteX5" fmla="*/ 379002 w 500673"/>
              <a:gd name="connsiteY5" fmla="*/ 198691 h 527752"/>
              <a:gd name="connsiteX6" fmla="*/ 387610 w 500673"/>
              <a:gd name="connsiteY6" fmla="*/ 207299 h 527752"/>
              <a:gd name="connsiteX7" fmla="*/ 408142 w 500673"/>
              <a:gd name="connsiteY7" fmla="*/ 206223 h 527752"/>
              <a:gd name="connsiteX8" fmla="*/ 421053 w 500673"/>
              <a:gd name="connsiteY8" fmla="*/ 210527 h 527752"/>
              <a:gd name="connsiteX9" fmla="*/ 406976 w 500673"/>
              <a:gd name="connsiteY9" fmla="*/ 228907 h 527752"/>
              <a:gd name="connsiteX10" fmla="*/ 405900 w 500673"/>
              <a:gd name="connsiteY10" fmla="*/ 248364 h 527752"/>
              <a:gd name="connsiteX11" fmla="*/ 418812 w 500673"/>
              <a:gd name="connsiteY11" fmla="*/ 234287 h 527752"/>
              <a:gd name="connsiteX12" fmla="*/ 426074 w 500673"/>
              <a:gd name="connsiteY12" fmla="*/ 269076 h 527752"/>
              <a:gd name="connsiteX13" fmla="*/ 428674 w 500673"/>
              <a:gd name="connsiteY13" fmla="*/ 267372 h 527752"/>
              <a:gd name="connsiteX14" fmla="*/ 433696 w 500673"/>
              <a:gd name="connsiteY14" fmla="*/ 248185 h 527752"/>
              <a:gd name="connsiteX15" fmla="*/ 437282 w 500673"/>
              <a:gd name="connsiteY15" fmla="*/ 230432 h 527752"/>
              <a:gd name="connsiteX16" fmla="*/ 451539 w 500673"/>
              <a:gd name="connsiteY16" fmla="*/ 231149 h 527752"/>
              <a:gd name="connsiteX17" fmla="*/ 457904 w 500673"/>
              <a:gd name="connsiteY17" fmla="*/ 209092 h 527752"/>
              <a:gd name="connsiteX18" fmla="*/ 462925 w 500673"/>
              <a:gd name="connsiteY18" fmla="*/ 187035 h 527752"/>
              <a:gd name="connsiteX19" fmla="*/ 475030 w 500673"/>
              <a:gd name="connsiteY19" fmla="*/ 172779 h 527752"/>
              <a:gd name="connsiteX20" fmla="*/ 490004 w 500673"/>
              <a:gd name="connsiteY20" fmla="*/ 166413 h 527752"/>
              <a:gd name="connsiteX21" fmla="*/ 497804 w 500673"/>
              <a:gd name="connsiteY21" fmla="*/ 166413 h 527752"/>
              <a:gd name="connsiteX22" fmla="*/ 496370 w 500673"/>
              <a:gd name="connsiteY22" fmla="*/ 154309 h 527752"/>
              <a:gd name="connsiteX23" fmla="*/ 500673 w 500673"/>
              <a:gd name="connsiteY23" fmla="*/ 145791 h 527752"/>
              <a:gd name="connsiteX24" fmla="*/ 490004 w 500673"/>
              <a:gd name="connsiteY24" fmla="*/ 140052 h 527752"/>
              <a:gd name="connsiteX25" fmla="*/ 482920 w 500673"/>
              <a:gd name="connsiteY25" fmla="*/ 127948 h 527752"/>
              <a:gd name="connsiteX26" fmla="*/ 473685 w 500673"/>
              <a:gd name="connsiteY26" fmla="*/ 129382 h 527752"/>
              <a:gd name="connsiteX27" fmla="*/ 452345 w 500673"/>
              <a:gd name="connsiteY27" fmla="*/ 130100 h 527752"/>
              <a:gd name="connsiteX28" fmla="*/ 436654 w 500673"/>
              <a:gd name="connsiteY28" fmla="*/ 140052 h 527752"/>
              <a:gd name="connsiteX29" fmla="*/ 429571 w 500673"/>
              <a:gd name="connsiteY29" fmla="*/ 147136 h 527752"/>
              <a:gd name="connsiteX30" fmla="*/ 421053 w 500673"/>
              <a:gd name="connsiteY30" fmla="*/ 154936 h 527752"/>
              <a:gd name="connsiteX31" fmla="*/ 411818 w 500673"/>
              <a:gd name="connsiteY31" fmla="*/ 158523 h 527752"/>
              <a:gd name="connsiteX32" fmla="*/ 413970 w 500673"/>
              <a:gd name="connsiteY32" fmla="*/ 174214 h 527752"/>
              <a:gd name="connsiteX33" fmla="*/ 396217 w 500673"/>
              <a:gd name="connsiteY33" fmla="*/ 176365 h 527752"/>
              <a:gd name="connsiteX34" fmla="*/ 379092 w 500673"/>
              <a:gd name="connsiteY34" fmla="*/ 174931 h 527752"/>
              <a:gd name="connsiteX35" fmla="*/ 366987 w 500673"/>
              <a:gd name="connsiteY35" fmla="*/ 172062 h 527752"/>
              <a:gd name="connsiteX36" fmla="*/ 361249 w 500673"/>
              <a:gd name="connsiteY36" fmla="*/ 159957 h 527752"/>
              <a:gd name="connsiteX37" fmla="*/ 355510 w 500673"/>
              <a:gd name="connsiteY37" fmla="*/ 150722 h 527752"/>
              <a:gd name="connsiteX38" fmla="*/ 348427 w 500673"/>
              <a:gd name="connsiteY38" fmla="*/ 159240 h 527752"/>
              <a:gd name="connsiteX39" fmla="*/ 347710 w 500673"/>
              <a:gd name="connsiteY39" fmla="*/ 177710 h 527752"/>
              <a:gd name="connsiteX40" fmla="*/ 316418 w 500673"/>
              <a:gd name="connsiteY40" fmla="*/ 180579 h 527752"/>
              <a:gd name="connsiteX41" fmla="*/ 292926 w 500673"/>
              <a:gd name="connsiteY41" fmla="*/ 171344 h 527752"/>
              <a:gd name="connsiteX42" fmla="*/ 282974 w 500673"/>
              <a:gd name="connsiteY42" fmla="*/ 161392 h 527752"/>
              <a:gd name="connsiteX43" fmla="*/ 265938 w 500673"/>
              <a:gd name="connsiteY43" fmla="*/ 164261 h 527752"/>
              <a:gd name="connsiteX44" fmla="*/ 250965 w 500673"/>
              <a:gd name="connsiteY44" fmla="*/ 155743 h 527752"/>
              <a:gd name="connsiteX45" fmla="*/ 237426 w 500673"/>
              <a:gd name="connsiteY45" fmla="*/ 148660 h 527752"/>
              <a:gd name="connsiteX46" fmla="*/ 223169 w 500673"/>
              <a:gd name="connsiteY46" fmla="*/ 141577 h 527752"/>
              <a:gd name="connsiteX47" fmla="*/ 213934 w 500673"/>
              <a:gd name="connsiteY47" fmla="*/ 134493 h 527752"/>
              <a:gd name="connsiteX48" fmla="*/ 216803 w 500673"/>
              <a:gd name="connsiteY48" fmla="*/ 120954 h 527752"/>
              <a:gd name="connsiteX49" fmla="*/ 225321 w 500673"/>
              <a:gd name="connsiteY49" fmla="*/ 109567 h 527752"/>
              <a:gd name="connsiteX50" fmla="*/ 217520 w 500673"/>
              <a:gd name="connsiteY50" fmla="*/ 101767 h 527752"/>
              <a:gd name="connsiteX51" fmla="*/ 206851 w 500673"/>
              <a:gd name="connsiteY51" fmla="*/ 92531 h 527752"/>
              <a:gd name="connsiteX52" fmla="*/ 191877 w 500673"/>
              <a:gd name="connsiteY52" fmla="*/ 81862 h 527752"/>
              <a:gd name="connsiteX53" fmla="*/ 185511 w 500673"/>
              <a:gd name="connsiteY53" fmla="*/ 67605 h 527752"/>
              <a:gd name="connsiteX54" fmla="*/ 189815 w 500673"/>
              <a:gd name="connsiteY54" fmla="*/ 59805 h 527752"/>
              <a:gd name="connsiteX55" fmla="*/ 200485 w 500673"/>
              <a:gd name="connsiteY55" fmla="*/ 53439 h 527752"/>
              <a:gd name="connsiteX56" fmla="*/ 190532 w 500673"/>
              <a:gd name="connsiteY56" fmla="*/ 37748 h 527752"/>
              <a:gd name="connsiteX57" fmla="*/ 189815 w 500673"/>
              <a:gd name="connsiteY57" fmla="*/ 20622 h 527752"/>
              <a:gd name="connsiteX58" fmla="*/ 179145 w 500673"/>
              <a:gd name="connsiteY58" fmla="*/ 8518 h 527752"/>
              <a:gd name="connsiteX59" fmla="*/ 172062 w 500673"/>
              <a:gd name="connsiteY59" fmla="*/ 0 h 527752"/>
              <a:gd name="connsiteX60" fmla="*/ 164978 w 500673"/>
              <a:gd name="connsiteY60" fmla="*/ 717 h 527752"/>
              <a:gd name="connsiteX61" fmla="*/ 157895 w 500673"/>
              <a:gd name="connsiteY61" fmla="*/ 13539 h 527752"/>
              <a:gd name="connsiteX62" fmla="*/ 140142 w 500673"/>
              <a:gd name="connsiteY62" fmla="*/ 20622 h 527752"/>
              <a:gd name="connsiteX63" fmla="*/ 113064 w 500673"/>
              <a:gd name="connsiteY63" fmla="*/ 15691 h 527752"/>
              <a:gd name="connsiteX64" fmla="*/ 103829 w 500673"/>
              <a:gd name="connsiteY64" fmla="*/ 25643 h 527752"/>
              <a:gd name="connsiteX65" fmla="*/ 106698 w 500673"/>
              <a:gd name="connsiteY65" fmla="*/ 42679 h 527752"/>
              <a:gd name="connsiteX66" fmla="*/ 117368 w 500673"/>
              <a:gd name="connsiteY66" fmla="*/ 59805 h 527752"/>
              <a:gd name="connsiteX67" fmla="*/ 125886 w 500673"/>
              <a:gd name="connsiteY67" fmla="*/ 67605 h 527752"/>
              <a:gd name="connsiteX68" fmla="*/ 116650 w 500673"/>
              <a:gd name="connsiteY68" fmla="*/ 81144 h 527752"/>
              <a:gd name="connsiteX69" fmla="*/ 113064 w 500673"/>
              <a:gd name="connsiteY69" fmla="*/ 94683 h 527752"/>
              <a:gd name="connsiteX70" fmla="*/ 104546 w 500673"/>
              <a:gd name="connsiteY70" fmla="*/ 104636 h 527752"/>
              <a:gd name="connsiteX71" fmla="*/ 93876 w 500673"/>
              <a:gd name="connsiteY71" fmla="*/ 113154 h 527752"/>
              <a:gd name="connsiteX72" fmla="*/ 86793 w 500673"/>
              <a:gd name="connsiteY72" fmla="*/ 132341 h 527752"/>
              <a:gd name="connsiteX73" fmla="*/ 71819 w 500673"/>
              <a:gd name="connsiteY73" fmla="*/ 141577 h 527752"/>
              <a:gd name="connsiteX74" fmla="*/ 61867 w 500673"/>
              <a:gd name="connsiteY74" fmla="*/ 155115 h 527752"/>
              <a:gd name="connsiteX75" fmla="*/ 49763 w 500673"/>
              <a:gd name="connsiteY75" fmla="*/ 155833 h 527752"/>
              <a:gd name="connsiteX76" fmla="*/ 36224 w 500673"/>
              <a:gd name="connsiteY76" fmla="*/ 154398 h 527752"/>
              <a:gd name="connsiteX77" fmla="*/ 22685 w 500673"/>
              <a:gd name="connsiteY77" fmla="*/ 171434 h 527752"/>
              <a:gd name="connsiteX78" fmla="*/ 34072 w 500673"/>
              <a:gd name="connsiteY78" fmla="*/ 184256 h 527752"/>
              <a:gd name="connsiteX79" fmla="*/ 41873 w 500673"/>
              <a:gd name="connsiteY79" fmla="*/ 202726 h 527752"/>
              <a:gd name="connsiteX80" fmla="*/ 48238 w 500673"/>
              <a:gd name="connsiteY80" fmla="*/ 219134 h 527752"/>
              <a:gd name="connsiteX81" fmla="*/ 34700 w 500673"/>
              <a:gd name="connsiteY81" fmla="*/ 222721 h 527752"/>
              <a:gd name="connsiteX82" fmla="*/ 17574 w 500673"/>
              <a:gd name="connsiteY82" fmla="*/ 223438 h 527752"/>
              <a:gd name="connsiteX83" fmla="*/ 1166 w 500673"/>
              <a:gd name="connsiteY83" fmla="*/ 234825 h 527752"/>
              <a:gd name="connsiteX84" fmla="*/ 0 w 500673"/>
              <a:gd name="connsiteY84" fmla="*/ 236170 h 527752"/>
              <a:gd name="connsiteX85" fmla="*/ 16588 w 500673"/>
              <a:gd name="connsiteY85" fmla="*/ 251413 h 527752"/>
              <a:gd name="connsiteX86" fmla="*/ 36314 w 500673"/>
              <a:gd name="connsiteY86" fmla="*/ 252488 h 527752"/>
              <a:gd name="connsiteX87" fmla="*/ 11298 w 500673"/>
              <a:gd name="connsiteY87" fmla="*/ 261006 h 527752"/>
              <a:gd name="connsiteX88" fmla="*/ 49673 w 500673"/>
              <a:gd name="connsiteY88" fmla="*/ 292209 h 527752"/>
              <a:gd name="connsiteX89" fmla="*/ 68592 w 500673"/>
              <a:gd name="connsiteY89" fmla="*/ 273559 h 527752"/>
              <a:gd name="connsiteX90" fmla="*/ 74151 w 500673"/>
              <a:gd name="connsiteY90" fmla="*/ 264234 h 527752"/>
              <a:gd name="connsiteX91" fmla="*/ 78634 w 500673"/>
              <a:gd name="connsiteY91" fmla="*/ 282884 h 527752"/>
              <a:gd name="connsiteX92" fmla="*/ 78634 w 500673"/>
              <a:gd name="connsiteY92" fmla="*/ 299382 h 527752"/>
              <a:gd name="connsiteX93" fmla="*/ 82131 w 500673"/>
              <a:gd name="connsiteY93" fmla="*/ 329777 h 527752"/>
              <a:gd name="connsiteX94" fmla="*/ 90380 w 500673"/>
              <a:gd name="connsiteY94" fmla="*/ 362235 h 527752"/>
              <a:gd name="connsiteX95" fmla="*/ 107146 w 500673"/>
              <a:gd name="connsiteY95" fmla="*/ 410473 h 527752"/>
              <a:gd name="connsiteX96" fmla="*/ 124720 w 500673"/>
              <a:gd name="connsiteY96" fmla="*/ 457097 h 527752"/>
              <a:gd name="connsiteX97" fmla="*/ 141756 w 500673"/>
              <a:gd name="connsiteY97" fmla="*/ 494935 h 527752"/>
              <a:gd name="connsiteX98" fmla="*/ 159330 w 500673"/>
              <a:gd name="connsiteY98" fmla="*/ 526944 h 527752"/>
              <a:gd name="connsiteX99" fmla="*/ 176096 w 500673"/>
              <a:gd name="connsiteY99" fmla="*/ 515736 h 527752"/>
              <a:gd name="connsiteX100" fmla="*/ 192863 w 500673"/>
              <a:gd name="connsiteY100" fmla="*/ 498970 h 527752"/>
              <a:gd name="connsiteX101" fmla="*/ 199767 w 500673"/>
              <a:gd name="connsiteY101" fmla="*/ 486686 h 527752"/>
              <a:gd name="connsiteX102" fmla="*/ 204609 w 500673"/>
              <a:gd name="connsiteY102" fmla="*/ 473864 h 527752"/>
              <a:gd name="connsiteX103" fmla="*/ 209899 w 500673"/>
              <a:gd name="connsiteY103" fmla="*/ 450911 h 527752"/>
              <a:gd name="connsiteX104" fmla="*/ 212589 w 500673"/>
              <a:gd name="connsiteY104" fmla="*/ 421591 h 527752"/>
              <a:gd name="connsiteX105" fmla="*/ 213934 w 500673"/>
              <a:gd name="connsiteY105" fmla="*/ 398907 h 527752"/>
              <a:gd name="connsiteX106" fmla="*/ 220569 w 500673"/>
              <a:gd name="connsiteY106" fmla="*/ 384023 h 527752"/>
              <a:gd name="connsiteX107" fmla="*/ 238412 w 500673"/>
              <a:gd name="connsiteY107" fmla="*/ 371739 h 527752"/>
              <a:gd name="connsiteX108" fmla="*/ 265848 w 500673"/>
              <a:gd name="connsiteY108" fmla="*/ 349862 h 527752"/>
              <a:gd name="connsiteX109" fmla="*/ 294899 w 500673"/>
              <a:gd name="connsiteY109" fmla="*/ 320542 h 527752"/>
              <a:gd name="connsiteX110" fmla="*/ 322335 w 500673"/>
              <a:gd name="connsiteY110" fmla="*/ 301623 h 527752"/>
              <a:gd name="connsiteX111" fmla="*/ 327894 w 500673"/>
              <a:gd name="connsiteY111" fmla="*/ 282974 h 527752"/>
              <a:gd name="connsiteX112" fmla="*/ 360173 w 500673"/>
              <a:gd name="connsiteY112" fmla="*/ 272035 h 527752"/>
              <a:gd name="connsiteX113" fmla="*/ 364656 w 500673"/>
              <a:gd name="connsiteY113" fmla="*/ 271587 h 527752"/>
              <a:gd name="connsiteX114" fmla="*/ 358290 w 500673"/>
              <a:gd name="connsiteY114" fmla="*/ 238591 h 52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00673" h="527752">
                <a:moveTo>
                  <a:pt x="358469" y="238681"/>
                </a:moveTo>
                <a:cubicBezTo>
                  <a:pt x="355242" y="231149"/>
                  <a:pt x="353089" y="217072"/>
                  <a:pt x="354165" y="211692"/>
                </a:cubicBezTo>
                <a:cubicBezTo>
                  <a:pt x="355242" y="206313"/>
                  <a:pt x="361697" y="210616"/>
                  <a:pt x="363849" y="204161"/>
                </a:cubicBezTo>
                <a:cubicBezTo>
                  <a:pt x="366001" y="197705"/>
                  <a:pt x="345468" y="197705"/>
                  <a:pt x="351924" y="189008"/>
                </a:cubicBezTo>
                <a:cubicBezTo>
                  <a:pt x="358380" y="180400"/>
                  <a:pt x="358380" y="189008"/>
                  <a:pt x="367077" y="189008"/>
                </a:cubicBezTo>
                <a:cubicBezTo>
                  <a:pt x="375774" y="189008"/>
                  <a:pt x="379002" y="193311"/>
                  <a:pt x="379002" y="198691"/>
                </a:cubicBezTo>
                <a:cubicBezTo>
                  <a:pt x="379002" y="204071"/>
                  <a:pt x="387610" y="207299"/>
                  <a:pt x="387610" y="207299"/>
                </a:cubicBezTo>
                <a:cubicBezTo>
                  <a:pt x="387610" y="207299"/>
                  <a:pt x="401687" y="206223"/>
                  <a:pt x="408142" y="206223"/>
                </a:cubicBezTo>
                <a:cubicBezTo>
                  <a:pt x="414598" y="206223"/>
                  <a:pt x="421053" y="206223"/>
                  <a:pt x="421053" y="210527"/>
                </a:cubicBezTo>
                <a:cubicBezTo>
                  <a:pt x="421053" y="214830"/>
                  <a:pt x="413522" y="228907"/>
                  <a:pt x="406976" y="228907"/>
                </a:cubicBezTo>
                <a:cubicBezTo>
                  <a:pt x="400431" y="228907"/>
                  <a:pt x="400521" y="247288"/>
                  <a:pt x="405900" y="248364"/>
                </a:cubicBezTo>
                <a:cubicBezTo>
                  <a:pt x="411281" y="249440"/>
                  <a:pt x="415584" y="234287"/>
                  <a:pt x="418812" y="234287"/>
                </a:cubicBezTo>
                <a:cubicBezTo>
                  <a:pt x="421143" y="234287"/>
                  <a:pt x="422936" y="251413"/>
                  <a:pt x="426074" y="269076"/>
                </a:cubicBezTo>
                <a:cubicBezTo>
                  <a:pt x="426882" y="268090"/>
                  <a:pt x="427778" y="267372"/>
                  <a:pt x="428674" y="267372"/>
                </a:cubicBezTo>
                <a:cubicBezTo>
                  <a:pt x="432979" y="267372"/>
                  <a:pt x="430827" y="252399"/>
                  <a:pt x="433696" y="248185"/>
                </a:cubicBezTo>
                <a:cubicBezTo>
                  <a:pt x="436565" y="243881"/>
                  <a:pt x="435130" y="230432"/>
                  <a:pt x="437282" y="230432"/>
                </a:cubicBezTo>
                <a:cubicBezTo>
                  <a:pt x="439434" y="230432"/>
                  <a:pt x="452256" y="234735"/>
                  <a:pt x="451539" y="231149"/>
                </a:cubicBezTo>
                <a:cubicBezTo>
                  <a:pt x="450821" y="227562"/>
                  <a:pt x="459339" y="215458"/>
                  <a:pt x="457904" y="209092"/>
                </a:cubicBezTo>
                <a:cubicBezTo>
                  <a:pt x="456470" y="202726"/>
                  <a:pt x="462925" y="194836"/>
                  <a:pt x="462925" y="187035"/>
                </a:cubicBezTo>
                <a:cubicBezTo>
                  <a:pt x="462925" y="179235"/>
                  <a:pt x="470009" y="177083"/>
                  <a:pt x="475030" y="172779"/>
                </a:cubicBezTo>
                <a:cubicBezTo>
                  <a:pt x="479961" y="168475"/>
                  <a:pt x="488569" y="162826"/>
                  <a:pt x="490004" y="166413"/>
                </a:cubicBezTo>
                <a:cubicBezTo>
                  <a:pt x="491438" y="169999"/>
                  <a:pt x="502108" y="172779"/>
                  <a:pt x="497804" y="166413"/>
                </a:cubicBezTo>
                <a:cubicBezTo>
                  <a:pt x="493500" y="160047"/>
                  <a:pt x="493500" y="155743"/>
                  <a:pt x="496370" y="154309"/>
                </a:cubicBezTo>
                <a:cubicBezTo>
                  <a:pt x="499239" y="152874"/>
                  <a:pt x="500673" y="145791"/>
                  <a:pt x="500673" y="145791"/>
                </a:cubicBezTo>
                <a:cubicBezTo>
                  <a:pt x="500673" y="145791"/>
                  <a:pt x="491438" y="144356"/>
                  <a:pt x="490004" y="140052"/>
                </a:cubicBezTo>
                <a:cubicBezTo>
                  <a:pt x="488569" y="135838"/>
                  <a:pt x="482920" y="131534"/>
                  <a:pt x="482920" y="127948"/>
                </a:cubicBezTo>
                <a:cubicBezTo>
                  <a:pt x="482920" y="124361"/>
                  <a:pt x="477899" y="125796"/>
                  <a:pt x="473685" y="129382"/>
                </a:cubicBezTo>
                <a:cubicBezTo>
                  <a:pt x="469381" y="132969"/>
                  <a:pt x="461581" y="125079"/>
                  <a:pt x="452345" y="130100"/>
                </a:cubicBezTo>
                <a:cubicBezTo>
                  <a:pt x="443110" y="135121"/>
                  <a:pt x="440959" y="140770"/>
                  <a:pt x="436654" y="140052"/>
                </a:cubicBezTo>
                <a:cubicBezTo>
                  <a:pt x="432351" y="139335"/>
                  <a:pt x="433068" y="143639"/>
                  <a:pt x="429571" y="147136"/>
                </a:cubicBezTo>
                <a:cubicBezTo>
                  <a:pt x="425985" y="150722"/>
                  <a:pt x="423205" y="154936"/>
                  <a:pt x="421053" y="154936"/>
                </a:cubicBezTo>
                <a:cubicBezTo>
                  <a:pt x="418902" y="154936"/>
                  <a:pt x="411818" y="158523"/>
                  <a:pt x="411818" y="158523"/>
                </a:cubicBezTo>
                <a:cubicBezTo>
                  <a:pt x="411818" y="158523"/>
                  <a:pt x="416840" y="169192"/>
                  <a:pt x="413970" y="174214"/>
                </a:cubicBezTo>
                <a:cubicBezTo>
                  <a:pt x="411101" y="179235"/>
                  <a:pt x="404017" y="174214"/>
                  <a:pt x="396217" y="176365"/>
                </a:cubicBezTo>
                <a:cubicBezTo>
                  <a:pt x="388416" y="178517"/>
                  <a:pt x="384830" y="173496"/>
                  <a:pt x="379092" y="174931"/>
                </a:cubicBezTo>
                <a:cubicBezTo>
                  <a:pt x="373443" y="176365"/>
                  <a:pt x="369856" y="171344"/>
                  <a:pt x="366987" y="172062"/>
                </a:cubicBezTo>
                <a:cubicBezTo>
                  <a:pt x="364118" y="172779"/>
                  <a:pt x="359904" y="165696"/>
                  <a:pt x="361249" y="159957"/>
                </a:cubicBezTo>
                <a:cubicBezTo>
                  <a:pt x="362683" y="154309"/>
                  <a:pt x="358380" y="146418"/>
                  <a:pt x="355510" y="150722"/>
                </a:cubicBezTo>
                <a:cubicBezTo>
                  <a:pt x="352641" y="155026"/>
                  <a:pt x="348427" y="152874"/>
                  <a:pt x="348427" y="159240"/>
                </a:cubicBezTo>
                <a:cubicBezTo>
                  <a:pt x="348427" y="165606"/>
                  <a:pt x="352013" y="173496"/>
                  <a:pt x="347710" y="177710"/>
                </a:cubicBezTo>
                <a:cubicBezTo>
                  <a:pt x="343406" y="182014"/>
                  <a:pt x="320632" y="184166"/>
                  <a:pt x="316418" y="180579"/>
                </a:cubicBezTo>
                <a:cubicBezTo>
                  <a:pt x="312114" y="176993"/>
                  <a:pt x="293643" y="174841"/>
                  <a:pt x="292926" y="171344"/>
                </a:cubicBezTo>
                <a:cubicBezTo>
                  <a:pt x="292209" y="167758"/>
                  <a:pt x="286560" y="161392"/>
                  <a:pt x="282974" y="161392"/>
                </a:cubicBezTo>
                <a:cubicBezTo>
                  <a:pt x="279387" y="161392"/>
                  <a:pt x="268718" y="166323"/>
                  <a:pt x="265938" y="164261"/>
                </a:cubicBezTo>
                <a:cubicBezTo>
                  <a:pt x="263069" y="162109"/>
                  <a:pt x="255986" y="156460"/>
                  <a:pt x="250965" y="155743"/>
                </a:cubicBezTo>
                <a:cubicBezTo>
                  <a:pt x="245944" y="155026"/>
                  <a:pt x="238142" y="151439"/>
                  <a:pt x="237426" y="148660"/>
                </a:cubicBezTo>
                <a:cubicBezTo>
                  <a:pt x="236708" y="145791"/>
                  <a:pt x="225321" y="144356"/>
                  <a:pt x="223169" y="141577"/>
                </a:cubicBezTo>
                <a:cubicBezTo>
                  <a:pt x="221017" y="138707"/>
                  <a:pt x="213934" y="137990"/>
                  <a:pt x="213934" y="134493"/>
                </a:cubicBezTo>
                <a:cubicBezTo>
                  <a:pt x="213934" y="130996"/>
                  <a:pt x="216803" y="125258"/>
                  <a:pt x="216803" y="120954"/>
                </a:cubicBezTo>
                <a:cubicBezTo>
                  <a:pt x="216803" y="116650"/>
                  <a:pt x="225321" y="112436"/>
                  <a:pt x="225321" y="109567"/>
                </a:cubicBezTo>
                <a:cubicBezTo>
                  <a:pt x="225321" y="106698"/>
                  <a:pt x="217520" y="101767"/>
                  <a:pt x="217520" y="101767"/>
                </a:cubicBezTo>
                <a:cubicBezTo>
                  <a:pt x="217520" y="101767"/>
                  <a:pt x="212499" y="92531"/>
                  <a:pt x="206851" y="92531"/>
                </a:cubicBezTo>
                <a:cubicBezTo>
                  <a:pt x="201202" y="92531"/>
                  <a:pt x="196898" y="82579"/>
                  <a:pt x="191877" y="81862"/>
                </a:cubicBezTo>
                <a:cubicBezTo>
                  <a:pt x="186856" y="81144"/>
                  <a:pt x="188290" y="71192"/>
                  <a:pt x="185511" y="67605"/>
                </a:cubicBezTo>
                <a:cubicBezTo>
                  <a:pt x="182642" y="64019"/>
                  <a:pt x="184794" y="55501"/>
                  <a:pt x="189815" y="59805"/>
                </a:cubicBezTo>
                <a:cubicBezTo>
                  <a:pt x="194746" y="64108"/>
                  <a:pt x="204071" y="59805"/>
                  <a:pt x="200485" y="53439"/>
                </a:cubicBezTo>
                <a:cubicBezTo>
                  <a:pt x="196898" y="47073"/>
                  <a:pt x="190532" y="41334"/>
                  <a:pt x="190532" y="37748"/>
                </a:cubicBezTo>
                <a:cubicBezTo>
                  <a:pt x="190532" y="34161"/>
                  <a:pt x="194836" y="23492"/>
                  <a:pt x="189815" y="20622"/>
                </a:cubicBezTo>
                <a:cubicBezTo>
                  <a:pt x="184794" y="17753"/>
                  <a:pt x="180580" y="13539"/>
                  <a:pt x="179145" y="8518"/>
                </a:cubicBezTo>
                <a:cubicBezTo>
                  <a:pt x="177710" y="3497"/>
                  <a:pt x="172062" y="0"/>
                  <a:pt x="172062" y="0"/>
                </a:cubicBezTo>
                <a:lnTo>
                  <a:pt x="164978" y="717"/>
                </a:lnTo>
                <a:cubicBezTo>
                  <a:pt x="164978" y="717"/>
                  <a:pt x="160675" y="12104"/>
                  <a:pt x="157895" y="13539"/>
                </a:cubicBezTo>
                <a:cubicBezTo>
                  <a:pt x="155026" y="14974"/>
                  <a:pt x="145074" y="17125"/>
                  <a:pt x="140142" y="20622"/>
                </a:cubicBezTo>
                <a:cubicBezTo>
                  <a:pt x="135211" y="24209"/>
                  <a:pt x="120955" y="15691"/>
                  <a:pt x="113064" y="15691"/>
                </a:cubicBezTo>
                <a:cubicBezTo>
                  <a:pt x="105174" y="15691"/>
                  <a:pt x="100243" y="23492"/>
                  <a:pt x="103829" y="25643"/>
                </a:cubicBezTo>
                <a:cubicBezTo>
                  <a:pt x="107416" y="27795"/>
                  <a:pt x="106698" y="42679"/>
                  <a:pt x="106698" y="42679"/>
                </a:cubicBezTo>
                <a:cubicBezTo>
                  <a:pt x="106698" y="42679"/>
                  <a:pt x="111002" y="61150"/>
                  <a:pt x="117368" y="59805"/>
                </a:cubicBezTo>
                <a:cubicBezTo>
                  <a:pt x="123734" y="58370"/>
                  <a:pt x="131624" y="66171"/>
                  <a:pt x="125886" y="67605"/>
                </a:cubicBezTo>
                <a:cubicBezTo>
                  <a:pt x="120237" y="69040"/>
                  <a:pt x="117368" y="75406"/>
                  <a:pt x="116650" y="81144"/>
                </a:cubicBezTo>
                <a:cubicBezTo>
                  <a:pt x="115934" y="86793"/>
                  <a:pt x="117368" y="93966"/>
                  <a:pt x="113064" y="94683"/>
                </a:cubicBezTo>
                <a:cubicBezTo>
                  <a:pt x="108760" y="95400"/>
                  <a:pt x="104546" y="96835"/>
                  <a:pt x="104546" y="104636"/>
                </a:cubicBezTo>
                <a:cubicBezTo>
                  <a:pt x="104546" y="112436"/>
                  <a:pt x="95311" y="110374"/>
                  <a:pt x="93876" y="113154"/>
                </a:cubicBezTo>
                <a:cubicBezTo>
                  <a:pt x="92442" y="116023"/>
                  <a:pt x="88855" y="130279"/>
                  <a:pt x="86793" y="132341"/>
                </a:cubicBezTo>
                <a:cubicBezTo>
                  <a:pt x="84641" y="134493"/>
                  <a:pt x="72537" y="135210"/>
                  <a:pt x="71819" y="141577"/>
                </a:cubicBezTo>
                <a:cubicBezTo>
                  <a:pt x="71103" y="147942"/>
                  <a:pt x="65454" y="155833"/>
                  <a:pt x="61867" y="155115"/>
                </a:cubicBezTo>
                <a:cubicBezTo>
                  <a:pt x="58280" y="154398"/>
                  <a:pt x="51915" y="151529"/>
                  <a:pt x="49763" y="155833"/>
                </a:cubicBezTo>
                <a:cubicBezTo>
                  <a:pt x="47611" y="160137"/>
                  <a:pt x="38376" y="152246"/>
                  <a:pt x="36224" y="154398"/>
                </a:cubicBezTo>
                <a:cubicBezTo>
                  <a:pt x="34072" y="156550"/>
                  <a:pt x="22685" y="165785"/>
                  <a:pt x="22685" y="171434"/>
                </a:cubicBezTo>
                <a:cubicBezTo>
                  <a:pt x="22685" y="177083"/>
                  <a:pt x="34789" y="177172"/>
                  <a:pt x="34072" y="184256"/>
                </a:cubicBezTo>
                <a:cubicBezTo>
                  <a:pt x="33355" y="191339"/>
                  <a:pt x="38376" y="199229"/>
                  <a:pt x="41873" y="202726"/>
                </a:cubicBezTo>
                <a:cubicBezTo>
                  <a:pt x="45369" y="206313"/>
                  <a:pt x="51107" y="214830"/>
                  <a:pt x="48238" y="219134"/>
                </a:cubicBezTo>
                <a:cubicBezTo>
                  <a:pt x="45369" y="223348"/>
                  <a:pt x="41155" y="224066"/>
                  <a:pt x="34700" y="222721"/>
                </a:cubicBezTo>
                <a:cubicBezTo>
                  <a:pt x="28334" y="221286"/>
                  <a:pt x="28961" y="225590"/>
                  <a:pt x="17574" y="223438"/>
                </a:cubicBezTo>
                <a:cubicBezTo>
                  <a:pt x="6187" y="221286"/>
                  <a:pt x="5470" y="229804"/>
                  <a:pt x="1166" y="234825"/>
                </a:cubicBezTo>
                <a:cubicBezTo>
                  <a:pt x="897" y="235184"/>
                  <a:pt x="538" y="235542"/>
                  <a:pt x="0" y="236170"/>
                </a:cubicBezTo>
                <a:cubicBezTo>
                  <a:pt x="5380" y="240384"/>
                  <a:pt x="7622" y="248005"/>
                  <a:pt x="16588" y="251413"/>
                </a:cubicBezTo>
                <a:cubicBezTo>
                  <a:pt x="26988" y="255447"/>
                  <a:pt x="36314" y="244778"/>
                  <a:pt x="36314" y="252488"/>
                </a:cubicBezTo>
                <a:cubicBezTo>
                  <a:pt x="36314" y="260199"/>
                  <a:pt x="11746" y="258586"/>
                  <a:pt x="11298" y="261006"/>
                </a:cubicBezTo>
                <a:cubicBezTo>
                  <a:pt x="10760" y="263427"/>
                  <a:pt x="36582" y="294630"/>
                  <a:pt x="49673" y="292209"/>
                </a:cubicBezTo>
                <a:cubicBezTo>
                  <a:pt x="62763" y="289788"/>
                  <a:pt x="72357" y="275711"/>
                  <a:pt x="68592" y="273559"/>
                </a:cubicBezTo>
                <a:cubicBezTo>
                  <a:pt x="64826" y="271407"/>
                  <a:pt x="70744" y="262620"/>
                  <a:pt x="74151" y="264234"/>
                </a:cubicBezTo>
                <a:cubicBezTo>
                  <a:pt x="77648" y="265848"/>
                  <a:pt x="74689" y="279656"/>
                  <a:pt x="78634" y="282884"/>
                </a:cubicBezTo>
                <a:cubicBezTo>
                  <a:pt x="82669" y="286112"/>
                  <a:pt x="81324" y="291940"/>
                  <a:pt x="78634" y="299382"/>
                </a:cubicBezTo>
                <a:cubicBezTo>
                  <a:pt x="75944" y="306824"/>
                  <a:pt x="81324" y="321528"/>
                  <a:pt x="82131" y="329777"/>
                </a:cubicBezTo>
                <a:cubicBezTo>
                  <a:pt x="82937" y="338026"/>
                  <a:pt x="88497" y="350041"/>
                  <a:pt x="90380" y="362235"/>
                </a:cubicBezTo>
                <a:cubicBezTo>
                  <a:pt x="92263" y="374519"/>
                  <a:pt x="99973" y="396934"/>
                  <a:pt x="107146" y="410473"/>
                </a:cubicBezTo>
                <a:cubicBezTo>
                  <a:pt x="114319" y="424012"/>
                  <a:pt x="119879" y="450731"/>
                  <a:pt x="124720" y="457097"/>
                </a:cubicBezTo>
                <a:cubicBezTo>
                  <a:pt x="129562" y="463463"/>
                  <a:pt x="141756" y="482920"/>
                  <a:pt x="141756" y="494935"/>
                </a:cubicBezTo>
                <a:cubicBezTo>
                  <a:pt x="141756" y="506950"/>
                  <a:pt x="154847" y="523716"/>
                  <a:pt x="159330" y="526944"/>
                </a:cubicBezTo>
                <a:cubicBezTo>
                  <a:pt x="163903" y="530172"/>
                  <a:pt x="173765" y="523178"/>
                  <a:pt x="176096" y="515736"/>
                </a:cubicBezTo>
                <a:cubicBezTo>
                  <a:pt x="178518" y="508294"/>
                  <a:pt x="192057" y="505336"/>
                  <a:pt x="192863" y="498970"/>
                </a:cubicBezTo>
                <a:cubicBezTo>
                  <a:pt x="193670" y="492604"/>
                  <a:pt x="195015" y="487493"/>
                  <a:pt x="199767" y="486686"/>
                </a:cubicBezTo>
                <a:cubicBezTo>
                  <a:pt x="204609" y="485879"/>
                  <a:pt x="204609" y="480858"/>
                  <a:pt x="204609" y="473864"/>
                </a:cubicBezTo>
                <a:cubicBezTo>
                  <a:pt x="204609" y="466871"/>
                  <a:pt x="205147" y="457097"/>
                  <a:pt x="209899" y="450911"/>
                </a:cubicBezTo>
                <a:cubicBezTo>
                  <a:pt x="214651" y="444814"/>
                  <a:pt x="215458" y="428226"/>
                  <a:pt x="212589" y="421591"/>
                </a:cubicBezTo>
                <a:cubicBezTo>
                  <a:pt x="209630" y="414956"/>
                  <a:pt x="211244" y="405631"/>
                  <a:pt x="213934" y="398907"/>
                </a:cubicBezTo>
                <a:cubicBezTo>
                  <a:pt x="216624" y="392272"/>
                  <a:pt x="215548" y="384471"/>
                  <a:pt x="220569" y="384023"/>
                </a:cubicBezTo>
                <a:cubicBezTo>
                  <a:pt x="225590" y="383485"/>
                  <a:pt x="233121" y="378912"/>
                  <a:pt x="238412" y="371739"/>
                </a:cubicBezTo>
                <a:cubicBezTo>
                  <a:pt x="243791" y="364566"/>
                  <a:pt x="260020" y="354703"/>
                  <a:pt x="265848" y="349862"/>
                </a:cubicBezTo>
                <a:cubicBezTo>
                  <a:pt x="271677" y="345020"/>
                  <a:pt x="289609" y="329329"/>
                  <a:pt x="294899" y="320542"/>
                </a:cubicBezTo>
                <a:cubicBezTo>
                  <a:pt x="300189" y="311755"/>
                  <a:pt x="315432" y="308796"/>
                  <a:pt x="322335" y="301623"/>
                </a:cubicBezTo>
                <a:cubicBezTo>
                  <a:pt x="329239" y="294450"/>
                  <a:pt x="326639" y="290684"/>
                  <a:pt x="327894" y="282974"/>
                </a:cubicBezTo>
                <a:cubicBezTo>
                  <a:pt x="329239" y="275263"/>
                  <a:pt x="351565" y="272035"/>
                  <a:pt x="360173" y="272035"/>
                </a:cubicBezTo>
                <a:cubicBezTo>
                  <a:pt x="361877" y="272035"/>
                  <a:pt x="363311" y="271856"/>
                  <a:pt x="364656" y="271587"/>
                </a:cubicBezTo>
                <a:cubicBezTo>
                  <a:pt x="364477" y="259213"/>
                  <a:pt x="360801" y="244419"/>
                  <a:pt x="358290" y="238591"/>
                </a:cubicBezTo>
                <a:close/>
              </a:path>
            </a:pathLst>
          </a:custGeom>
          <a:solidFill>
            <a:srgbClr val="92D050"/>
          </a:solidFill>
          <a:ln w="2239" cap="flat">
            <a:solidFill>
              <a:schemeClr val="bg1"/>
            </a:solidFill>
            <a:prstDash val="solid"/>
            <a:miter/>
          </a:ln>
        </p:spPr>
        <p:txBody>
          <a:bodyPr rtlCol="0" anchor="ctr"/>
          <a:lstStyle/>
          <a:p>
            <a:endParaRPr lang="es-PA"/>
          </a:p>
        </p:txBody>
      </p:sp>
      <p:sp>
        <p:nvSpPr>
          <p:cNvPr id="62" name="Freeform: Shape 61">
            <a:extLst>
              <a:ext uri="{FF2B5EF4-FFF2-40B4-BE49-F238E27FC236}">
                <a16:creationId xmlns:a16="http://schemas.microsoft.com/office/drawing/2014/main" id="{5B0B2F39-F7E0-BE16-80DE-87A8485CD22D}"/>
              </a:ext>
            </a:extLst>
          </p:cNvPr>
          <p:cNvSpPr/>
          <p:nvPr/>
        </p:nvSpPr>
        <p:spPr>
          <a:xfrm>
            <a:off x="7040285" y="2240130"/>
            <a:ext cx="623006" cy="265948"/>
          </a:xfrm>
          <a:custGeom>
            <a:avLst/>
            <a:gdLst>
              <a:gd name="connsiteX0" fmla="*/ 542635 w 565999"/>
              <a:gd name="connsiteY0" fmla="*/ 101203 h 241613"/>
              <a:gd name="connsiteX1" fmla="*/ 525240 w 565999"/>
              <a:gd name="connsiteY1" fmla="*/ 103534 h 241613"/>
              <a:gd name="connsiteX2" fmla="*/ 507846 w 565999"/>
              <a:gd name="connsiteY2" fmla="*/ 101203 h 241613"/>
              <a:gd name="connsiteX3" fmla="*/ 489286 w 565999"/>
              <a:gd name="connsiteY3" fmla="*/ 100038 h 241613"/>
              <a:gd name="connsiteX4" fmla="*/ 491617 w 565999"/>
              <a:gd name="connsiteY4" fmla="*/ 90713 h 241613"/>
              <a:gd name="connsiteX5" fmla="*/ 492782 w 565999"/>
              <a:gd name="connsiteY5" fmla="*/ 81388 h 241613"/>
              <a:gd name="connsiteX6" fmla="*/ 507218 w 565999"/>
              <a:gd name="connsiteY6" fmla="*/ 52517 h 241613"/>
              <a:gd name="connsiteX7" fmla="*/ 494217 w 565999"/>
              <a:gd name="connsiteY7" fmla="*/ 51261 h 241613"/>
              <a:gd name="connsiteX8" fmla="*/ 478795 w 565999"/>
              <a:gd name="connsiteY8" fmla="*/ 48034 h 241613"/>
              <a:gd name="connsiteX9" fmla="*/ 456380 w 565999"/>
              <a:gd name="connsiteY9" fmla="*/ 46958 h 241613"/>
              <a:gd name="connsiteX10" fmla="*/ 442034 w 565999"/>
              <a:gd name="connsiteY10" fmla="*/ 56551 h 241613"/>
              <a:gd name="connsiteX11" fmla="*/ 427599 w 565999"/>
              <a:gd name="connsiteY11" fmla="*/ 61842 h 241613"/>
              <a:gd name="connsiteX12" fmla="*/ 404107 w 565999"/>
              <a:gd name="connsiteY12" fmla="*/ 67759 h 241613"/>
              <a:gd name="connsiteX13" fmla="*/ 380167 w 565999"/>
              <a:gd name="connsiteY13" fmla="*/ 67759 h 241613"/>
              <a:gd name="connsiteX14" fmla="*/ 357213 w 565999"/>
              <a:gd name="connsiteY14" fmla="*/ 63455 h 241613"/>
              <a:gd name="connsiteX15" fmla="*/ 347620 w 565999"/>
              <a:gd name="connsiteY15" fmla="*/ 53324 h 241613"/>
              <a:gd name="connsiteX16" fmla="*/ 332736 w 565999"/>
              <a:gd name="connsiteY16" fmla="*/ 46420 h 241613"/>
              <a:gd name="connsiteX17" fmla="*/ 318928 w 565999"/>
              <a:gd name="connsiteY17" fmla="*/ 42654 h 241613"/>
              <a:gd name="connsiteX18" fmla="*/ 302430 w 565999"/>
              <a:gd name="connsiteY18" fmla="*/ 38888 h 241613"/>
              <a:gd name="connsiteX19" fmla="*/ 285932 w 565999"/>
              <a:gd name="connsiteY19" fmla="*/ 41040 h 241613"/>
              <a:gd name="connsiteX20" fmla="*/ 273110 w 565999"/>
              <a:gd name="connsiteY20" fmla="*/ 47406 h 241613"/>
              <a:gd name="connsiteX21" fmla="*/ 257151 w 565999"/>
              <a:gd name="connsiteY21" fmla="*/ 42654 h 241613"/>
              <a:gd name="connsiteX22" fmla="*/ 245943 w 565999"/>
              <a:gd name="connsiteY22" fmla="*/ 34136 h 241613"/>
              <a:gd name="connsiteX23" fmla="*/ 243791 w 565999"/>
              <a:gd name="connsiteY23" fmla="*/ 18714 h 241613"/>
              <a:gd name="connsiteX24" fmla="*/ 226217 w 565999"/>
              <a:gd name="connsiteY24" fmla="*/ 13424 h 241613"/>
              <a:gd name="connsiteX25" fmla="*/ 212858 w 565999"/>
              <a:gd name="connsiteY25" fmla="*/ 8134 h 241613"/>
              <a:gd name="connsiteX26" fmla="*/ 201650 w 565999"/>
              <a:gd name="connsiteY26" fmla="*/ 5444 h 241613"/>
              <a:gd name="connsiteX27" fmla="*/ 188380 w 565999"/>
              <a:gd name="connsiteY27" fmla="*/ 154 h 241613"/>
              <a:gd name="connsiteX28" fmla="*/ 182014 w 565999"/>
              <a:gd name="connsiteY28" fmla="*/ 5982 h 241613"/>
              <a:gd name="connsiteX29" fmla="*/ 172420 w 565999"/>
              <a:gd name="connsiteY29" fmla="*/ 12348 h 241613"/>
              <a:gd name="connsiteX30" fmla="*/ 164978 w 565999"/>
              <a:gd name="connsiteY30" fmla="*/ 21404 h 241613"/>
              <a:gd name="connsiteX31" fmla="*/ 171344 w 565999"/>
              <a:gd name="connsiteY31" fmla="*/ 36288 h 241613"/>
              <a:gd name="connsiteX32" fmla="*/ 170806 w 565999"/>
              <a:gd name="connsiteY32" fmla="*/ 46958 h 241613"/>
              <a:gd name="connsiteX33" fmla="*/ 155833 w 565999"/>
              <a:gd name="connsiteY33" fmla="*/ 54400 h 241613"/>
              <a:gd name="connsiteX34" fmla="*/ 143011 w 565999"/>
              <a:gd name="connsiteY34" fmla="*/ 50634 h 241613"/>
              <a:gd name="connsiteX35" fmla="*/ 128575 w 565999"/>
              <a:gd name="connsiteY35" fmla="*/ 51710 h 241613"/>
              <a:gd name="connsiteX36" fmla="*/ 113602 w 565999"/>
              <a:gd name="connsiteY36" fmla="*/ 45792 h 241613"/>
              <a:gd name="connsiteX37" fmla="*/ 107773 w 565999"/>
              <a:gd name="connsiteY37" fmla="*/ 35660 h 241613"/>
              <a:gd name="connsiteX38" fmla="*/ 82758 w 565999"/>
              <a:gd name="connsiteY38" fmla="*/ 31356 h 241613"/>
              <a:gd name="connsiteX39" fmla="*/ 69936 w 565999"/>
              <a:gd name="connsiteY39" fmla="*/ 33508 h 241613"/>
              <a:gd name="connsiteX40" fmla="*/ 57653 w 565999"/>
              <a:gd name="connsiteY40" fmla="*/ 38798 h 241613"/>
              <a:gd name="connsiteX41" fmla="*/ 45907 w 565999"/>
              <a:gd name="connsiteY41" fmla="*/ 46778 h 241613"/>
              <a:gd name="connsiteX42" fmla="*/ 32009 w 565999"/>
              <a:gd name="connsiteY42" fmla="*/ 54758 h 241613"/>
              <a:gd name="connsiteX43" fmla="*/ 15511 w 565999"/>
              <a:gd name="connsiteY43" fmla="*/ 62200 h 241613"/>
              <a:gd name="connsiteX44" fmla="*/ 3228 w 565999"/>
              <a:gd name="connsiteY44" fmla="*/ 67042 h 241613"/>
              <a:gd name="connsiteX45" fmla="*/ 0 w 565999"/>
              <a:gd name="connsiteY45" fmla="*/ 68118 h 241613"/>
              <a:gd name="connsiteX46" fmla="*/ 628 w 565999"/>
              <a:gd name="connsiteY46" fmla="*/ 70270 h 241613"/>
              <a:gd name="connsiteX47" fmla="*/ 13539 w 565999"/>
              <a:gd name="connsiteY47" fmla="*/ 86857 h 241613"/>
              <a:gd name="connsiteX48" fmla="*/ 29768 w 565999"/>
              <a:gd name="connsiteY48" fmla="*/ 95734 h 241613"/>
              <a:gd name="connsiteX49" fmla="*/ 45279 w 565999"/>
              <a:gd name="connsiteY49" fmla="*/ 108286 h 241613"/>
              <a:gd name="connsiteX50" fmla="*/ 54873 w 565999"/>
              <a:gd name="connsiteY50" fmla="*/ 121915 h 241613"/>
              <a:gd name="connsiteX51" fmla="*/ 53797 w 565999"/>
              <a:gd name="connsiteY51" fmla="*/ 140027 h 241613"/>
              <a:gd name="connsiteX52" fmla="*/ 49762 w 565999"/>
              <a:gd name="connsiteY52" fmla="*/ 154821 h 241613"/>
              <a:gd name="connsiteX53" fmla="*/ 90379 w 565999"/>
              <a:gd name="connsiteY53" fmla="*/ 164774 h 241613"/>
              <a:gd name="connsiteX54" fmla="*/ 103918 w 565999"/>
              <a:gd name="connsiteY54" fmla="*/ 172933 h 241613"/>
              <a:gd name="connsiteX55" fmla="*/ 115574 w 565999"/>
              <a:gd name="connsiteY55" fmla="*/ 181092 h 241613"/>
              <a:gd name="connsiteX56" fmla="*/ 129472 w 565999"/>
              <a:gd name="connsiteY56" fmla="*/ 196155 h 241613"/>
              <a:gd name="connsiteX57" fmla="*/ 139873 w 565999"/>
              <a:gd name="connsiteY57" fmla="*/ 214715 h 241613"/>
              <a:gd name="connsiteX58" fmla="*/ 163095 w 565999"/>
              <a:gd name="connsiteY58" fmla="*/ 217047 h 241613"/>
              <a:gd name="connsiteX59" fmla="*/ 206043 w 565999"/>
              <a:gd name="connsiteY59" fmla="*/ 218212 h 241613"/>
              <a:gd name="connsiteX60" fmla="*/ 238591 w 565999"/>
              <a:gd name="connsiteY60" fmla="*/ 225206 h 241613"/>
              <a:gd name="connsiteX61" fmla="*/ 258316 w 565999"/>
              <a:gd name="connsiteY61" fmla="*/ 229868 h 241613"/>
              <a:gd name="connsiteX62" fmla="*/ 276877 w 565999"/>
              <a:gd name="connsiteY62" fmla="*/ 234531 h 241613"/>
              <a:gd name="connsiteX63" fmla="*/ 290774 w 565999"/>
              <a:gd name="connsiteY63" fmla="*/ 241524 h 241613"/>
              <a:gd name="connsiteX64" fmla="*/ 322156 w 565999"/>
              <a:gd name="connsiteY64" fmla="*/ 225295 h 241613"/>
              <a:gd name="connsiteX65" fmla="*/ 362772 w 565999"/>
              <a:gd name="connsiteY65" fmla="*/ 224130 h 241613"/>
              <a:gd name="connsiteX66" fmla="*/ 395320 w 565999"/>
              <a:gd name="connsiteY66" fmla="*/ 210143 h 241613"/>
              <a:gd name="connsiteX67" fmla="*/ 417377 w 565999"/>
              <a:gd name="connsiteY67" fmla="*/ 192748 h 241613"/>
              <a:gd name="connsiteX68" fmla="*/ 412714 w 565999"/>
              <a:gd name="connsiteY68" fmla="*/ 171857 h 241613"/>
              <a:gd name="connsiteX69" fmla="*/ 430109 w 565999"/>
              <a:gd name="connsiteY69" fmla="*/ 167194 h 241613"/>
              <a:gd name="connsiteX70" fmla="*/ 459159 w 565999"/>
              <a:gd name="connsiteY70" fmla="*/ 164863 h 241613"/>
              <a:gd name="connsiteX71" fmla="*/ 485879 w 565999"/>
              <a:gd name="connsiteY71" fmla="*/ 156704 h 241613"/>
              <a:gd name="connsiteX72" fmla="*/ 502108 w 565999"/>
              <a:gd name="connsiteY72" fmla="*/ 141641 h 241613"/>
              <a:gd name="connsiteX73" fmla="*/ 524164 w 565999"/>
              <a:gd name="connsiteY73" fmla="*/ 132316 h 241613"/>
              <a:gd name="connsiteX74" fmla="*/ 547387 w 565999"/>
              <a:gd name="connsiteY74" fmla="*/ 127653 h 241613"/>
              <a:gd name="connsiteX75" fmla="*/ 565947 w 565999"/>
              <a:gd name="connsiteY75" fmla="*/ 125322 h 241613"/>
              <a:gd name="connsiteX76" fmla="*/ 542724 w 565999"/>
              <a:gd name="connsiteY76" fmla="*/ 100934 h 24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65999" h="241613">
                <a:moveTo>
                  <a:pt x="542635" y="101203"/>
                </a:moveTo>
                <a:cubicBezTo>
                  <a:pt x="536807" y="94210"/>
                  <a:pt x="527571" y="97706"/>
                  <a:pt x="525240" y="103534"/>
                </a:cubicBezTo>
                <a:cubicBezTo>
                  <a:pt x="522909" y="109362"/>
                  <a:pt x="518247" y="101203"/>
                  <a:pt x="507846" y="101203"/>
                </a:cubicBezTo>
                <a:cubicBezTo>
                  <a:pt x="497445" y="101203"/>
                  <a:pt x="496190" y="107031"/>
                  <a:pt x="489286" y="100038"/>
                </a:cubicBezTo>
                <a:cubicBezTo>
                  <a:pt x="482292" y="93044"/>
                  <a:pt x="491617" y="90713"/>
                  <a:pt x="491617" y="90713"/>
                </a:cubicBezTo>
                <a:lnTo>
                  <a:pt x="492782" y="81388"/>
                </a:lnTo>
                <a:lnTo>
                  <a:pt x="507218" y="52517"/>
                </a:lnTo>
                <a:cubicBezTo>
                  <a:pt x="503094" y="50813"/>
                  <a:pt x="497087" y="50185"/>
                  <a:pt x="494217" y="51261"/>
                </a:cubicBezTo>
                <a:cubicBezTo>
                  <a:pt x="489913" y="52875"/>
                  <a:pt x="479782" y="51799"/>
                  <a:pt x="478795" y="48034"/>
                </a:cubicBezTo>
                <a:cubicBezTo>
                  <a:pt x="477719" y="44268"/>
                  <a:pt x="460684" y="43730"/>
                  <a:pt x="456380" y="46958"/>
                </a:cubicBezTo>
                <a:cubicBezTo>
                  <a:pt x="452076" y="50185"/>
                  <a:pt x="442482" y="52786"/>
                  <a:pt x="442034" y="56551"/>
                </a:cubicBezTo>
                <a:cubicBezTo>
                  <a:pt x="441496" y="60317"/>
                  <a:pt x="431364" y="59241"/>
                  <a:pt x="427599" y="61842"/>
                </a:cubicBezTo>
                <a:cubicBezTo>
                  <a:pt x="423832" y="64531"/>
                  <a:pt x="404645" y="65607"/>
                  <a:pt x="404107" y="67759"/>
                </a:cubicBezTo>
                <a:cubicBezTo>
                  <a:pt x="403569" y="69911"/>
                  <a:pt x="383305" y="70449"/>
                  <a:pt x="380167" y="67759"/>
                </a:cubicBezTo>
                <a:cubicBezTo>
                  <a:pt x="376939" y="65069"/>
                  <a:pt x="359365" y="67759"/>
                  <a:pt x="357213" y="63455"/>
                </a:cubicBezTo>
                <a:cubicBezTo>
                  <a:pt x="355062" y="59152"/>
                  <a:pt x="347620" y="57089"/>
                  <a:pt x="347620" y="53324"/>
                </a:cubicBezTo>
                <a:cubicBezTo>
                  <a:pt x="347620" y="49558"/>
                  <a:pt x="334260" y="49558"/>
                  <a:pt x="332736" y="46420"/>
                </a:cubicBezTo>
                <a:cubicBezTo>
                  <a:pt x="331122" y="43192"/>
                  <a:pt x="320452" y="41578"/>
                  <a:pt x="318928" y="42654"/>
                </a:cubicBezTo>
                <a:cubicBezTo>
                  <a:pt x="317314" y="43730"/>
                  <a:pt x="305568" y="39426"/>
                  <a:pt x="302430" y="38888"/>
                </a:cubicBezTo>
                <a:cubicBezTo>
                  <a:pt x="299202" y="38350"/>
                  <a:pt x="289070" y="41040"/>
                  <a:pt x="285932" y="41040"/>
                </a:cubicBezTo>
                <a:cubicBezTo>
                  <a:pt x="282794" y="41040"/>
                  <a:pt x="276877" y="46868"/>
                  <a:pt x="273110" y="47406"/>
                </a:cubicBezTo>
                <a:cubicBezTo>
                  <a:pt x="269345" y="47944"/>
                  <a:pt x="259213" y="41040"/>
                  <a:pt x="257151" y="42654"/>
                </a:cubicBezTo>
                <a:cubicBezTo>
                  <a:pt x="254999" y="44268"/>
                  <a:pt x="248633" y="37364"/>
                  <a:pt x="245943" y="34136"/>
                </a:cubicBezTo>
                <a:cubicBezTo>
                  <a:pt x="243253" y="30908"/>
                  <a:pt x="245943" y="21852"/>
                  <a:pt x="243791" y="18714"/>
                </a:cubicBezTo>
                <a:cubicBezTo>
                  <a:pt x="241639" y="15486"/>
                  <a:pt x="229983" y="15486"/>
                  <a:pt x="226217" y="13424"/>
                </a:cubicBezTo>
                <a:cubicBezTo>
                  <a:pt x="222452" y="11272"/>
                  <a:pt x="216623" y="8134"/>
                  <a:pt x="212858" y="8134"/>
                </a:cubicBezTo>
                <a:cubicBezTo>
                  <a:pt x="209092" y="8134"/>
                  <a:pt x="203264" y="7058"/>
                  <a:pt x="201650" y="5444"/>
                </a:cubicBezTo>
                <a:cubicBezTo>
                  <a:pt x="200036" y="3830"/>
                  <a:pt x="192056" y="1140"/>
                  <a:pt x="188380" y="154"/>
                </a:cubicBezTo>
                <a:cubicBezTo>
                  <a:pt x="184614" y="-922"/>
                  <a:pt x="184076" y="3920"/>
                  <a:pt x="182014" y="5982"/>
                </a:cubicBezTo>
                <a:cubicBezTo>
                  <a:pt x="179862" y="8134"/>
                  <a:pt x="173496" y="8672"/>
                  <a:pt x="172420" y="12348"/>
                </a:cubicBezTo>
                <a:cubicBezTo>
                  <a:pt x="171344" y="16114"/>
                  <a:pt x="163902" y="17100"/>
                  <a:pt x="164978" y="21404"/>
                </a:cubicBezTo>
                <a:cubicBezTo>
                  <a:pt x="166054" y="25708"/>
                  <a:pt x="168744" y="34226"/>
                  <a:pt x="171344" y="36288"/>
                </a:cubicBezTo>
                <a:cubicBezTo>
                  <a:pt x="174034" y="38440"/>
                  <a:pt x="172420" y="44806"/>
                  <a:pt x="170806" y="46958"/>
                </a:cubicBezTo>
                <a:cubicBezTo>
                  <a:pt x="169192" y="49110"/>
                  <a:pt x="157985" y="50634"/>
                  <a:pt x="155833" y="54400"/>
                </a:cubicBezTo>
                <a:cubicBezTo>
                  <a:pt x="153680" y="58165"/>
                  <a:pt x="148391" y="53862"/>
                  <a:pt x="143011" y="50634"/>
                </a:cubicBezTo>
                <a:cubicBezTo>
                  <a:pt x="137721" y="47406"/>
                  <a:pt x="131265" y="49558"/>
                  <a:pt x="128575" y="51710"/>
                </a:cubicBezTo>
                <a:cubicBezTo>
                  <a:pt x="125885" y="53862"/>
                  <a:pt x="116291" y="46420"/>
                  <a:pt x="113602" y="45792"/>
                </a:cubicBezTo>
                <a:cubicBezTo>
                  <a:pt x="110912" y="45254"/>
                  <a:pt x="110374" y="35122"/>
                  <a:pt x="107773" y="35660"/>
                </a:cubicBezTo>
                <a:cubicBezTo>
                  <a:pt x="105084" y="36198"/>
                  <a:pt x="86434" y="32432"/>
                  <a:pt x="82758" y="31356"/>
                </a:cubicBezTo>
                <a:cubicBezTo>
                  <a:pt x="78992" y="30280"/>
                  <a:pt x="71012" y="30818"/>
                  <a:pt x="69936" y="33508"/>
                </a:cubicBezTo>
                <a:cubicBezTo>
                  <a:pt x="68860" y="36198"/>
                  <a:pt x="59267" y="35660"/>
                  <a:pt x="57653" y="38798"/>
                </a:cubicBezTo>
                <a:cubicBezTo>
                  <a:pt x="56039" y="42026"/>
                  <a:pt x="48597" y="43640"/>
                  <a:pt x="45907" y="46778"/>
                </a:cubicBezTo>
                <a:cubicBezTo>
                  <a:pt x="43217" y="50006"/>
                  <a:pt x="34161" y="50006"/>
                  <a:pt x="32009" y="54758"/>
                </a:cubicBezTo>
                <a:cubicBezTo>
                  <a:pt x="29857" y="59600"/>
                  <a:pt x="18649" y="61662"/>
                  <a:pt x="15511" y="62200"/>
                </a:cubicBezTo>
                <a:cubicBezTo>
                  <a:pt x="12284" y="62738"/>
                  <a:pt x="3766" y="64352"/>
                  <a:pt x="3228" y="67042"/>
                </a:cubicBezTo>
                <a:cubicBezTo>
                  <a:pt x="2958" y="68208"/>
                  <a:pt x="1704" y="68297"/>
                  <a:pt x="0" y="68118"/>
                </a:cubicBezTo>
                <a:cubicBezTo>
                  <a:pt x="179" y="68835"/>
                  <a:pt x="448" y="69463"/>
                  <a:pt x="628" y="70270"/>
                </a:cubicBezTo>
                <a:cubicBezTo>
                  <a:pt x="2869" y="82464"/>
                  <a:pt x="7980" y="82105"/>
                  <a:pt x="13539" y="86857"/>
                </a:cubicBezTo>
                <a:cubicBezTo>
                  <a:pt x="19098" y="91609"/>
                  <a:pt x="23850" y="95375"/>
                  <a:pt x="29768" y="95734"/>
                </a:cubicBezTo>
                <a:cubicBezTo>
                  <a:pt x="35685" y="96092"/>
                  <a:pt x="44562" y="103086"/>
                  <a:pt x="45279" y="108286"/>
                </a:cubicBezTo>
                <a:cubicBezTo>
                  <a:pt x="45997" y="113397"/>
                  <a:pt x="51556" y="119315"/>
                  <a:pt x="54873" y="121915"/>
                </a:cubicBezTo>
                <a:cubicBezTo>
                  <a:pt x="58191" y="124515"/>
                  <a:pt x="53797" y="133392"/>
                  <a:pt x="53797" y="140027"/>
                </a:cubicBezTo>
                <a:cubicBezTo>
                  <a:pt x="53797" y="146662"/>
                  <a:pt x="45638" y="148186"/>
                  <a:pt x="49762" y="154821"/>
                </a:cubicBezTo>
                <a:cubicBezTo>
                  <a:pt x="53797" y="161456"/>
                  <a:pt x="82220" y="164774"/>
                  <a:pt x="90379" y="164774"/>
                </a:cubicBezTo>
                <a:cubicBezTo>
                  <a:pt x="98539" y="164774"/>
                  <a:pt x="101408" y="172574"/>
                  <a:pt x="103918" y="172933"/>
                </a:cubicBezTo>
                <a:cubicBezTo>
                  <a:pt x="109029" y="173740"/>
                  <a:pt x="109746" y="179926"/>
                  <a:pt x="115574" y="181092"/>
                </a:cubicBezTo>
                <a:cubicBezTo>
                  <a:pt x="121402" y="182258"/>
                  <a:pt x="127141" y="185754"/>
                  <a:pt x="129472" y="196155"/>
                </a:cubicBezTo>
                <a:cubicBezTo>
                  <a:pt x="131803" y="206556"/>
                  <a:pt x="138797" y="210053"/>
                  <a:pt x="139873" y="214715"/>
                </a:cubicBezTo>
                <a:cubicBezTo>
                  <a:pt x="141038" y="219378"/>
                  <a:pt x="153860" y="215881"/>
                  <a:pt x="163095" y="217047"/>
                </a:cubicBezTo>
                <a:cubicBezTo>
                  <a:pt x="172420" y="218212"/>
                  <a:pt x="199139" y="217047"/>
                  <a:pt x="206043" y="218212"/>
                </a:cubicBezTo>
                <a:cubicBezTo>
                  <a:pt x="213037" y="219378"/>
                  <a:pt x="229266" y="218212"/>
                  <a:pt x="238591" y="225206"/>
                </a:cubicBezTo>
                <a:cubicBezTo>
                  <a:pt x="247915" y="232199"/>
                  <a:pt x="252488" y="226372"/>
                  <a:pt x="258316" y="229868"/>
                </a:cubicBezTo>
                <a:cubicBezTo>
                  <a:pt x="264144" y="233365"/>
                  <a:pt x="268717" y="235696"/>
                  <a:pt x="276877" y="234531"/>
                </a:cubicBezTo>
                <a:cubicBezTo>
                  <a:pt x="285036" y="233365"/>
                  <a:pt x="285036" y="240359"/>
                  <a:pt x="290774" y="241524"/>
                </a:cubicBezTo>
                <a:cubicBezTo>
                  <a:pt x="296602" y="242690"/>
                  <a:pt x="307003" y="232199"/>
                  <a:pt x="322156" y="225295"/>
                </a:cubicBezTo>
                <a:cubicBezTo>
                  <a:pt x="337219" y="218302"/>
                  <a:pt x="354703" y="222964"/>
                  <a:pt x="362772" y="224130"/>
                </a:cubicBezTo>
                <a:cubicBezTo>
                  <a:pt x="370932" y="225295"/>
                  <a:pt x="385995" y="220633"/>
                  <a:pt x="395320" y="210143"/>
                </a:cubicBezTo>
                <a:cubicBezTo>
                  <a:pt x="404645" y="199742"/>
                  <a:pt x="416211" y="201983"/>
                  <a:pt x="417377" y="192748"/>
                </a:cubicBezTo>
                <a:cubicBezTo>
                  <a:pt x="418543" y="183513"/>
                  <a:pt x="408052" y="180016"/>
                  <a:pt x="412714" y="171857"/>
                </a:cubicBezTo>
                <a:cubicBezTo>
                  <a:pt x="417377" y="163698"/>
                  <a:pt x="425536" y="164863"/>
                  <a:pt x="430109" y="167194"/>
                </a:cubicBezTo>
                <a:cubicBezTo>
                  <a:pt x="434771" y="169526"/>
                  <a:pt x="447503" y="173022"/>
                  <a:pt x="459159" y="164863"/>
                </a:cubicBezTo>
                <a:cubicBezTo>
                  <a:pt x="470726" y="156704"/>
                  <a:pt x="475388" y="157870"/>
                  <a:pt x="485879" y="156704"/>
                </a:cubicBezTo>
                <a:cubicBezTo>
                  <a:pt x="496369" y="155538"/>
                  <a:pt x="495204" y="148545"/>
                  <a:pt x="502108" y="141641"/>
                </a:cubicBezTo>
                <a:cubicBezTo>
                  <a:pt x="509101" y="134647"/>
                  <a:pt x="517171" y="132316"/>
                  <a:pt x="524164" y="132316"/>
                </a:cubicBezTo>
                <a:cubicBezTo>
                  <a:pt x="531158" y="132316"/>
                  <a:pt x="540393" y="125322"/>
                  <a:pt x="547387" y="127653"/>
                </a:cubicBezTo>
                <a:cubicBezTo>
                  <a:pt x="554380" y="129985"/>
                  <a:pt x="564781" y="131150"/>
                  <a:pt x="565947" y="125322"/>
                </a:cubicBezTo>
                <a:cubicBezTo>
                  <a:pt x="567113" y="119494"/>
                  <a:pt x="548553" y="107928"/>
                  <a:pt x="542724" y="100934"/>
                </a:cubicBezTo>
                <a:close/>
              </a:path>
            </a:pathLst>
          </a:custGeom>
          <a:solidFill>
            <a:schemeClr val="accent2">
              <a:lumMod val="60000"/>
              <a:lumOff val="40000"/>
            </a:schemeClr>
          </a:solidFill>
          <a:ln w="2239" cap="flat">
            <a:solidFill>
              <a:schemeClr val="accent2">
                <a:lumMod val="60000"/>
                <a:lumOff val="40000"/>
              </a:schemeClr>
            </a:solidFill>
            <a:prstDash val="solid"/>
            <a:miter/>
          </a:ln>
        </p:spPr>
        <p:txBody>
          <a:bodyPr rtlCol="0" anchor="ctr"/>
          <a:lstStyle/>
          <a:p>
            <a:endParaRPr lang="es-PA"/>
          </a:p>
        </p:txBody>
      </p:sp>
      <p:sp>
        <p:nvSpPr>
          <p:cNvPr id="63" name="Freeform: Shape 62">
            <a:extLst>
              <a:ext uri="{FF2B5EF4-FFF2-40B4-BE49-F238E27FC236}">
                <a16:creationId xmlns:a16="http://schemas.microsoft.com/office/drawing/2014/main" id="{A3576A8C-57A9-9C83-5014-1A4ED625667A}"/>
              </a:ext>
            </a:extLst>
          </p:cNvPr>
          <p:cNvSpPr/>
          <p:nvPr/>
        </p:nvSpPr>
        <p:spPr>
          <a:xfrm>
            <a:off x="5988812" y="2709249"/>
            <a:ext cx="10165" cy="27179"/>
          </a:xfrm>
          <a:custGeom>
            <a:avLst/>
            <a:gdLst>
              <a:gd name="connsiteX0" fmla="*/ 3766 w 9235"/>
              <a:gd name="connsiteY0" fmla="*/ 215 h 24692"/>
              <a:gd name="connsiteX1" fmla="*/ 0 w 9235"/>
              <a:gd name="connsiteY1" fmla="*/ 13216 h 24692"/>
              <a:gd name="connsiteX2" fmla="*/ 6635 w 9235"/>
              <a:gd name="connsiteY2" fmla="*/ 24692 h 24692"/>
              <a:gd name="connsiteX3" fmla="*/ 8607 w 9235"/>
              <a:gd name="connsiteY3" fmla="*/ 3622 h 24692"/>
              <a:gd name="connsiteX4" fmla="*/ 9235 w 9235"/>
              <a:gd name="connsiteY4" fmla="*/ 125 h 24692"/>
              <a:gd name="connsiteX5" fmla="*/ 3766 w 9235"/>
              <a:gd name="connsiteY5" fmla="*/ 215 h 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5" h="24692">
                <a:moveTo>
                  <a:pt x="3766" y="215"/>
                </a:moveTo>
                <a:cubicBezTo>
                  <a:pt x="1076" y="1291"/>
                  <a:pt x="0" y="11602"/>
                  <a:pt x="0" y="13216"/>
                </a:cubicBezTo>
                <a:cubicBezTo>
                  <a:pt x="0" y="14381"/>
                  <a:pt x="1704" y="19582"/>
                  <a:pt x="6635" y="24692"/>
                </a:cubicBezTo>
                <a:cubicBezTo>
                  <a:pt x="7621" y="16802"/>
                  <a:pt x="7890" y="6401"/>
                  <a:pt x="8607" y="3622"/>
                </a:cubicBezTo>
                <a:cubicBezTo>
                  <a:pt x="8787" y="2905"/>
                  <a:pt x="8966" y="1649"/>
                  <a:pt x="9235" y="125"/>
                </a:cubicBezTo>
                <a:cubicBezTo>
                  <a:pt x="6545" y="-54"/>
                  <a:pt x="4573" y="-54"/>
                  <a:pt x="3766" y="21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64" name="Freeform: Shape 63">
            <a:extLst>
              <a:ext uri="{FF2B5EF4-FFF2-40B4-BE49-F238E27FC236}">
                <a16:creationId xmlns:a16="http://schemas.microsoft.com/office/drawing/2014/main" id="{84036EC3-455D-E8F3-2817-1B4CE28A55B6}"/>
              </a:ext>
            </a:extLst>
          </p:cNvPr>
          <p:cNvSpPr/>
          <p:nvPr/>
        </p:nvSpPr>
        <p:spPr>
          <a:xfrm>
            <a:off x="5971739" y="2691819"/>
            <a:ext cx="28916" cy="83000"/>
          </a:xfrm>
          <a:custGeom>
            <a:avLst/>
            <a:gdLst>
              <a:gd name="connsiteX0" fmla="*/ 12194 w 26270"/>
              <a:gd name="connsiteY0" fmla="*/ 74420 h 75405"/>
              <a:gd name="connsiteX1" fmla="*/ 14077 w 26270"/>
              <a:gd name="connsiteY1" fmla="*/ 75406 h 75405"/>
              <a:gd name="connsiteX2" fmla="*/ 19815 w 26270"/>
              <a:gd name="connsiteY2" fmla="*/ 49225 h 75405"/>
              <a:gd name="connsiteX3" fmla="*/ 22147 w 26270"/>
              <a:gd name="connsiteY3" fmla="*/ 40438 h 75405"/>
              <a:gd name="connsiteX4" fmla="*/ 15512 w 26270"/>
              <a:gd name="connsiteY4" fmla="*/ 28961 h 75405"/>
              <a:gd name="connsiteX5" fmla="*/ 19277 w 26270"/>
              <a:gd name="connsiteY5" fmla="*/ 15960 h 75405"/>
              <a:gd name="connsiteX6" fmla="*/ 24747 w 26270"/>
              <a:gd name="connsiteY6" fmla="*/ 15870 h 75405"/>
              <a:gd name="connsiteX7" fmla="*/ 26271 w 26270"/>
              <a:gd name="connsiteY7" fmla="*/ 3856 h 75405"/>
              <a:gd name="connsiteX8" fmla="*/ 17125 w 26270"/>
              <a:gd name="connsiteY8" fmla="*/ 0 h 75405"/>
              <a:gd name="connsiteX9" fmla="*/ 14256 w 26270"/>
              <a:gd name="connsiteY9" fmla="*/ 8428 h 75405"/>
              <a:gd name="connsiteX10" fmla="*/ 0 w 26270"/>
              <a:gd name="connsiteY10" fmla="*/ 40527 h 75405"/>
              <a:gd name="connsiteX11" fmla="*/ 12911 w 26270"/>
              <a:gd name="connsiteY11" fmla="*/ 72268 h 75405"/>
              <a:gd name="connsiteX12" fmla="*/ 12104 w 26270"/>
              <a:gd name="connsiteY12" fmla="*/ 74330 h 7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70" h="75405">
                <a:moveTo>
                  <a:pt x="12194" y="74420"/>
                </a:moveTo>
                <a:cubicBezTo>
                  <a:pt x="12822" y="74778"/>
                  <a:pt x="13449" y="75137"/>
                  <a:pt x="14077" y="75406"/>
                </a:cubicBezTo>
                <a:cubicBezTo>
                  <a:pt x="15601" y="64557"/>
                  <a:pt x="17932" y="51825"/>
                  <a:pt x="19815" y="49225"/>
                </a:cubicBezTo>
                <a:cubicBezTo>
                  <a:pt x="20891" y="47790"/>
                  <a:pt x="21609" y="44472"/>
                  <a:pt x="22147" y="40438"/>
                </a:cubicBezTo>
                <a:cubicBezTo>
                  <a:pt x="17215" y="35327"/>
                  <a:pt x="15512" y="30126"/>
                  <a:pt x="15512" y="28961"/>
                </a:cubicBezTo>
                <a:cubicBezTo>
                  <a:pt x="15512" y="27347"/>
                  <a:pt x="16588" y="17036"/>
                  <a:pt x="19277" y="15960"/>
                </a:cubicBezTo>
                <a:cubicBezTo>
                  <a:pt x="20084" y="15691"/>
                  <a:pt x="22057" y="15691"/>
                  <a:pt x="24747" y="15870"/>
                </a:cubicBezTo>
                <a:cubicBezTo>
                  <a:pt x="25195" y="12642"/>
                  <a:pt x="25823" y="8070"/>
                  <a:pt x="26271" y="3856"/>
                </a:cubicBezTo>
                <a:lnTo>
                  <a:pt x="17125" y="0"/>
                </a:lnTo>
                <a:cubicBezTo>
                  <a:pt x="15781" y="2959"/>
                  <a:pt x="14705" y="5828"/>
                  <a:pt x="14256" y="8428"/>
                </a:cubicBezTo>
                <a:cubicBezTo>
                  <a:pt x="12732" y="18022"/>
                  <a:pt x="4214" y="33892"/>
                  <a:pt x="0" y="40527"/>
                </a:cubicBezTo>
                <a:lnTo>
                  <a:pt x="12911" y="72268"/>
                </a:lnTo>
                <a:lnTo>
                  <a:pt x="12104" y="74330"/>
                </a:lnTo>
                <a:close/>
              </a:path>
            </a:pathLst>
          </a:custGeom>
          <a:solidFill>
            <a:schemeClr val="bg1">
              <a:lumMod val="85000"/>
            </a:schemeClr>
          </a:solidFill>
          <a:ln w="2239" cap="flat">
            <a:noFill/>
            <a:prstDash val="solid"/>
            <a:miter/>
          </a:ln>
        </p:spPr>
        <p:txBody>
          <a:bodyPr rtlCol="0" anchor="ctr"/>
          <a:lstStyle/>
          <a:p>
            <a:endParaRPr lang="es-PA"/>
          </a:p>
        </p:txBody>
      </p:sp>
      <p:sp>
        <p:nvSpPr>
          <p:cNvPr id="65" name="Freeform: Shape 64">
            <a:extLst>
              <a:ext uri="{FF2B5EF4-FFF2-40B4-BE49-F238E27FC236}">
                <a16:creationId xmlns:a16="http://schemas.microsoft.com/office/drawing/2014/main" id="{9D4C5413-0BB5-F80C-444A-F4AAE0C4A5D3}"/>
              </a:ext>
            </a:extLst>
          </p:cNvPr>
          <p:cNvSpPr/>
          <p:nvPr/>
        </p:nvSpPr>
        <p:spPr>
          <a:xfrm>
            <a:off x="5987035" y="2690635"/>
            <a:ext cx="83691" cy="91938"/>
          </a:xfrm>
          <a:custGeom>
            <a:avLst/>
            <a:gdLst>
              <a:gd name="connsiteX0" fmla="*/ 70564 w 76033"/>
              <a:gd name="connsiteY0" fmla="*/ 0 h 83525"/>
              <a:gd name="connsiteX1" fmla="*/ 47521 w 76033"/>
              <a:gd name="connsiteY1" fmla="*/ 10849 h 83525"/>
              <a:gd name="connsiteX2" fmla="*/ 30396 w 76033"/>
              <a:gd name="connsiteY2" fmla="*/ 20084 h 83525"/>
              <a:gd name="connsiteX3" fmla="*/ 13988 w 76033"/>
              <a:gd name="connsiteY3" fmla="*/ 11566 h 83525"/>
              <a:gd name="connsiteX4" fmla="*/ 12553 w 76033"/>
              <a:gd name="connsiteY4" fmla="*/ 5200 h 83525"/>
              <a:gd name="connsiteX5" fmla="*/ 12194 w 76033"/>
              <a:gd name="connsiteY5" fmla="*/ 5200 h 83525"/>
              <a:gd name="connsiteX6" fmla="*/ 10042 w 76033"/>
              <a:gd name="connsiteY6" fmla="*/ 20533 h 83525"/>
              <a:gd name="connsiteX7" fmla="*/ 5739 w 76033"/>
              <a:gd name="connsiteY7" fmla="*/ 50390 h 83525"/>
              <a:gd name="connsiteX8" fmla="*/ 0 w 76033"/>
              <a:gd name="connsiteY8" fmla="*/ 76571 h 83525"/>
              <a:gd name="connsiteX9" fmla="*/ 16050 w 76033"/>
              <a:gd name="connsiteY9" fmla="*/ 83475 h 83525"/>
              <a:gd name="connsiteX10" fmla="*/ 30306 w 76033"/>
              <a:gd name="connsiteY10" fmla="*/ 72806 h 83525"/>
              <a:gd name="connsiteX11" fmla="*/ 41693 w 76033"/>
              <a:gd name="connsiteY11" fmla="*/ 67785 h 83525"/>
              <a:gd name="connsiteX12" fmla="*/ 52363 w 76033"/>
              <a:gd name="connsiteY12" fmla="*/ 59267 h 83525"/>
              <a:gd name="connsiteX13" fmla="*/ 38824 w 76033"/>
              <a:gd name="connsiteY13" fmla="*/ 43576 h 83525"/>
              <a:gd name="connsiteX14" fmla="*/ 56577 w 76033"/>
              <a:gd name="connsiteY14" fmla="*/ 32189 h 83525"/>
              <a:gd name="connsiteX15" fmla="*/ 75047 w 76033"/>
              <a:gd name="connsiteY15" fmla="*/ 26540 h 83525"/>
              <a:gd name="connsiteX16" fmla="*/ 76034 w 76033"/>
              <a:gd name="connsiteY16" fmla="*/ 26540 h 83525"/>
              <a:gd name="connsiteX17" fmla="*/ 71819 w 76033"/>
              <a:gd name="connsiteY17" fmla="*/ 8877 h 83525"/>
              <a:gd name="connsiteX18" fmla="*/ 70385 w 76033"/>
              <a:gd name="connsiteY18" fmla="*/ 0 h 8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033" h="83525">
                <a:moveTo>
                  <a:pt x="70564" y="0"/>
                </a:moveTo>
                <a:cubicBezTo>
                  <a:pt x="59267" y="5828"/>
                  <a:pt x="49404" y="10580"/>
                  <a:pt x="47521" y="10849"/>
                </a:cubicBezTo>
                <a:cubicBezTo>
                  <a:pt x="42500" y="11566"/>
                  <a:pt x="30396" y="20084"/>
                  <a:pt x="30396" y="20084"/>
                </a:cubicBezTo>
                <a:lnTo>
                  <a:pt x="13988" y="11566"/>
                </a:lnTo>
                <a:lnTo>
                  <a:pt x="12553" y="5200"/>
                </a:lnTo>
                <a:lnTo>
                  <a:pt x="12194" y="5200"/>
                </a:lnTo>
                <a:cubicBezTo>
                  <a:pt x="11477" y="11208"/>
                  <a:pt x="10670" y="18291"/>
                  <a:pt x="10042" y="20533"/>
                </a:cubicBezTo>
                <a:cubicBezTo>
                  <a:pt x="8966" y="24836"/>
                  <a:pt x="8966" y="46086"/>
                  <a:pt x="5739" y="50390"/>
                </a:cubicBezTo>
                <a:cubicBezTo>
                  <a:pt x="3766" y="52990"/>
                  <a:pt x="1435" y="65722"/>
                  <a:pt x="0" y="76571"/>
                </a:cubicBezTo>
                <a:cubicBezTo>
                  <a:pt x="5918" y="79799"/>
                  <a:pt x="12732" y="83117"/>
                  <a:pt x="16050" y="83475"/>
                </a:cubicBezTo>
                <a:cubicBezTo>
                  <a:pt x="22416" y="84193"/>
                  <a:pt x="30306" y="77109"/>
                  <a:pt x="30306" y="72806"/>
                </a:cubicBezTo>
                <a:cubicBezTo>
                  <a:pt x="30306" y="68502"/>
                  <a:pt x="36044" y="67785"/>
                  <a:pt x="41693" y="67785"/>
                </a:cubicBezTo>
                <a:cubicBezTo>
                  <a:pt x="47342" y="67785"/>
                  <a:pt x="48059" y="61419"/>
                  <a:pt x="52363" y="59267"/>
                </a:cubicBezTo>
                <a:cubicBezTo>
                  <a:pt x="56667" y="57115"/>
                  <a:pt x="43128" y="45010"/>
                  <a:pt x="38824" y="43576"/>
                </a:cubicBezTo>
                <a:cubicBezTo>
                  <a:pt x="34520" y="42141"/>
                  <a:pt x="42410" y="32906"/>
                  <a:pt x="56577" y="32189"/>
                </a:cubicBezTo>
                <a:cubicBezTo>
                  <a:pt x="70833" y="31471"/>
                  <a:pt x="67247" y="26540"/>
                  <a:pt x="75047" y="26540"/>
                </a:cubicBezTo>
                <a:cubicBezTo>
                  <a:pt x="75406" y="26540"/>
                  <a:pt x="75675" y="26540"/>
                  <a:pt x="76034" y="26540"/>
                </a:cubicBezTo>
                <a:cubicBezTo>
                  <a:pt x="74689" y="20353"/>
                  <a:pt x="72895" y="12822"/>
                  <a:pt x="71819" y="8877"/>
                </a:cubicBezTo>
                <a:cubicBezTo>
                  <a:pt x="71102" y="6545"/>
                  <a:pt x="70654" y="3317"/>
                  <a:pt x="70385" y="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66" name="Freeform: Shape 65">
            <a:extLst>
              <a:ext uri="{FF2B5EF4-FFF2-40B4-BE49-F238E27FC236}">
                <a16:creationId xmlns:a16="http://schemas.microsoft.com/office/drawing/2014/main" id="{742D99FA-85C4-324E-48DC-E10CA5703072}"/>
              </a:ext>
            </a:extLst>
          </p:cNvPr>
          <p:cNvSpPr/>
          <p:nvPr/>
        </p:nvSpPr>
        <p:spPr>
          <a:xfrm>
            <a:off x="6681194" y="2465434"/>
            <a:ext cx="216281" cy="91321"/>
          </a:xfrm>
          <a:custGeom>
            <a:avLst/>
            <a:gdLst>
              <a:gd name="connsiteX0" fmla="*/ 181249 w 196491"/>
              <a:gd name="connsiteY0" fmla="*/ 15138 h 82965"/>
              <a:gd name="connsiteX1" fmla="*/ 164214 w 196491"/>
              <a:gd name="connsiteY1" fmla="*/ 10386 h 82965"/>
              <a:gd name="connsiteX2" fmla="*/ 117859 w 196491"/>
              <a:gd name="connsiteY2" fmla="*/ 7696 h 82965"/>
              <a:gd name="connsiteX3" fmla="*/ 93919 w 196491"/>
              <a:gd name="connsiteY3" fmla="*/ 792 h 82965"/>
              <a:gd name="connsiteX4" fmla="*/ 75269 w 196491"/>
              <a:gd name="connsiteY4" fmla="*/ 8234 h 82965"/>
              <a:gd name="connsiteX5" fmla="*/ 59309 w 196491"/>
              <a:gd name="connsiteY5" fmla="*/ 10924 h 82965"/>
              <a:gd name="connsiteX6" fmla="*/ 34832 w 196491"/>
              <a:gd name="connsiteY6" fmla="*/ 11462 h 82965"/>
              <a:gd name="connsiteX7" fmla="*/ 23624 w 196491"/>
              <a:gd name="connsiteY7" fmla="*/ 23746 h 82965"/>
              <a:gd name="connsiteX8" fmla="*/ 18154 w 196491"/>
              <a:gd name="connsiteY8" fmla="*/ 33788 h 82965"/>
              <a:gd name="connsiteX9" fmla="*/ 24879 w 196491"/>
              <a:gd name="connsiteY9" fmla="*/ 39795 h 82965"/>
              <a:gd name="connsiteX10" fmla="*/ 39135 w 196491"/>
              <a:gd name="connsiteY10" fmla="*/ 39078 h 82965"/>
              <a:gd name="connsiteX11" fmla="*/ 64061 w 196491"/>
              <a:gd name="connsiteY11" fmla="*/ 50465 h 82965"/>
              <a:gd name="connsiteX12" fmla="*/ 56260 w 196491"/>
              <a:gd name="connsiteY12" fmla="*/ 59700 h 82965"/>
              <a:gd name="connsiteX13" fmla="*/ 39225 w 196491"/>
              <a:gd name="connsiteY13" fmla="*/ 62569 h 82965"/>
              <a:gd name="connsiteX14" fmla="*/ 12864 w 196491"/>
              <a:gd name="connsiteY14" fmla="*/ 66156 h 82965"/>
              <a:gd name="connsiteX15" fmla="*/ 43 w 196491"/>
              <a:gd name="connsiteY15" fmla="*/ 76826 h 82965"/>
              <a:gd name="connsiteX16" fmla="*/ 25686 w 196491"/>
              <a:gd name="connsiteY16" fmla="*/ 78978 h 82965"/>
              <a:gd name="connsiteX17" fmla="*/ 42094 w 196491"/>
              <a:gd name="connsiteY17" fmla="*/ 79695 h 82965"/>
              <a:gd name="connsiteX18" fmla="*/ 57068 w 196491"/>
              <a:gd name="connsiteY18" fmla="*/ 82564 h 82965"/>
              <a:gd name="connsiteX19" fmla="*/ 80559 w 196491"/>
              <a:gd name="connsiteY19" fmla="*/ 81129 h 82965"/>
              <a:gd name="connsiteX20" fmla="*/ 83518 w 196491"/>
              <a:gd name="connsiteY20" fmla="*/ 72163 h 82965"/>
              <a:gd name="connsiteX21" fmla="*/ 91498 w 196491"/>
              <a:gd name="connsiteY21" fmla="*/ 67321 h 82965"/>
              <a:gd name="connsiteX22" fmla="*/ 101450 w 196491"/>
              <a:gd name="connsiteY22" fmla="*/ 60955 h 82965"/>
              <a:gd name="connsiteX23" fmla="*/ 112210 w 196491"/>
              <a:gd name="connsiteY23" fmla="*/ 57369 h 82965"/>
              <a:gd name="connsiteX24" fmla="*/ 123418 w 196491"/>
              <a:gd name="connsiteY24" fmla="*/ 60955 h 82965"/>
              <a:gd name="connsiteX25" fmla="*/ 134177 w 196491"/>
              <a:gd name="connsiteY25" fmla="*/ 53782 h 82965"/>
              <a:gd name="connsiteX26" fmla="*/ 150585 w 196491"/>
              <a:gd name="connsiteY26" fmla="*/ 49030 h 82965"/>
              <a:gd name="connsiteX27" fmla="*/ 164931 w 196491"/>
              <a:gd name="connsiteY27" fmla="*/ 41050 h 82965"/>
              <a:gd name="connsiteX28" fmla="*/ 178919 w 196491"/>
              <a:gd name="connsiteY28" fmla="*/ 33070 h 82965"/>
              <a:gd name="connsiteX29" fmla="*/ 194878 w 196491"/>
              <a:gd name="connsiteY29" fmla="*/ 25091 h 82965"/>
              <a:gd name="connsiteX30" fmla="*/ 196492 w 196491"/>
              <a:gd name="connsiteY30" fmla="*/ 21235 h 82965"/>
              <a:gd name="connsiteX31" fmla="*/ 181429 w 196491"/>
              <a:gd name="connsiteY31" fmla="*/ 15407 h 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491" h="82965">
                <a:moveTo>
                  <a:pt x="181249" y="15138"/>
                </a:moveTo>
                <a:cubicBezTo>
                  <a:pt x="174346" y="7158"/>
                  <a:pt x="172194" y="12448"/>
                  <a:pt x="164214" y="10386"/>
                </a:cubicBezTo>
                <a:cubicBezTo>
                  <a:pt x="156234" y="8234"/>
                  <a:pt x="124224" y="5006"/>
                  <a:pt x="117859" y="7696"/>
                </a:cubicBezTo>
                <a:cubicBezTo>
                  <a:pt x="111492" y="10386"/>
                  <a:pt x="98133" y="2854"/>
                  <a:pt x="93919" y="792"/>
                </a:cubicBezTo>
                <a:cubicBezTo>
                  <a:pt x="89615" y="-1360"/>
                  <a:pt x="75807" y="792"/>
                  <a:pt x="75269" y="8234"/>
                </a:cubicBezTo>
                <a:cubicBezTo>
                  <a:pt x="74731" y="15676"/>
                  <a:pt x="68903" y="15676"/>
                  <a:pt x="59309" y="10924"/>
                </a:cubicBezTo>
                <a:cubicBezTo>
                  <a:pt x="49715" y="6172"/>
                  <a:pt x="35369" y="6172"/>
                  <a:pt x="34832" y="11462"/>
                </a:cubicBezTo>
                <a:cubicBezTo>
                  <a:pt x="34294" y="16752"/>
                  <a:pt x="27389" y="22132"/>
                  <a:pt x="23624" y="23746"/>
                </a:cubicBezTo>
                <a:cubicBezTo>
                  <a:pt x="22189" y="24373"/>
                  <a:pt x="20127" y="28677"/>
                  <a:pt x="18154" y="33788"/>
                </a:cubicBezTo>
                <a:cubicBezTo>
                  <a:pt x="21113" y="34864"/>
                  <a:pt x="22906" y="37464"/>
                  <a:pt x="24879" y="39795"/>
                </a:cubicBezTo>
                <a:cubicBezTo>
                  <a:pt x="28465" y="44009"/>
                  <a:pt x="37701" y="43382"/>
                  <a:pt x="39135" y="39078"/>
                </a:cubicBezTo>
                <a:cubicBezTo>
                  <a:pt x="40569" y="34774"/>
                  <a:pt x="55543" y="43382"/>
                  <a:pt x="64061" y="50465"/>
                </a:cubicBezTo>
                <a:cubicBezTo>
                  <a:pt x="72579" y="57638"/>
                  <a:pt x="59757" y="52617"/>
                  <a:pt x="56260" y="59700"/>
                </a:cubicBezTo>
                <a:cubicBezTo>
                  <a:pt x="52674" y="66784"/>
                  <a:pt x="42004" y="59700"/>
                  <a:pt x="39225" y="62569"/>
                </a:cubicBezTo>
                <a:cubicBezTo>
                  <a:pt x="36356" y="65438"/>
                  <a:pt x="17885" y="66873"/>
                  <a:pt x="12864" y="66156"/>
                </a:cubicBezTo>
                <a:cubicBezTo>
                  <a:pt x="7843" y="65438"/>
                  <a:pt x="-675" y="73239"/>
                  <a:pt x="43" y="76826"/>
                </a:cubicBezTo>
                <a:cubicBezTo>
                  <a:pt x="760" y="80412"/>
                  <a:pt x="19230" y="74674"/>
                  <a:pt x="25686" y="78978"/>
                </a:cubicBezTo>
                <a:cubicBezTo>
                  <a:pt x="32052" y="83281"/>
                  <a:pt x="38507" y="74674"/>
                  <a:pt x="42094" y="79695"/>
                </a:cubicBezTo>
                <a:cubicBezTo>
                  <a:pt x="45680" y="84716"/>
                  <a:pt x="53481" y="81129"/>
                  <a:pt x="57068" y="82564"/>
                </a:cubicBezTo>
                <a:cubicBezTo>
                  <a:pt x="60654" y="83999"/>
                  <a:pt x="80379" y="81129"/>
                  <a:pt x="80559" y="81129"/>
                </a:cubicBezTo>
                <a:cubicBezTo>
                  <a:pt x="82711" y="78529"/>
                  <a:pt x="83518" y="75122"/>
                  <a:pt x="83518" y="72163"/>
                </a:cubicBezTo>
                <a:cubicBezTo>
                  <a:pt x="83518" y="67321"/>
                  <a:pt x="87553" y="68577"/>
                  <a:pt x="91498" y="67321"/>
                </a:cubicBezTo>
                <a:cubicBezTo>
                  <a:pt x="95532" y="66156"/>
                  <a:pt x="98312" y="60955"/>
                  <a:pt x="101450" y="60955"/>
                </a:cubicBezTo>
                <a:cubicBezTo>
                  <a:pt x="104588" y="60955"/>
                  <a:pt x="109071" y="56114"/>
                  <a:pt x="112210" y="57369"/>
                </a:cubicBezTo>
                <a:cubicBezTo>
                  <a:pt x="115438" y="58535"/>
                  <a:pt x="119383" y="64183"/>
                  <a:pt x="123418" y="60955"/>
                </a:cubicBezTo>
                <a:cubicBezTo>
                  <a:pt x="127452" y="57728"/>
                  <a:pt x="128618" y="60597"/>
                  <a:pt x="134177" y="53782"/>
                </a:cubicBezTo>
                <a:cubicBezTo>
                  <a:pt x="139736" y="46968"/>
                  <a:pt x="143412" y="48223"/>
                  <a:pt x="150585" y="49030"/>
                </a:cubicBezTo>
                <a:cubicBezTo>
                  <a:pt x="158924" y="49927"/>
                  <a:pt x="162600" y="45802"/>
                  <a:pt x="164931" y="41050"/>
                </a:cubicBezTo>
                <a:cubicBezTo>
                  <a:pt x="167352" y="36209"/>
                  <a:pt x="174525" y="36209"/>
                  <a:pt x="178919" y="33070"/>
                </a:cubicBezTo>
                <a:cubicBezTo>
                  <a:pt x="183312" y="29843"/>
                  <a:pt x="192099" y="26256"/>
                  <a:pt x="194878" y="25091"/>
                </a:cubicBezTo>
                <a:cubicBezTo>
                  <a:pt x="196223" y="24463"/>
                  <a:pt x="196492" y="23118"/>
                  <a:pt x="196492" y="21235"/>
                </a:cubicBezTo>
                <a:cubicBezTo>
                  <a:pt x="190037" y="16035"/>
                  <a:pt x="187167" y="22132"/>
                  <a:pt x="181429" y="1540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67" name="Freeform: Shape 66">
            <a:extLst>
              <a:ext uri="{FF2B5EF4-FFF2-40B4-BE49-F238E27FC236}">
                <a16:creationId xmlns:a16="http://schemas.microsoft.com/office/drawing/2014/main" id="{CD898A27-AF08-C143-5E2D-20F37C128D2E}"/>
              </a:ext>
            </a:extLst>
          </p:cNvPr>
          <p:cNvSpPr/>
          <p:nvPr/>
        </p:nvSpPr>
        <p:spPr>
          <a:xfrm>
            <a:off x="6086025" y="2453533"/>
            <a:ext cx="135386" cy="60182"/>
          </a:xfrm>
          <a:custGeom>
            <a:avLst/>
            <a:gdLst>
              <a:gd name="connsiteX0" fmla="*/ 49314 w 122998"/>
              <a:gd name="connsiteY0" fmla="*/ 42986 h 54675"/>
              <a:gd name="connsiteX1" fmla="*/ 62136 w 122998"/>
              <a:gd name="connsiteY1" fmla="*/ 53117 h 54675"/>
              <a:gd name="connsiteX2" fmla="*/ 62943 w 122998"/>
              <a:gd name="connsiteY2" fmla="*/ 54283 h 54675"/>
              <a:gd name="connsiteX3" fmla="*/ 81234 w 122998"/>
              <a:gd name="connsiteY3" fmla="*/ 50607 h 54675"/>
              <a:gd name="connsiteX4" fmla="*/ 97194 w 122998"/>
              <a:gd name="connsiteY4" fmla="*/ 52221 h 54675"/>
              <a:gd name="connsiteX5" fmla="*/ 96297 w 122998"/>
              <a:gd name="connsiteY5" fmla="*/ 48276 h 54675"/>
              <a:gd name="connsiteX6" fmla="*/ 108581 w 122998"/>
              <a:gd name="connsiteY6" fmla="*/ 52042 h 54675"/>
              <a:gd name="connsiteX7" fmla="*/ 122388 w 122998"/>
              <a:gd name="connsiteY7" fmla="*/ 53117 h 54675"/>
              <a:gd name="connsiteX8" fmla="*/ 116561 w 122998"/>
              <a:gd name="connsiteY8" fmla="*/ 45138 h 54675"/>
              <a:gd name="connsiteX9" fmla="*/ 120147 w 122998"/>
              <a:gd name="connsiteY9" fmla="*/ 38592 h 54675"/>
              <a:gd name="connsiteX10" fmla="*/ 109029 w 122998"/>
              <a:gd name="connsiteY10" fmla="*/ 32854 h 54675"/>
              <a:gd name="connsiteX11" fmla="*/ 103470 w 122998"/>
              <a:gd name="connsiteY11" fmla="*/ 21646 h 54675"/>
              <a:gd name="connsiteX12" fmla="*/ 97104 w 122998"/>
              <a:gd name="connsiteY12" fmla="*/ 19225 h 54675"/>
              <a:gd name="connsiteX13" fmla="*/ 78723 w 122998"/>
              <a:gd name="connsiteY13" fmla="*/ 21646 h 54675"/>
              <a:gd name="connsiteX14" fmla="*/ 67516 w 122998"/>
              <a:gd name="connsiteY14" fmla="*/ 16087 h 54675"/>
              <a:gd name="connsiteX15" fmla="*/ 56308 w 122998"/>
              <a:gd name="connsiteY15" fmla="*/ 8914 h 54675"/>
              <a:gd name="connsiteX16" fmla="*/ 28333 w 122998"/>
              <a:gd name="connsiteY16" fmla="*/ 6493 h 54675"/>
              <a:gd name="connsiteX17" fmla="*/ 6725 w 122998"/>
              <a:gd name="connsiteY17" fmla="*/ 127 h 54675"/>
              <a:gd name="connsiteX18" fmla="*/ 0 w 122998"/>
              <a:gd name="connsiteY18" fmla="*/ 3265 h 54675"/>
              <a:gd name="connsiteX19" fmla="*/ 27795 w 122998"/>
              <a:gd name="connsiteY19" fmla="*/ 18777 h 54675"/>
              <a:gd name="connsiteX20" fmla="*/ 34699 w 122998"/>
              <a:gd name="connsiteY20" fmla="*/ 37427 h 54675"/>
              <a:gd name="connsiteX21" fmla="*/ 30575 w 122998"/>
              <a:gd name="connsiteY21" fmla="*/ 43613 h 54675"/>
              <a:gd name="connsiteX22" fmla="*/ 49404 w 122998"/>
              <a:gd name="connsiteY22" fmla="*/ 43075 h 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998" h="54675">
                <a:moveTo>
                  <a:pt x="49314" y="42986"/>
                </a:moveTo>
                <a:cubicBezTo>
                  <a:pt x="55142" y="40296"/>
                  <a:pt x="57294" y="46752"/>
                  <a:pt x="62136" y="53117"/>
                </a:cubicBezTo>
                <a:cubicBezTo>
                  <a:pt x="62494" y="53566"/>
                  <a:pt x="62674" y="53925"/>
                  <a:pt x="62943" y="54283"/>
                </a:cubicBezTo>
                <a:cubicBezTo>
                  <a:pt x="69488" y="53297"/>
                  <a:pt x="74509" y="51414"/>
                  <a:pt x="81234" y="50607"/>
                </a:cubicBezTo>
                <a:cubicBezTo>
                  <a:pt x="86075" y="50069"/>
                  <a:pt x="92262" y="51055"/>
                  <a:pt x="97194" y="52221"/>
                </a:cubicBezTo>
                <a:cubicBezTo>
                  <a:pt x="96297" y="50697"/>
                  <a:pt x="95759" y="49262"/>
                  <a:pt x="96297" y="48276"/>
                </a:cubicBezTo>
                <a:cubicBezTo>
                  <a:pt x="97911" y="45048"/>
                  <a:pt x="105891" y="49352"/>
                  <a:pt x="108581" y="52042"/>
                </a:cubicBezTo>
                <a:cubicBezTo>
                  <a:pt x="111270" y="54731"/>
                  <a:pt x="119788" y="55807"/>
                  <a:pt x="122388" y="53117"/>
                </a:cubicBezTo>
                <a:cubicBezTo>
                  <a:pt x="125079" y="50428"/>
                  <a:pt x="118085" y="47827"/>
                  <a:pt x="116561" y="45138"/>
                </a:cubicBezTo>
                <a:cubicBezTo>
                  <a:pt x="115754" y="43793"/>
                  <a:pt x="117905" y="41013"/>
                  <a:pt x="120147" y="38592"/>
                </a:cubicBezTo>
                <a:cubicBezTo>
                  <a:pt x="115485" y="35992"/>
                  <a:pt x="110732" y="32316"/>
                  <a:pt x="109029" y="32854"/>
                </a:cubicBezTo>
                <a:cubicBezTo>
                  <a:pt x="106608" y="33661"/>
                  <a:pt x="106608" y="21646"/>
                  <a:pt x="103470" y="21646"/>
                </a:cubicBezTo>
                <a:cubicBezTo>
                  <a:pt x="100332" y="21646"/>
                  <a:pt x="100242" y="19225"/>
                  <a:pt x="97104" y="19225"/>
                </a:cubicBezTo>
                <a:cubicBezTo>
                  <a:pt x="93966" y="19225"/>
                  <a:pt x="81951" y="19225"/>
                  <a:pt x="78723" y="21646"/>
                </a:cubicBezTo>
                <a:cubicBezTo>
                  <a:pt x="75495" y="24067"/>
                  <a:pt x="71550" y="16087"/>
                  <a:pt x="67516" y="16087"/>
                </a:cubicBezTo>
                <a:cubicBezTo>
                  <a:pt x="63481" y="16087"/>
                  <a:pt x="58729" y="12052"/>
                  <a:pt x="56308" y="8914"/>
                </a:cubicBezTo>
                <a:cubicBezTo>
                  <a:pt x="53887" y="5686"/>
                  <a:pt x="33892" y="10528"/>
                  <a:pt x="28333" y="6493"/>
                </a:cubicBezTo>
                <a:cubicBezTo>
                  <a:pt x="22774" y="2458"/>
                  <a:pt x="12373" y="-680"/>
                  <a:pt x="6725" y="127"/>
                </a:cubicBezTo>
                <a:cubicBezTo>
                  <a:pt x="5290" y="307"/>
                  <a:pt x="2780" y="1562"/>
                  <a:pt x="0" y="3265"/>
                </a:cubicBezTo>
                <a:cubicBezTo>
                  <a:pt x="10490" y="9362"/>
                  <a:pt x="25733" y="7748"/>
                  <a:pt x="27795" y="18777"/>
                </a:cubicBezTo>
                <a:cubicBezTo>
                  <a:pt x="30216" y="31599"/>
                  <a:pt x="37389" y="26488"/>
                  <a:pt x="34699" y="37427"/>
                </a:cubicBezTo>
                <a:cubicBezTo>
                  <a:pt x="34161" y="39579"/>
                  <a:pt x="32637" y="41641"/>
                  <a:pt x="30575" y="43613"/>
                </a:cubicBezTo>
                <a:cubicBezTo>
                  <a:pt x="38913" y="44241"/>
                  <a:pt x="46714" y="44241"/>
                  <a:pt x="49404" y="43075"/>
                </a:cubicBezTo>
                <a:close/>
              </a:path>
            </a:pathLst>
          </a:custGeom>
          <a:solidFill>
            <a:srgbClr val="92D050"/>
          </a:solidFill>
          <a:ln w="2239" cap="flat">
            <a:noFill/>
            <a:prstDash val="solid"/>
            <a:miter/>
          </a:ln>
        </p:spPr>
        <p:txBody>
          <a:bodyPr rtlCol="0" anchor="ctr"/>
          <a:lstStyle/>
          <a:p>
            <a:endParaRPr lang="es-PA"/>
          </a:p>
        </p:txBody>
      </p:sp>
      <p:sp>
        <p:nvSpPr>
          <p:cNvPr id="68" name="Freeform: Shape 67">
            <a:extLst>
              <a:ext uri="{FF2B5EF4-FFF2-40B4-BE49-F238E27FC236}">
                <a16:creationId xmlns:a16="http://schemas.microsoft.com/office/drawing/2014/main" id="{25BD21C6-0357-6069-AA3B-AAB34975BE74}"/>
              </a:ext>
            </a:extLst>
          </p:cNvPr>
          <p:cNvSpPr/>
          <p:nvPr/>
        </p:nvSpPr>
        <p:spPr>
          <a:xfrm>
            <a:off x="5813632" y="2489992"/>
            <a:ext cx="369665" cy="145275"/>
          </a:xfrm>
          <a:custGeom>
            <a:avLst/>
            <a:gdLst>
              <a:gd name="connsiteX0" fmla="*/ 327446 w 335840"/>
              <a:gd name="connsiteY0" fmla="*/ 91366 h 131982"/>
              <a:gd name="connsiteX1" fmla="*/ 327446 w 335840"/>
              <a:gd name="connsiteY1" fmla="*/ 72178 h 131982"/>
              <a:gd name="connsiteX2" fmla="*/ 326729 w 335840"/>
              <a:gd name="connsiteY2" fmla="*/ 57204 h 131982"/>
              <a:gd name="connsiteX3" fmla="*/ 331481 w 335840"/>
              <a:gd name="connsiteY3" fmla="*/ 47969 h 131982"/>
              <a:gd name="connsiteX4" fmla="*/ 328163 w 335840"/>
              <a:gd name="connsiteY4" fmla="*/ 41334 h 131982"/>
              <a:gd name="connsiteX5" fmla="*/ 314355 w 335840"/>
              <a:gd name="connsiteY5" fmla="*/ 35506 h 131982"/>
              <a:gd name="connsiteX6" fmla="*/ 309513 w 335840"/>
              <a:gd name="connsiteY6" fmla="*/ 20084 h 131982"/>
              <a:gd name="connsiteX7" fmla="*/ 296692 w 335840"/>
              <a:gd name="connsiteY7" fmla="*/ 9952 h 131982"/>
              <a:gd name="connsiteX8" fmla="*/ 277863 w 335840"/>
              <a:gd name="connsiteY8" fmla="*/ 10490 h 131982"/>
              <a:gd name="connsiteX9" fmla="*/ 244419 w 335840"/>
              <a:gd name="connsiteY9" fmla="*/ 21698 h 131982"/>
              <a:gd name="connsiteX10" fmla="*/ 212947 w 335840"/>
              <a:gd name="connsiteY10" fmla="*/ 22505 h 131982"/>
              <a:gd name="connsiteX11" fmla="*/ 191608 w 335840"/>
              <a:gd name="connsiteY11" fmla="*/ 15601 h 131982"/>
              <a:gd name="connsiteX12" fmla="*/ 175648 w 335840"/>
              <a:gd name="connsiteY12" fmla="*/ 8428 h 131982"/>
              <a:gd name="connsiteX13" fmla="*/ 148749 w 335840"/>
              <a:gd name="connsiteY13" fmla="*/ 1255 h 131982"/>
              <a:gd name="connsiteX14" fmla="*/ 94145 w 335840"/>
              <a:gd name="connsiteY14" fmla="*/ 18022 h 131982"/>
              <a:gd name="connsiteX15" fmla="*/ 54694 w 335840"/>
              <a:gd name="connsiteY15" fmla="*/ 20174 h 131982"/>
              <a:gd name="connsiteX16" fmla="*/ 45638 w 335840"/>
              <a:gd name="connsiteY16" fmla="*/ 34072 h 131982"/>
              <a:gd name="connsiteX17" fmla="*/ 7801 w 335840"/>
              <a:gd name="connsiteY17" fmla="*/ 37299 h 131982"/>
              <a:gd name="connsiteX18" fmla="*/ 4035 w 335840"/>
              <a:gd name="connsiteY18" fmla="*/ 50659 h 131982"/>
              <a:gd name="connsiteX19" fmla="*/ 11477 w 335840"/>
              <a:gd name="connsiteY19" fmla="*/ 55680 h 131982"/>
              <a:gd name="connsiteX20" fmla="*/ 13091 w 335840"/>
              <a:gd name="connsiteY20" fmla="*/ 69040 h 131982"/>
              <a:gd name="connsiteX21" fmla="*/ 13629 w 335840"/>
              <a:gd name="connsiteY21" fmla="*/ 81593 h 131982"/>
              <a:gd name="connsiteX22" fmla="*/ 13629 w 335840"/>
              <a:gd name="connsiteY22" fmla="*/ 91455 h 131982"/>
              <a:gd name="connsiteX23" fmla="*/ 22684 w 335840"/>
              <a:gd name="connsiteY23" fmla="*/ 100780 h 131982"/>
              <a:gd name="connsiteX24" fmla="*/ 34430 w 335840"/>
              <a:gd name="connsiteY24" fmla="*/ 107953 h 131982"/>
              <a:gd name="connsiteX25" fmla="*/ 43486 w 335840"/>
              <a:gd name="connsiteY25" fmla="*/ 110643 h 131982"/>
              <a:gd name="connsiteX26" fmla="*/ 54694 w 335840"/>
              <a:gd name="connsiteY26" fmla="*/ 122120 h 131982"/>
              <a:gd name="connsiteX27" fmla="*/ 77827 w 335840"/>
              <a:gd name="connsiteY27" fmla="*/ 117816 h 131982"/>
              <a:gd name="connsiteX28" fmla="*/ 92442 w 335840"/>
              <a:gd name="connsiteY28" fmla="*/ 111181 h 131982"/>
              <a:gd name="connsiteX29" fmla="*/ 117009 w 335840"/>
              <a:gd name="connsiteY29" fmla="*/ 125617 h 131982"/>
              <a:gd name="connsiteX30" fmla="*/ 135659 w 335840"/>
              <a:gd name="connsiteY30" fmla="*/ 122389 h 131982"/>
              <a:gd name="connsiteX31" fmla="*/ 152426 w 335840"/>
              <a:gd name="connsiteY31" fmla="*/ 111719 h 131982"/>
              <a:gd name="connsiteX32" fmla="*/ 166323 w 335840"/>
              <a:gd name="connsiteY32" fmla="*/ 115216 h 131982"/>
              <a:gd name="connsiteX33" fmla="*/ 180131 w 335840"/>
              <a:gd name="connsiteY33" fmla="*/ 111450 h 131982"/>
              <a:gd name="connsiteX34" fmla="*/ 175289 w 335840"/>
              <a:gd name="connsiteY34" fmla="*/ 125886 h 131982"/>
              <a:gd name="connsiteX35" fmla="*/ 175738 w 335840"/>
              <a:gd name="connsiteY35" fmla="*/ 131983 h 131982"/>
              <a:gd name="connsiteX36" fmla="*/ 186407 w 335840"/>
              <a:gd name="connsiteY36" fmla="*/ 119430 h 131982"/>
              <a:gd name="connsiteX37" fmla="*/ 193491 w 335840"/>
              <a:gd name="connsiteY37" fmla="*/ 115126 h 131982"/>
              <a:gd name="connsiteX38" fmla="*/ 209899 w 335840"/>
              <a:gd name="connsiteY38" fmla="*/ 115126 h 131982"/>
              <a:gd name="connsiteX39" fmla="*/ 221286 w 335840"/>
              <a:gd name="connsiteY39" fmla="*/ 112974 h 131982"/>
              <a:gd name="connsiteX40" fmla="*/ 241908 w 335840"/>
              <a:gd name="connsiteY40" fmla="*/ 113692 h 131982"/>
              <a:gd name="connsiteX41" fmla="*/ 266117 w 335840"/>
              <a:gd name="connsiteY41" fmla="*/ 106608 h 131982"/>
              <a:gd name="connsiteX42" fmla="*/ 286022 w 335840"/>
              <a:gd name="connsiteY42" fmla="*/ 103739 h 131982"/>
              <a:gd name="connsiteX43" fmla="*/ 292747 w 335840"/>
              <a:gd name="connsiteY43" fmla="*/ 105801 h 131982"/>
              <a:gd name="connsiteX44" fmla="*/ 300816 w 335840"/>
              <a:gd name="connsiteY44" fmla="*/ 99704 h 131982"/>
              <a:gd name="connsiteX45" fmla="*/ 316776 w 335840"/>
              <a:gd name="connsiteY45" fmla="*/ 102932 h 131982"/>
              <a:gd name="connsiteX46" fmla="*/ 335784 w 335840"/>
              <a:gd name="connsiteY46" fmla="*/ 105981 h 131982"/>
              <a:gd name="connsiteX47" fmla="*/ 327267 w 335840"/>
              <a:gd name="connsiteY47" fmla="*/ 91724 h 131982"/>
              <a:gd name="connsiteX48" fmla="*/ 27257 w 335840"/>
              <a:gd name="connsiteY48" fmla="*/ 22684 h 131982"/>
              <a:gd name="connsiteX49" fmla="*/ 51556 w 335840"/>
              <a:gd name="connsiteY49" fmla="*/ 20264 h 131982"/>
              <a:gd name="connsiteX50" fmla="*/ 37927 w 335840"/>
              <a:gd name="connsiteY50" fmla="*/ 9325 h 131982"/>
              <a:gd name="connsiteX51" fmla="*/ 33444 w 335840"/>
              <a:gd name="connsiteY51" fmla="*/ 0 h 131982"/>
              <a:gd name="connsiteX52" fmla="*/ 26181 w 335840"/>
              <a:gd name="connsiteY52" fmla="*/ 1345 h 131982"/>
              <a:gd name="connsiteX53" fmla="*/ 7801 w 335840"/>
              <a:gd name="connsiteY53" fmla="*/ 1345 h 131982"/>
              <a:gd name="connsiteX54" fmla="*/ 9414 w 335840"/>
              <a:gd name="connsiteY54" fmla="*/ 13360 h 131982"/>
              <a:gd name="connsiteX55" fmla="*/ 4214 w 335840"/>
              <a:gd name="connsiteY55" fmla="*/ 21788 h 131982"/>
              <a:gd name="connsiteX56" fmla="*/ 0 w 335840"/>
              <a:gd name="connsiteY56" fmla="*/ 27975 h 131982"/>
              <a:gd name="connsiteX57" fmla="*/ 10490 w 335840"/>
              <a:gd name="connsiteY57" fmla="*/ 33085 h 131982"/>
              <a:gd name="connsiteX58" fmla="*/ 27257 w 335840"/>
              <a:gd name="connsiteY58" fmla="*/ 22684 h 1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5840" h="131982">
                <a:moveTo>
                  <a:pt x="327446" y="91366"/>
                </a:moveTo>
                <a:cubicBezTo>
                  <a:pt x="324577" y="90648"/>
                  <a:pt x="328880" y="75047"/>
                  <a:pt x="327446" y="72178"/>
                </a:cubicBezTo>
                <a:cubicBezTo>
                  <a:pt x="326011" y="69309"/>
                  <a:pt x="322425" y="57204"/>
                  <a:pt x="326729" y="57204"/>
                </a:cubicBezTo>
                <a:cubicBezTo>
                  <a:pt x="330584" y="57204"/>
                  <a:pt x="326370" y="48417"/>
                  <a:pt x="331481" y="47969"/>
                </a:cubicBezTo>
                <a:cubicBezTo>
                  <a:pt x="330405" y="44921"/>
                  <a:pt x="329239" y="42141"/>
                  <a:pt x="328163" y="41334"/>
                </a:cubicBezTo>
                <a:cubicBezTo>
                  <a:pt x="325473" y="39182"/>
                  <a:pt x="317493" y="43486"/>
                  <a:pt x="314355" y="35506"/>
                </a:cubicBezTo>
                <a:cubicBezTo>
                  <a:pt x="311127" y="27526"/>
                  <a:pt x="314355" y="26450"/>
                  <a:pt x="309513" y="20084"/>
                </a:cubicBezTo>
                <a:cubicBezTo>
                  <a:pt x="304761" y="13718"/>
                  <a:pt x="302610" y="7263"/>
                  <a:pt x="296692" y="9952"/>
                </a:cubicBezTo>
                <a:cubicBezTo>
                  <a:pt x="294002" y="11208"/>
                  <a:pt x="286201" y="11118"/>
                  <a:pt x="277863" y="10490"/>
                </a:cubicBezTo>
                <a:cubicBezTo>
                  <a:pt x="269255" y="18381"/>
                  <a:pt x="250247" y="23760"/>
                  <a:pt x="244419" y="21698"/>
                </a:cubicBezTo>
                <a:cubicBezTo>
                  <a:pt x="237246" y="19008"/>
                  <a:pt x="223348" y="22505"/>
                  <a:pt x="212947" y="22505"/>
                </a:cubicBezTo>
                <a:cubicBezTo>
                  <a:pt x="202547" y="22505"/>
                  <a:pt x="199588" y="15063"/>
                  <a:pt x="191608" y="15601"/>
                </a:cubicBezTo>
                <a:cubicBezTo>
                  <a:pt x="183628" y="16139"/>
                  <a:pt x="183628" y="8428"/>
                  <a:pt x="175648" y="8428"/>
                </a:cubicBezTo>
                <a:cubicBezTo>
                  <a:pt x="167668" y="8428"/>
                  <a:pt x="173765" y="4393"/>
                  <a:pt x="148749" y="1255"/>
                </a:cubicBezTo>
                <a:cubicBezTo>
                  <a:pt x="123734" y="-1973"/>
                  <a:pt x="102125" y="11118"/>
                  <a:pt x="94145" y="18022"/>
                </a:cubicBezTo>
                <a:cubicBezTo>
                  <a:pt x="86165" y="24926"/>
                  <a:pt x="57384" y="18291"/>
                  <a:pt x="54694" y="20174"/>
                </a:cubicBezTo>
                <a:cubicBezTo>
                  <a:pt x="52004" y="22057"/>
                  <a:pt x="55232" y="30306"/>
                  <a:pt x="45638" y="34072"/>
                </a:cubicBezTo>
                <a:cubicBezTo>
                  <a:pt x="36044" y="37837"/>
                  <a:pt x="14973" y="34072"/>
                  <a:pt x="7801" y="37299"/>
                </a:cubicBezTo>
                <a:cubicBezTo>
                  <a:pt x="627" y="40527"/>
                  <a:pt x="-2062" y="51107"/>
                  <a:pt x="4035" y="50659"/>
                </a:cubicBezTo>
                <a:cubicBezTo>
                  <a:pt x="10132" y="50121"/>
                  <a:pt x="13360" y="53080"/>
                  <a:pt x="11477" y="55680"/>
                </a:cubicBezTo>
                <a:cubicBezTo>
                  <a:pt x="9594" y="58370"/>
                  <a:pt x="16498" y="65812"/>
                  <a:pt x="13091" y="69040"/>
                </a:cubicBezTo>
                <a:cubicBezTo>
                  <a:pt x="9594" y="72268"/>
                  <a:pt x="9325" y="78365"/>
                  <a:pt x="13629" y="81593"/>
                </a:cubicBezTo>
                <a:cubicBezTo>
                  <a:pt x="17932" y="84820"/>
                  <a:pt x="18650" y="90648"/>
                  <a:pt x="13629" y="91455"/>
                </a:cubicBezTo>
                <a:cubicBezTo>
                  <a:pt x="8518" y="92262"/>
                  <a:pt x="22416" y="98090"/>
                  <a:pt x="22684" y="100780"/>
                </a:cubicBezTo>
                <a:cubicBezTo>
                  <a:pt x="22953" y="103470"/>
                  <a:pt x="34430" y="104815"/>
                  <a:pt x="34430" y="107953"/>
                </a:cubicBezTo>
                <a:cubicBezTo>
                  <a:pt x="34430" y="111091"/>
                  <a:pt x="37927" y="112257"/>
                  <a:pt x="43486" y="110643"/>
                </a:cubicBezTo>
                <a:cubicBezTo>
                  <a:pt x="49045" y="109029"/>
                  <a:pt x="51197" y="116740"/>
                  <a:pt x="54694" y="122120"/>
                </a:cubicBezTo>
                <a:cubicBezTo>
                  <a:pt x="58191" y="127410"/>
                  <a:pt x="77827" y="123734"/>
                  <a:pt x="77827" y="117816"/>
                </a:cubicBezTo>
                <a:cubicBezTo>
                  <a:pt x="77827" y="111898"/>
                  <a:pt x="83655" y="110374"/>
                  <a:pt x="92442" y="111181"/>
                </a:cubicBezTo>
                <a:cubicBezTo>
                  <a:pt x="101228" y="111988"/>
                  <a:pt x="112705" y="124003"/>
                  <a:pt x="117009" y="125617"/>
                </a:cubicBezTo>
                <a:cubicBezTo>
                  <a:pt x="121223" y="127231"/>
                  <a:pt x="130100" y="122389"/>
                  <a:pt x="135659" y="122389"/>
                </a:cubicBezTo>
                <a:cubicBezTo>
                  <a:pt x="141218" y="122389"/>
                  <a:pt x="149287" y="113602"/>
                  <a:pt x="152426" y="111719"/>
                </a:cubicBezTo>
                <a:cubicBezTo>
                  <a:pt x="155653" y="109836"/>
                  <a:pt x="161212" y="117816"/>
                  <a:pt x="166323" y="115216"/>
                </a:cubicBezTo>
                <a:cubicBezTo>
                  <a:pt x="171344" y="112526"/>
                  <a:pt x="176993" y="109657"/>
                  <a:pt x="180131" y="111450"/>
                </a:cubicBezTo>
                <a:cubicBezTo>
                  <a:pt x="183359" y="113333"/>
                  <a:pt x="172420" y="121582"/>
                  <a:pt x="175289" y="125886"/>
                </a:cubicBezTo>
                <a:cubicBezTo>
                  <a:pt x="176455" y="127589"/>
                  <a:pt x="176186" y="129741"/>
                  <a:pt x="175738" y="131983"/>
                </a:cubicBezTo>
                <a:cubicBezTo>
                  <a:pt x="186766" y="130458"/>
                  <a:pt x="185780" y="122837"/>
                  <a:pt x="186407" y="119430"/>
                </a:cubicBezTo>
                <a:cubicBezTo>
                  <a:pt x="187125" y="115843"/>
                  <a:pt x="189994" y="112347"/>
                  <a:pt x="193491" y="115126"/>
                </a:cubicBezTo>
                <a:cubicBezTo>
                  <a:pt x="197077" y="117995"/>
                  <a:pt x="202009" y="118713"/>
                  <a:pt x="209899" y="115126"/>
                </a:cubicBezTo>
                <a:cubicBezTo>
                  <a:pt x="217700" y="111540"/>
                  <a:pt x="218417" y="109477"/>
                  <a:pt x="221286" y="112974"/>
                </a:cubicBezTo>
                <a:cubicBezTo>
                  <a:pt x="224155" y="116471"/>
                  <a:pt x="230521" y="113692"/>
                  <a:pt x="241908" y="113692"/>
                </a:cubicBezTo>
                <a:cubicBezTo>
                  <a:pt x="253295" y="113692"/>
                  <a:pt x="255447" y="105891"/>
                  <a:pt x="266117" y="106608"/>
                </a:cubicBezTo>
                <a:cubicBezTo>
                  <a:pt x="276787" y="107326"/>
                  <a:pt x="286022" y="103739"/>
                  <a:pt x="286022" y="103739"/>
                </a:cubicBezTo>
                <a:lnTo>
                  <a:pt x="292747" y="105801"/>
                </a:lnTo>
                <a:cubicBezTo>
                  <a:pt x="295526" y="103291"/>
                  <a:pt x="295347" y="100422"/>
                  <a:pt x="300816" y="99704"/>
                </a:cubicBezTo>
                <a:cubicBezTo>
                  <a:pt x="309334" y="98628"/>
                  <a:pt x="312562" y="105084"/>
                  <a:pt x="316776" y="102932"/>
                </a:cubicBezTo>
                <a:cubicBezTo>
                  <a:pt x="320990" y="100780"/>
                  <a:pt x="334619" y="115305"/>
                  <a:pt x="335784" y="105981"/>
                </a:cubicBezTo>
                <a:cubicBezTo>
                  <a:pt x="336502" y="103829"/>
                  <a:pt x="330136" y="92442"/>
                  <a:pt x="327267" y="91724"/>
                </a:cubicBezTo>
                <a:close/>
                <a:moveTo>
                  <a:pt x="27257" y="22684"/>
                </a:moveTo>
                <a:cubicBezTo>
                  <a:pt x="33623" y="20264"/>
                  <a:pt x="48059" y="23491"/>
                  <a:pt x="51556" y="20264"/>
                </a:cubicBezTo>
                <a:cubicBezTo>
                  <a:pt x="55052" y="17036"/>
                  <a:pt x="42500" y="13091"/>
                  <a:pt x="37927" y="9325"/>
                </a:cubicBezTo>
                <a:cubicBezTo>
                  <a:pt x="35327" y="7173"/>
                  <a:pt x="34340" y="3138"/>
                  <a:pt x="33444" y="0"/>
                </a:cubicBezTo>
                <a:cubicBezTo>
                  <a:pt x="31292" y="1435"/>
                  <a:pt x="28602" y="2600"/>
                  <a:pt x="26181" y="1345"/>
                </a:cubicBezTo>
                <a:cubicBezTo>
                  <a:pt x="21429" y="-1076"/>
                  <a:pt x="9773" y="538"/>
                  <a:pt x="7801" y="1345"/>
                </a:cubicBezTo>
                <a:cubicBezTo>
                  <a:pt x="5828" y="2152"/>
                  <a:pt x="9414" y="8966"/>
                  <a:pt x="9414" y="13360"/>
                </a:cubicBezTo>
                <a:cubicBezTo>
                  <a:pt x="9414" y="17753"/>
                  <a:pt x="4214" y="18919"/>
                  <a:pt x="4214" y="21788"/>
                </a:cubicBezTo>
                <a:cubicBezTo>
                  <a:pt x="4214" y="23940"/>
                  <a:pt x="2331" y="25464"/>
                  <a:pt x="0" y="27975"/>
                </a:cubicBezTo>
                <a:cubicBezTo>
                  <a:pt x="3497" y="30575"/>
                  <a:pt x="6904" y="33085"/>
                  <a:pt x="10490" y="33085"/>
                </a:cubicBezTo>
                <a:cubicBezTo>
                  <a:pt x="17932" y="33085"/>
                  <a:pt x="20891" y="25105"/>
                  <a:pt x="27257" y="2268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69" name="Freeform: Shape 68">
            <a:extLst>
              <a:ext uri="{FF2B5EF4-FFF2-40B4-BE49-F238E27FC236}">
                <a16:creationId xmlns:a16="http://schemas.microsoft.com/office/drawing/2014/main" id="{3EFE046E-4496-EE0B-1AD5-1410F5C78C79}"/>
              </a:ext>
            </a:extLst>
          </p:cNvPr>
          <p:cNvSpPr/>
          <p:nvPr/>
        </p:nvSpPr>
        <p:spPr>
          <a:xfrm>
            <a:off x="6852275" y="2637126"/>
            <a:ext cx="45526" cy="43638"/>
          </a:xfrm>
          <a:custGeom>
            <a:avLst/>
            <a:gdLst>
              <a:gd name="connsiteX0" fmla="*/ 20443 w 41360"/>
              <a:gd name="connsiteY0" fmla="*/ 14 h 39645"/>
              <a:gd name="connsiteX1" fmla="*/ 0 w 41360"/>
              <a:gd name="connsiteY1" fmla="*/ 11760 h 39645"/>
              <a:gd name="connsiteX2" fmla="*/ 3048 w 41360"/>
              <a:gd name="connsiteY2" fmla="*/ 16871 h 39645"/>
              <a:gd name="connsiteX3" fmla="*/ 13718 w 41360"/>
              <a:gd name="connsiteY3" fmla="*/ 28975 h 39645"/>
              <a:gd name="connsiteX4" fmla="*/ 15511 w 41360"/>
              <a:gd name="connsiteY4" fmla="*/ 39645 h 39645"/>
              <a:gd name="connsiteX5" fmla="*/ 23222 w 41360"/>
              <a:gd name="connsiteY5" fmla="*/ 38838 h 39645"/>
              <a:gd name="connsiteX6" fmla="*/ 41244 w 41360"/>
              <a:gd name="connsiteY6" fmla="*/ 17230 h 39645"/>
              <a:gd name="connsiteX7" fmla="*/ 20443 w 41360"/>
              <a:gd name="connsiteY7" fmla="*/ 14 h 3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0" h="39645">
                <a:moveTo>
                  <a:pt x="20443" y="14"/>
                </a:moveTo>
                <a:cubicBezTo>
                  <a:pt x="14076" y="-344"/>
                  <a:pt x="1793" y="6022"/>
                  <a:pt x="0" y="11760"/>
                </a:cubicBezTo>
                <a:cubicBezTo>
                  <a:pt x="1255" y="13195"/>
                  <a:pt x="2510" y="14898"/>
                  <a:pt x="3048" y="16871"/>
                </a:cubicBezTo>
                <a:cubicBezTo>
                  <a:pt x="4483" y="21802"/>
                  <a:pt x="8697" y="26106"/>
                  <a:pt x="13718" y="28975"/>
                </a:cubicBezTo>
                <a:cubicBezTo>
                  <a:pt x="16767" y="30769"/>
                  <a:pt x="16318" y="35431"/>
                  <a:pt x="15511" y="39645"/>
                </a:cubicBezTo>
                <a:cubicBezTo>
                  <a:pt x="18381" y="39556"/>
                  <a:pt x="21250" y="39287"/>
                  <a:pt x="23222" y="38838"/>
                </a:cubicBezTo>
                <a:cubicBezTo>
                  <a:pt x="28423" y="37673"/>
                  <a:pt x="39630" y="21623"/>
                  <a:pt x="41244" y="17230"/>
                </a:cubicBezTo>
                <a:cubicBezTo>
                  <a:pt x="42858" y="12836"/>
                  <a:pt x="27257" y="463"/>
                  <a:pt x="20443" y="1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0" name="Freeform: Shape 69">
            <a:extLst>
              <a:ext uri="{FF2B5EF4-FFF2-40B4-BE49-F238E27FC236}">
                <a16:creationId xmlns:a16="http://schemas.microsoft.com/office/drawing/2014/main" id="{417CD60A-DBC9-57AF-D196-6BEC9C66AB3D}"/>
              </a:ext>
            </a:extLst>
          </p:cNvPr>
          <p:cNvSpPr/>
          <p:nvPr/>
        </p:nvSpPr>
        <p:spPr>
          <a:xfrm>
            <a:off x="7748307" y="2471635"/>
            <a:ext cx="136294" cy="126695"/>
          </a:xfrm>
          <a:custGeom>
            <a:avLst/>
            <a:gdLst>
              <a:gd name="connsiteX0" fmla="*/ 118892 w 123823"/>
              <a:gd name="connsiteY0" fmla="*/ 5828 h 115102"/>
              <a:gd name="connsiteX1" fmla="*/ 103739 w 123823"/>
              <a:gd name="connsiteY1" fmla="*/ 0 h 115102"/>
              <a:gd name="connsiteX2" fmla="*/ 93338 w 123823"/>
              <a:gd name="connsiteY2" fmla="*/ 13987 h 115102"/>
              <a:gd name="connsiteX3" fmla="*/ 80516 w 123823"/>
              <a:gd name="connsiteY3" fmla="*/ 23222 h 115102"/>
              <a:gd name="connsiteX4" fmla="*/ 73523 w 123823"/>
              <a:gd name="connsiteY4" fmla="*/ 30216 h 115102"/>
              <a:gd name="connsiteX5" fmla="*/ 61956 w 123823"/>
              <a:gd name="connsiteY5" fmla="*/ 33713 h 115102"/>
              <a:gd name="connsiteX6" fmla="*/ 50390 w 123823"/>
              <a:gd name="connsiteY6" fmla="*/ 29051 h 115102"/>
              <a:gd name="connsiteX7" fmla="*/ 38824 w 123823"/>
              <a:gd name="connsiteY7" fmla="*/ 41783 h 115102"/>
              <a:gd name="connsiteX8" fmla="*/ 5111 w 123823"/>
              <a:gd name="connsiteY8" fmla="*/ 60343 h 115102"/>
              <a:gd name="connsiteX9" fmla="*/ 0 w 123823"/>
              <a:gd name="connsiteY9" fmla="*/ 68233 h 115102"/>
              <a:gd name="connsiteX10" fmla="*/ 20622 w 123823"/>
              <a:gd name="connsiteY10" fmla="*/ 78365 h 115102"/>
              <a:gd name="connsiteX11" fmla="*/ 9952 w 123823"/>
              <a:gd name="connsiteY11" fmla="*/ 97821 h 115102"/>
              <a:gd name="connsiteX12" fmla="*/ 13180 w 123823"/>
              <a:gd name="connsiteY12" fmla="*/ 108760 h 115102"/>
              <a:gd name="connsiteX13" fmla="*/ 22236 w 123823"/>
              <a:gd name="connsiteY13" fmla="*/ 113333 h 115102"/>
              <a:gd name="connsiteX14" fmla="*/ 36134 w 123823"/>
              <a:gd name="connsiteY14" fmla="*/ 110643 h 115102"/>
              <a:gd name="connsiteX15" fmla="*/ 40348 w 123823"/>
              <a:gd name="connsiteY15" fmla="*/ 113064 h 115102"/>
              <a:gd name="connsiteX16" fmla="*/ 50928 w 123823"/>
              <a:gd name="connsiteY16" fmla="*/ 105084 h 115102"/>
              <a:gd name="connsiteX17" fmla="*/ 67336 w 123823"/>
              <a:gd name="connsiteY17" fmla="*/ 101498 h 115102"/>
              <a:gd name="connsiteX18" fmla="*/ 76840 w 123823"/>
              <a:gd name="connsiteY18" fmla="*/ 97911 h 115102"/>
              <a:gd name="connsiteX19" fmla="*/ 60880 w 123823"/>
              <a:gd name="connsiteY19" fmla="*/ 82937 h 115102"/>
              <a:gd name="connsiteX20" fmla="*/ 65901 w 123823"/>
              <a:gd name="connsiteY20" fmla="*/ 66978 h 115102"/>
              <a:gd name="connsiteX21" fmla="*/ 97373 w 123823"/>
              <a:gd name="connsiteY21" fmla="*/ 47790 h 115102"/>
              <a:gd name="connsiteX22" fmla="*/ 103739 w 123823"/>
              <a:gd name="connsiteY22" fmla="*/ 25912 h 115102"/>
              <a:gd name="connsiteX23" fmla="*/ 123823 w 123823"/>
              <a:gd name="connsiteY23" fmla="*/ 6456 h 115102"/>
              <a:gd name="connsiteX24" fmla="*/ 118892 w 123823"/>
              <a:gd name="connsiteY24" fmla="*/ 5738 h 1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823" h="115102">
                <a:moveTo>
                  <a:pt x="118892" y="5828"/>
                </a:moveTo>
                <a:cubicBezTo>
                  <a:pt x="111898" y="8159"/>
                  <a:pt x="109567" y="0"/>
                  <a:pt x="103739" y="0"/>
                </a:cubicBezTo>
                <a:cubicBezTo>
                  <a:pt x="97911" y="0"/>
                  <a:pt x="99076" y="13987"/>
                  <a:pt x="93338" y="13987"/>
                </a:cubicBezTo>
                <a:cubicBezTo>
                  <a:pt x="87600" y="13987"/>
                  <a:pt x="88676" y="22147"/>
                  <a:pt x="80516" y="23222"/>
                </a:cubicBezTo>
                <a:cubicBezTo>
                  <a:pt x="72357" y="24388"/>
                  <a:pt x="70026" y="24388"/>
                  <a:pt x="73523" y="30216"/>
                </a:cubicBezTo>
                <a:cubicBezTo>
                  <a:pt x="77019" y="36044"/>
                  <a:pt x="68860" y="33713"/>
                  <a:pt x="61956" y="33713"/>
                </a:cubicBezTo>
                <a:cubicBezTo>
                  <a:pt x="55053" y="33713"/>
                  <a:pt x="54963" y="29051"/>
                  <a:pt x="50390" y="29051"/>
                </a:cubicBezTo>
                <a:cubicBezTo>
                  <a:pt x="45817" y="29051"/>
                  <a:pt x="42231" y="37210"/>
                  <a:pt x="38824" y="41783"/>
                </a:cubicBezTo>
                <a:cubicBezTo>
                  <a:pt x="35327" y="46445"/>
                  <a:pt x="12104" y="56846"/>
                  <a:pt x="5111" y="60343"/>
                </a:cubicBezTo>
                <a:cubicBezTo>
                  <a:pt x="3138" y="61329"/>
                  <a:pt x="1434" y="64377"/>
                  <a:pt x="0" y="68233"/>
                </a:cubicBezTo>
                <a:cubicBezTo>
                  <a:pt x="8339" y="68950"/>
                  <a:pt x="16857" y="73702"/>
                  <a:pt x="20622" y="78365"/>
                </a:cubicBezTo>
                <a:cubicBezTo>
                  <a:pt x="25733" y="84731"/>
                  <a:pt x="14794" y="91993"/>
                  <a:pt x="9952" y="97821"/>
                </a:cubicBezTo>
                <a:cubicBezTo>
                  <a:pt x="5111" y="103739"/>
                  <a:pt x="12911" y="103918"/>
                  <a:pt x="13180" y="108760"/>
                </a:cubicBezTo>
                <a:cubicBezTo>
                  <a:pt x="13449" y="113512"/>
                  <a:pt x="19905" y="117547"/>
                  <a:pt x="22236" y="113333"/>
                </a:cubicBezTo>
                <a:cubicBezTo>
                  <a:pt x="24657" y="109119"/>
                  <a:pt x="28602" y="110643"/>
                  <a:pt x="36134" y="110643"/>
                </a:cubicBezTo>
                <a:cubicBezTo>
                  <a:pt x="38286" y="110643"/>
                  <a:pt x="39541" y="111719"/>
                  <a:pt x="40348" y="113064"/>
                </a:cubicBezTo>
                <a:cubicBezTo>
                  <a:pt x="44473" y="109746"/>
                  <a:pt x="49314" y="106698"/>
                  <a:pt x="50928" y="105084"/>
                </a:cubicBezTo>
                <a:cubicBezTo>
                  <a:pt x="53797" y="102215"/>
                  <a:pt x="60880" y="101498"/>
                  <a:pt x="67336" y="101498"/>
                </a:cubicBezTo>
                <a:cubicBezTo>
                  <a:pt x="71281" y="101498"/>
                  <a:pt x="73971" y="100242"/>
                  <a:pt x="76840" y="97911"/>
                </a:cubicBezTo>
                <a:cubicBezTo>
                  <a:pt x="70026" y="90469"/>
                  <a:pt x="63391" y="84462"/>
                  <a:pt x="60880" y="82937"/>
                </a:cubicBezTo>
                <a:cubicBezTo>
                  <a:pt x="54783" y="79172"/>
                  <a:pt x="58460" y="68771"/>
                  <a:pt x="65901" y="66978"/>
                </a:cubicBezTo>
                <a:cubicBezTo>
                  <a:pt x="73344" y="65095"/>
                  <a:pt x="91724" y="51018"/>
                  <a:pt x="97373" y="47790"/>
                </a:cubicBezTo>
                <a:cubicBezTo>
                  <a:pt x="102932" y="44562"/>
                  <a:pt x="99256" y="34161"/>
                  <a:pt x="103739" y="25912"/>
                </a:cubicBezTo>
                <a:cubicBezTo>
                  <a:pt x="106070" y="21609"/>
                  <a:pt x="114947" y="13360"/>
                  <a:pt x="123823" y="6456"/>
                </a:cubicBezTo>
                <a:cubicBezTo>
                  <a:pt x="121940" y="5649"/>
                  <a:pt x="120147" y="5290"/>
                  <a:pt x="118892" y="5738"/>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1" name="Freeform: Shape 70">
            <a:extLst>
              <a:ext uri="{FF2B5EF4-FFF2-40B4-BE49-F238E27FC236}">
                <a16:creationId xmlns:a16="http://schemas.microsoft.com/office/drawing/2014/main" id="{DC780D80-B4A0-9DD4-6E84-AC1CA7038314}"/>
              </a:ext>
            </a:extLst>
          </p:cNvPr>
          <p:cNvSpPr/>
          <p:nvPr/>
        </p:nvSpPr>
        <p:spPr>
          <a:xfrm>
            <a:off x="6894121" y="2762249"/>
            <a:ext cx="149580" cy="84733"/>
          </a:xfrm>
          <a:custGeom>
            <a:avLst/>
            <a:gdLst>
              <a:gd name="connsiteX0" fmla="*/ 135748 w 135893"/>
              <a:gd name="connsiteY0" fmla="*/ 49885 h 76980"/>
              <a:gd name="connsiteX1" fmla="*/ 131624 w 135893"/>
              <a:gd name="connsiteY1" fmla="*/ 49795 h 76980"/>
              <a:gd name="connsiteX2" fmla="*/ 108043 w 135893"/>
              <a:gd name="connsiteY2" fmla="*/ 45401 h 76980"/>
              <a:gd name="connsiteX3" fmla="*/ 73254 w 135893"/>
              <a:gd name="connsiteY3" fmla="*/ 31414 h 76980"/>
              <a:gd name="connsiteX4" fmla="*/ 36493 w 135893"/>
              <a:gd name="connsiteY4" fmla="*/ 4605 h 76980"/>
              <a:gd name="connsiteX5" fmla="*/ 22057 w 135893"/>
              <a:gd name="connsiteY5" fmla="*/ 1826 h 76980"/>
              <a:gd name="connsiteX6" fmla="*/ 11028 w 135893"/>
              <a:gd name="connsiteY6" fmla="*/ 5233 h 76980"/>
              <a:gd name="connsiteX7" fmla="*/ 2869 w 135893"/>
              <a:gd name="connsiteY7" fmla="*/ 15544 h 76980"/>
              <a:gd name="connsiteX8" fmla="*/ 0 w 135893"/>
              <a:gd name="connsiteY8" fmla="*/ 29083 h 76980"/>
              <a:gd name="connsiteX9" fmla="*/ 9235 w 135893"/>
              <a:gd name="connsiteY9" fmla="*/ 36166 h 76980"/>
              <a:gd name="connsiteX10" fmla="*/ 23491 w 135893"/>
              <a:gd name="connsiteY10" fmla="*/ 43250 h 76980"/>
              <a:gd name="connsiteX11" fmla="*/ 37030 w 135893"/>
              <a:gd name="connsiteY11" fmla="*/ 50333 h 76980"/>
              <a:gd name="connsiteX12" fmla="*/ 52004 w 135893"/>
              <a:gd name="connsiteY12" fmla="*/ 58851 h 76980"/>
              <a:gd name="connsiteX13" fmla="*/ 69039 w 135893"/>
              <a:gd name="connsiteY13" fmla="*/ 55982 h 76980"/>
              <a:gd name="connsiteX14" fmla="*/ 78992 w 135893"/>
              <a:gd name="connsiteY14" fmla="*/ 65934 h 76980"/>
              <a:gd name="connsiteX15" fmla="*/ 102484 w 135893"/>
              <a:gd name="connsiteY15" fmla="*/ 75169 h 76980"/>
              <a:gd name="connsiteX16" fmla="*/ 133776 w 135893"/>
              <a:gd name="connsiteY16" fmla="*/ 72300 h 76980"/>
              <a:gd name="connsiteX17" fmla="*/ 134493 w 135893"/>
              <a:gd name="connsiteY17" fmla="*/ 53830 h 76980"/>
              <a:gd name="connsiteX18" fmla="*/ 135748 w 135893"/>
              <a:gd name="connsiteY18" fmla="*/ 49705 h 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893" h="76980">
                <a:moveTo>
                  <a:pt x="135748" y="49885"/>
                </a:moveTo>
                <a:cubicBezTo>
                  <a:pt x="134493" y="49795"/>
                  <a:pt x="133148" y="49705"/>
                  <a:pt x="131624" y="49795"/>
                </a:cubicBezTo>
                <a:cubicBezTo>
                  <a:pt x="121223" y="50243"/>
                  <a:pt x="114857" y="44953"/>
                  <a:pt x="108043" y="45401"/>
                </a:cubicBezTo>
                <a:cubicBezTo>
                  <a:pt x="101228" y="45760"/>
                  <a:pt x="81682" y="38229"/>
                  <a:pt x="73254" y="31414"/>
                </a:cubicBezTo>
                <a:cubicBezTo>
                  <a:pt x="64826" y="24600"/>
                  <a:pt x="42052" y="10254"/>
                  <a:pt x="36493" y="4605"/>
                </a:cubicBezTo>
                <a:cubicBezTo>
                  <a:pt x="30933" y="-954"/>
                  <a:pt x="22864" y="-954"/>
                  <a:pt x="22057" y="1826"/>
                </a:cubicBezTo>
                <a:cubicBezTo>
                  <a:pt x="21340" y="4426"/>
                  <a:pt x="17215" y="4605"/>
                  <a:pt x="11028" y="5233"/>
                </a:cubicBezTo>
                <a:cubicBezTo>
                  <a:pt x="9414" y="8012"/>
                  <a:pt x="2869" y="11778"/>
                  <a:pt x="2869" y="15544"/>
                </a:cubicBezTo>
                <a:cubicBezTo>
                  <a:pt x="2869" y="19848"/>
                  <a:pt x="0" y="25497"/>
                  <a:pt x="0" y="29083"/>
                </a:cubicBezTo>
                <a:cubicBezTo>
                  <a:pt x="0" y="32669"/>
                  <a:pt x="7083" y="33297"/>
                  <a:pt x="9235" y="36166"/>
                </a:cubicBezTo>
                <a:cubicBezTo>
                  <a:pt x="11387" y="39036"/>
                  <a:pt x="22774" y="40470"/>
                  <a:pt x="23491" y="43250"/>
                </a:cubicBezTo>
                <a:cubicBezTo>
                  <a:pt x="24208" y="46119"/>
                  <a:pt x="32009" y="49616"/>
                  <a:pt x="37030" y="50333"/>
                </a:cubicBezTo>
                <a:cubicBezTo>
                  <a:pt x="42052" y="51050"/>
                  <a:pt x="49135" y="56699"/>
                  <a:pt x="52004" y="58851"/>
                </a:cubicBezTo>
                <a:cubicBezTo>
                  <a:pt x="54873" y="61003"/>
                  <a:pt x="65543" y="55982"/>
                  <a:pt x="69039" y="55982"/>
                </a:cubicBezTo>
                <a:cubicBezTo>
                  <a:pt x="72536" y="55982"/>
                  <a:pt x="78275" y="62348"/>
                  <a:pt x="78992" y="65934"/>
                </a:cubicBezTo>
                <a:cubicBezTo>
                  <a:pt x="79709" y="69521"/>
                  <a:pt x="98180" y="71673"/>
                  <a:pt x="102484" y="75169"/>
                </a:cubicBezTo>
                <a:cubicBezTo>
                  <a:pt x="106787" y="78756"/>
                  <a:pt x="129561" y="76604"/>
                  <a:pt x="133776" y="72300"/>
                </a:cubicBezTo>
                <a:cubicBezTo>
                  <a:pt x="138079" y="67996"/>
                  <a:pt x="134493" y="60196"/>
                  <a:pt x="134493" y="53830"/>
                </a:cubicBezTo>
                <a:cubicBezTo>
                  <a:pt x="134493" y="51678"/>
                  <a:pt x="134941" y="50512"/>
                  <a:pt x="135748" y="4970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2" name="Freeform: Shape 71">
            <a:extLst>
              <a:ext uri="{FF2B5EF4-FFF2-40B4-BE49-F238E27FC236}">
                <a16:creationId xmlns:a16="http://schemas.microsoft.com/office/drawing/2014/main" id="{FFC1E367-48E5-5DE5-2892-A52B792680C3}"/>
              </a:ext>
            </a:extLst>
          </p:cNvPr>
          <p:cNvSpPr/>
          <p:nvPr/>
        </p:nvSpPr>
        <p:spPr>
          <a:xfrm>
            <a:off x="7114798" y="2803281"/>
            <a:ext cx="169948" cy="371290"/>
          </a:xfrm>
          <a:custGeom>
            <a:avLst/>
            <a:gdLst>
              <a:gd name="connsiteX0" fmla="*/ 124720 w 154397"/>
              <a:gd name="connsiteY0" fmla="*/ 307775 h 337316"/>
              <a:gd name="connsiteX1" fmla="*/ 119071 w 154397"/>
              <a:gd name="connsiteY1" fmla="*/ 294236 h 337316"/>
              <a:gd name="connsiteX2" fmla="*/ 111988 w 154397"/>
              <a:gd name="connsiteY2" fmla="*/ 272179 h 337316"/>
              <a:gd name="connsiteX3" fmla="*/ 105622 w 154397"/>
              <a:gd name="connsiteY3" fmla="*/ 252991 h 337316"/>
              <a:gd name="connsiteX4" fmla="*/ 108491 w 154397"/>
              <a:gd name="connsiteY4" fmla="*/ 240170 h 337316"/>
              <a:gd name="connsiteX5" fmla="*/ 109208 w 154397"/>
              <a:gd name="connsiteY5" fmla="*/ 231652 h 337316"/>
              <a:gd name="connsiteX6" fmla="*/ 105622 w 154397"/>
              <a:gd name="connsiteY6" fmla="*/ 219547 h 337316"/>
              <a:gd name="connsiteX7" fmla="*/ 92083 w 154397"/>
              <a:gd name="connsiteY7" fmla="*/ 203229 h 337316"/>
              <a:gd name="connsiteX8" fmla="*/ 95669 w 154397"/>
              <a:gd name="connsiteY8" fmla="*/ 174716 h 337316"/>
              <a:gd name="connsiteX9" fmla="*/ 105622 w 154397"/>
              <a:gd name="connsiteY9" fmla="*/ 168978 h 337316"/>
              <a:gd name="connsiteX10" fmla="*/ 119161 w 154397"/>
              <a:gd name="connsiteY10" fmla="*/ 164674 h 337316"/>
              <a:gd name="connsiteX11" fmla="*/ 135569 w 154397"/>
              <a:gd name="connsiteY11" fmla="*/ 155439 h 337316"/>
              <a:gd name="connsiteX12" fmla="*/ 144804 w 154397"/>
              <a:gd name="connsiteY12" fmla="*/ 147638 h 337316"/>
              <a:gd name="connsiteX13" fmla="*/ 154039 w 154397"/>
              <a:gd name="connsiteY13" fmla="*/ 132665 h 337316"/>
              <a:gd name="connsiteX14" fmla="*/ 154398 w 154397"/>
              <a:gd name="connsiteY14" fmla="*/ 132665 h 337316"/>
              <a:gd name="connsiteX15" fmla="*/ 146239 w 154397"/>
              <a:gd name="connsiteY15" fmla="*/ 134368 h 337316"/>
              <a:gd name="connsiteX16" fmla="*/ 135031 w 154397"/>
              <a:gd name="connsiteY16" fmla="*/ 128361 h 337316"/>
              <a:gd name="connsiteX17" fmla="*/ 124989 w 154397"/>
              <a:gd name="connsiteY17" fmla="*/ 123519 h 337316"/>
              <a:gd name="connsiteX18" fmla="*/ 124989 w 154397"/>
              <a:gd name="connsiteY18" fmla="*/ 111505 h 337316"/>
              <a:gd name="connsiteX19" fmla="*/ 118175 w 154397"/>
              <a:gd name="connsiteY19" fmla="*/ 103525 h 337316"/>
              <a:gd name="connsiteX20" fmla="*/ 112616 w 154397"/>
              <a:gd name="connsiteY20" fmla="*/ 88730 h 337316"/>
              <a:gd name="connsiteX21" fmla="*/ 96207 w 154397"/>
              <a:gd name="connsiteY21" fmla="*/ 85502 h 337316"/>
              <a:gd name="connsiteX22" fmla="*/ 92980 w 154397"/>
              <a:gd name="connsiteY22" fmla="*/ 76716 h 337316"/>
              <a:gd name="connsiteX23" fmla="*/ 107774 w 154397"/>
              <a:gd name="connsiteY23" fmla="*/ 51521 h 337316"/>
              <a:gd name="connsiteX24" fmla="*/ 112167 w 154397"/>
              <a:gd name="connsiteY24" fmla="*/ 25160 h 337316"/>
              <a:gd name="connsiteX25" fmla="*/ 104995 w 154397"/>
              <a:gd name="connsiteY25" fmla="*/ 16373 h 337316"/>
              <a:gd name="connsiteX26" fmla="*/ 100960 w 154397"/>
              <a:gd name="connsiteY26" fmla="*/ 6421 h 337316"/>
              <a:gd name="connsiteX27" fmla="*/ 88945 w 154397"/>
              <a:gd name="connsiteY27" fmla="*/ 1220 h 337316"/>
              <a:gd name="connsiteX28" fmla="*/ 85896 w 154397"/>
              <a:gd name="connsiteY28" fmla="*/ 3013 h 337316"/>
              <a:gd name="connsiteX29" fmla="*/ 86255 w 154397"/>
              <a:gd name="connsiteY29" fmla="*/ 3013 h 337316"/>
              <a:gd name="connsiteX30" fmla="*/ 81951 w 154397"/>
              <a:gd name="connsiteY30" fmla="*/ 11531 h 337316"/>
              <a:gd name="connsiteX31" fmla="*/ 83386 w 154397"/>
              <a:gd name="connsiteY31" fmla="*/ 23636 h 337316"/>
              <a:gd name="connsiteX32" fmla="*/ 75585 w 154397"/>
              <a:gd name="connsiteY32" fmla="*/ 23636 h 337316"/>
              <a:gd name="connsiteX33" fmla="*/ 60612 w 154397"/>
              <a:gd name="connsiteY33" fmla="*/ 30002 h 337316"/>
              <a:gd name="connsiteX34" fmla="*/ 48507 w 154397"/>
              <a:gd name="connsiteY34" fmla="*/ 44258 h 337316"/>
              <a:gd name="connsiteX35" fmla="*/ 43486 w 154397"/>
              <a:gd name="connsiteY35" fmla="*/ 66315 h 337316"/>
              <a:gd name="connsiteX36" fmla="*/ 37120 w 154397"/>
              <a:gd name="connsiteY36" fmla="*/ 88372 h 337316"/>
              <a:gd name="connsiteX37" fmla="*/ 22864 w 154397"/>
              <a:gd name="connsiteY37" fmla="*/ 87654 h 337316"/>
              <a:gd name="connsiteX38" fmla="*/ 19278 w 154397"/>
              <a:gd name="connsiteY38" fmla="*/ 105407 h 337316"/>
              <a:gd name="connsiteX39" fmla="*/ 14256 w 154397"/>
              <a:gd name="connsiteY39" fmla="*/ 124595 h 337316"/>
              <a:gd name="connsiteX40" fmla="*/ 6455 w 154397"/>
              <a:gd name="connsiteY40" fmla="*/ 138134 h 337316"/>
              <a:gd name="connsiteX41" fmla="*/ 0 w 154397"/>
              <a:gd name="connsiteY41" fmla="*/ 143424 h 337316"/>
              <a:gd name="connsiteX42" fmla="*/ 16946 w 154397"/>
              <a:gd name="connsiteY42" fmla="*/ 161267 h 337316"/>
              <a:gd name="connsiteX43" fmla="*/ 37479 w 154397"/>
              <a:gd name="connsiteY43" fmla="*/ 197759 h 337316"/>
              <a:gd name="connsiteX44" fmla="*/ 34789 w 154397"/>
              <a:gd name="connsiteY44" fmla="*/ 226810 h 337316"/>
              <a:gd name="connsiteX45" fmla="*/ 42231 w 154397"/>
              <a:gd name="connsiteY45" fmla="*/ 236673 h 337316"/>
              <a:gd name="connsiteX46" fmla="*/ 59804 w 154397"/>
              <a:gd name="connsiteY46" fmla="*/ 234521 h 337316"/>
              <a:gd name="connsiteX47" fmla="*/ 75047 w 154397"/>
              <a:gd name="connsiteY47" fmla="*/ 216409 h 337316"/>
              <a:gd name="connsiteX48" fmla="*/ 84372 w 154397"/>
              <a:gd name="connsiteY48" fmla="*/ 223582 h 337316"/>
              <a:gd name="connsiteX49" fmla="*/ 91545 w 154397"/>
              <a:gd name="connsiteY49" fmla="*/ 243577 h 337316"/>
              <a:gd name="connsiteX50" fmla="*/ 100870 w 154397"/>
              <a:gd name="connsiteY50" fmla="*/ 282490 h 337316"/>
              <a:gd name="connsiteX51" fmla="*/ 107774 w 154397"/>
              <a:gd name="connsiteY51" fmla="*/ 311003 h 337316"/>
              <a:gd name="connsiteX52" fmla="*/ 110195 w 154397"/>
              <a:gd name="connsiteY52" fmla="*/ 332342 h 337316"/>
              <a:gd name="connsiteX53" fmla="*/ 109119 w 154397"/>
              <a:gd name="connsiteY53" fmla="*/ 337274 h 337316"/>
              <a:gd name="connsiteX54" fmla="*/ 124541 w 154397"/>
              <a:gd name="connsiteY54" fmla="*/ 307596 h 3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4397" h="337316">
                <a:moveTo>
                  <a:pt x="124720" y="307775"/>
                </a:moveTo>
                <a:cubicBezTo>
                  <a:pt x="124720" y="300691"/>
                  <a:pt x="119071" y="299974"/>
                  <a:pt x="119071" y="294236"/>
                </a:cubicBezTo>
                <a:cubicBezTo>
                  <a:pt x="119071" y="288497"/>
                  <a:pt x="119071" y="278545"/>
                  <a:pt x="111988" y="272179"/>
                </a:cubicBezTo>
                <a:cubicBezTo>
                  <a:pt x="104815" y="265813"/>
                  <a:pt x="101318" y="256488"/>
                  <a:pt x="105622" y="252991"/>
                </a:cubicBezTo>
                <a:cubicBezTo>
                  <a:pt x="109926" y="249405"/>
                  <a:pt x="106339" y="239452"/>
                  <a:pt x="108491" y="240170"/>
                </a:cubicBezTo>
                <a:cubicBezTo>
                  <a:pt x="110643" y="240887"/>
                  <a:pt x="113512" y="233804"/>
                  <a:pt x="109208" y="231652"/>
                </a:cubicBezTo>
                <a:cubicBezTo>
                  <a:pt x="104905" y="229500"/>
                  <a:pt x="109208" y="220982"/>
                  <a:pt x="105622" y="219547"/>
                </a:cubicBezTo>
                <a:cubicBezTo>
                  <a:pt x="102035" y="218113"/>
                  <a:pt x="92083" y="206726"/>
                  <a:pt x="92083" y="203229"/>
                </a:cubicBezTo>
                <a:cubicBezTo>
                  <a:pt x="92083" y="199732"/>
                  <a:pt x="94952" y="179737"/>
                  <a:pt x="95669" y="174716"/>
                </a:cubicBezTo>
                <a:cubicBezTo>
                  <a:pt x="96387" y="169695"/>
                  <a:pt x="103470" y="168978"/>
                  <a:pt x="105622" y="168978"/>
                </a:cubicBezTo>
                <a:cubicBezTo>
                  <a:pt x="107774" y="168978"/>
                  <a:pt x="116291" y="169695"/>
                  <a:pt x="119161" y="164674"/>
                </a:cubicBezTo>
                <a:cubicBezTo>
                  <a:pt x="122030" y="159653"/>
                  <a:pt x="134135" y="159025"/>
                  <a:pt x="135569" y="155439"/>
                </a:cubicBezTo>
                <a:cubicBezTo>
                  <a:pt x="137003" y="151852"/>
                  <a:pt x="144804" y="151852"/>
                  <a:pt x="144804" y="147638"/>
                </a:cubicBezTo>
                <a:cubicBezTo>
                  <a:pt x="144804" y="143424"/>
                  <a:pt x="154039" y="132665"/>
                  <a:pt x="154039" y="132665"/>
                </a:cubicBezTo>
                <a:cubicBezTo>
                  <a:pt x="154219" y="132665"/>
                  <a:pt x="154309" y="132665"/>
                  <a:pt x="154398" y="132665"/>
                </a:cubicBezTo>
                <a:cubicBezTo>
                  <a:pt x="153322" y="130782"/>
                  <a:pt x="150991" y="132485"/>
                  <a:pt x="146239" y="134368"/>
                </a:cubicBezTo>
                <a:cubicBezTo>
                  <a:pt x="138259" y="137596"/>
                  <a:pt x="134224" y="133203"/>
                  <a:pt x="135031" y="128361"/>
                </a:cubicBezTo>
                <a:cubicBezTo>
                  <a:pt x="135838" y="123519"/>
                  <a:pt x="129472" y="123519"/>
                  <a:pt x="124989" y="123519"/>
                </a:cubicBezTo>
                <a:cubicBezTo>
                  <a:pt x="120506" y="123519"/>
                  <a:pt x="123375" y="116346"/>
                  <a:pt x="124989" y="111505"/>
                </a:cubicBezTo>
                <a:cubicBezTo>
                  <a:pt x="126603" y="106663"/>
                  <a:pt x="123375" y="103883"/>
                  <a:pt x="118175" y="103525"/>
                </a:cubicBezTo>
                <a:cubicBezTo>
                  <a:pt x="112974" y="103166"/>
                  <a:pt x="110554" y="91958"/>
                  <a:pt x="112616" y="88730"/>
                </a:cubicBezTo>
                <a:cubicBezTo>
                  <a:pt x="114588" y="85502"/>
                  <a:pt x="101856" y="82723"/>
                  <a:pt x="96207" y="85502"/>
                </a:cubicBezTo>
                <a:cubicBezTo>
                  <a:pt x="90648" y="88282"/>
                  <a:pt x="94593" y="80661"/>
                  <a:pt x="92980" y="76716"/>
                </a:cubicBezTo>
                <a:cubicBezTo>
                  <a:pt x="91366" y="72681"/>
                  <a:pt x="100152" y="59142"/>
                  <a:pt x="107774" y="51521"/>
                </a:cubicBezTo>
                <a:cubicBezTo>
                  <a:pt x="115395" y="43899"/>
                  <a:pt x="112167" y="33947"/>
                  <a:pt x="112167" y="25160"/>
                </a:cubicBezTo>
                <a:cubicBezTo>
                  <a:pt x="112167" y="16373"/>
                  <a:pt x="108581" y="16373"/>
                  <a:pt x="104995" y="16373"/>
                </a:cubicBezTo>
                <a:cubicBezTo>
                  <a:pt x="101408" y="16373"/>
                  <a:pt x="100960" y="11173"/>
                  <a:pt x="100960" y="6421"/>
                </a:cubicBezTo>
                <a:cubicBezTo>
                  <a:pt x="100960" y="1668"/>
                  <a:pt x="93338" y="-2008"/>
                  <a:pt x="88945" y="1220"/>
                </a:cubicBezTo>
                <a:cubicBezTo>
                  <a:pt x="88317" y="1668"/>
                  <a:pt x="87241" y="2296"/>
                  <a:pt x="85896" y="3013"/>
                </a:cubicBezTo>
                <a:cubicBezTo>
                  <a:pt x="86075" y="3013"/>
                  <a:pt x="86255" y="3013"/>
                  <a:pt x="86255" y="3013"/>
                </a:cubicBezTo>
                <a:cubicBezTo>
                  <a:pt x="86255" y="3013"/>
                  <a:pt x="84821" y="10097"/>
                  <a:pt x="81951" y="11531"/>
                </a:cubicBezTo>
                <a:cubicBezTo>
                  <a:pt x="79082" y="12966"/>
                  <a:pt x="79082" y="17180"/>
                  <a:pt x="83386" y="23636"/>
                </a:cubicBezTo>
                <a:cubicBezTo>
                  <a:pt x="87689" y="30002"/>
                  <a:pt x="77019" y="27222"/>
                  <a:pt x="75585" y="23636"/>
                </a:cubicBezTo>
                <a:cubicBezTo>
                  <a:pt x="74151" y="20049"/>
                  <a:pt x="65633" y="25787"/>
                  <a:pt x="60612" y="30002"/>
                </a:cubicBezTo>
                <a:cubicBezTo>
                  <a:pt x="55591" y="34305"/>
                  <a:pt x="48507" y="36368"/>
                  <a:pt x="48507" y="44258"/>
                </a:cubicBezTo>
                <a:cubicBezTo>
                  <a:pt x="48507" y="52148"/>
                  <a:pt x="42141" y="59949"/>
                  <a:pt x="43486" y="66315"/>
                </a:cubicBezTo>
                <a:cubicBezTo>
                  <a:pt x="44921" y="72681"/>
                  <a:pt x="36403" y="84785"/>
                  <a:pt x="37120" y="88372"/>
                </a:cubicBezTo>
                <a:cubicBezTo>
                  <a:pt x="37837" y="91958"/>
                  <a:pt x="25016" y="87654"/>
                  <a:pt x="22864" y="87654"/>
                </a:cubicBezTo>
                <a:cubicBezTo>
                  <a:pt x="20712" y="87654"/>
                  <a:pt x="22146" y="101193"/>
                  <a:pt x="19278" y="105407"/>
                </a:cubicBezTo>
                <a:cubicBezTo>
                  <a:pt x="16408" y="109711"/>
                  <a:pt x="18560" y="124595"/>
                  <a:pt x="14256" y="124595"/>
                </a:cubicBezTo>
                <a:cubicBezTo>
                  <a:pt x="9952" y="124595"/>
                  <a:pt x="6455" y="138134"/>
                  <a:pt x="6455" y="138134"/>
                </a:cubicBezTo>
                <a:cubicBezTo>
                  <a:pt x="6455" y="138134"/>
                  <a:pt x="2959" y="140465"/>
                  <a:pt x="0" y="143424"/>
                </a:cubicBezTo>
                <a:cubicBezTo>
                  <a:pt x="3497" y="150597"/>
                  <a:pt x="9863" y="158308"/>
                  <a:pt x="16946" y="161267"/>
                </a:cubicBezTo>
                <a:cubicBezTo>
                  <a:pt x="27347" y="165481"/>
                  <a:pt x="34251" y="186552"/>
                  <a:pt x="37479" y="197759"/>
                </a:cubicBezTo>
                <a:cubicBezTo>
                  <a:pt x="40706" y="208967"/>
                  <a:pt x="38555" y="220444"/>
                  <a:pt x="34789" y="226810"/>
                </a:cubicBezTo>
                <a:cubicBezTo>
                  <a:pt x="31023" y="233176"/>
                  <a:pt x="36134" y="233445"/>
                  <a:pt x="42231" y="236673"/>
                </a:cubicBezTo>
                <a:cubicBezTo>
                  <a:pt x="48328" y="239901"/>
                  <a:pt x="55321" y="240976"/>
                  <a:pt x="59804" y="234521"/>
                </a:cubicBezTo>
                <a:cubicBezTo>
                  <a:pt x="64377" y="228155"/>
                  <a:pt x="73702" y="223582"/>
                  <a:pt x="75047" y="216409"/>
                </a:cubicBezTo>
                <a:cubicBezTo>
                  <a:pt x="76392" y="209236"/>
                  <a:pt x="80606" y="219906"/>
                  <a:pt x="84372" y="223582"/>
                </a:cubicBezTo>
                <a:cubicBezTo>
                  <a:pt x="88138" y="227348"/>
                  <a:pt x="90738" y="234521"/>
                  <a:pt x="91545" y="243577"/>
                </a:cubicBezTo>
                <a:cubicBezTo>
                  <a:pt x="92352" y="252633"/>
                  <a:pt x="93159" y="275317"/>
                  <a:pt x="100870" y="282490"/>
                </a:cubicBezTo>
                <a:cubicBezTo>
                  <a:pt x="108581" y="289663"/>
                  <a:pt x="109926" y="305444"/>
                  <a:pt x="107774" y="311003"/>
                </a:cubicBezTo>
                <a:cubicBezTo>
                  <a:pt x="105622" y="316562"/>
                  <a:pt x="111808" y="326155"/>
                  <a:pt x="110195" y="332342"/>
                </a:cubicBezTo>
                <a:cubicBezTo>
                  <a:pt x="109836" y="333597"/>
                  <a:pt x="109567" y="335301"/>
                  <a:pt x="109119" y="337274"/>
                </a:cubicBezTo>
                <a:cubicBezTo>
                  <a:pt x="116113" y="338619"/>
                  <a:pt x="124541" y="307596"/>
                  <a:pt x="124541" y="30759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3" name="Freeform: Shape 72">
            <a:extLst>
              <a:ext uri="{FF2B5EF4-FFF2-40B4-BE49-F238E27FC236}">
                <a16:creationId xmlns:a16="http://schemas.microsoft.com/office/drawing/2014/main" id="{9043ADBD-678D-4FBE-8F74-99C24CF772D8}"/>
              </a:ext>
            </a:extLst>
          </p:cNvPr>
          <p:cNvSpPr/>
          <p:nvPr/>
        </p:nvSpPr>
        <p:spPr>
          <a:xfrm>
            <a:off x="7057359" y="2808775"/>
            <a:ext cx="57822" cy="32372"/>
          </a:xfrm>
          <a:custGeom>
            <a:avLst/>
            <a:gdLst>
              <a:gd name="connsiteX0" fmla="*/ 52452 w 52531"/>
              <a:gd name="connsiteY0" fmla="*/ 9589 h 29410"/>
              <a:gd name="connsiteX1" fmla="*/ 31651 w 52531"/>
              <a:gd name="connsiteY1" fmla="*/ 3940 h 29410"/>
              <a:gd name="connsiteX2" fmla="*/ 16857 w 52531"/>
              <a:gd name="connsiteY2" fmla="*/ 1519 h 29410"/>
              <a:gd name="connsiteX3" fmla="*/ 4035 w 52531"/>
              <a:gd name="connsiteY3" fmla="*/ 12727 h 29410"/>
              <a:gd name="connsiteX4" fmla="*/ 0 w 52531"/>
              <a:gd name="connsiteY4" fmla="*/ 20349 h 29410"/>
              <a:gd name="connsiteX5" fmla="*/ 4663 w 52531"/>
              <a:gd name="connsiteY5" fmla="*/ 24563 h 29410"/>
              <a:gd name="connsiteX6" fmla="*/ 16767 w 52531"/>
              <a:gd name="connsiteY6" fmla="*/ 27432 h 29410"/>
              <a:gd name="connsiteX7" fmla="*/ 33893 w 52531"/>
              <a:gd name="connsiteY7" fmla="*/ 28866 h 29410"/>
              <a:gd name="connsiteX8" fmla="*/ 51645 w 52531"/>
              <a:gd name="connsiteY8" fmla="*/ 26715 h 29410"/>
              <a:gd name="connsiteX9" fmla="*/ 49494 w 52531"/>
              <a:gd name="connsiteY9" fmla="*/ 11024 h 29410"/>
              <a:gd name="connsiteX10" fmla="*/ 52452 w 52531"/>
              <a:gd name="connsiteY10" fmla="*/ 9589 h 2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1" h="29410">
                <a:moveTo>
                  <a:pt x="52452" y="9589"/>
                </a:moveTo>
                <a:cubicBezTo>
                  <a:pt x="41693" y="-274"/>
                  <a:pt x="38824" y="7706"/>
                  <a:pt x="31651" y="3940"/>
                </a:cubicBezTo>
                <a:cubicBezTo>
                  <a:pt x="24029" y="-94"/>
                  <a:pt x="20443" y="-1260"/>
                  <a:pt x="16857" y="1519"/>
                </a:cubicBezTo>
                <a:cubicBezTo>
                  <a:pt x="13270" y="4299"/>
                  <a:pt x="7621" y="3940"/>
                  <a:pt x="4035" y="12727"/>
                </a:cubicBezTo>
                <a:cubicBezTo>
                  <a:pt x="2869" y="15597"/>
                  <a:pt x="1345" y="18286"/>
                  <a:pt x="0" y="20349"/>
                </a:cubicBezTo>
                <a:cubicBezTo>
                  <a:pt x="1255" y="23038"/>
                  <a:pt x="3138" y="24921"/>
                  <a:pt x="4663" y="24563"/>
                </a:cubicBezTo>
                <a:cubicBezTo>
                  <a:pt x="7532" y="23845"/>
                  <a:pt x="11028" y="28866"/>
                  <a:pt x="16767" y="27432"/>
                </a:cubicBezTo>
                <a:cubicBezTo>
                  <a:pt x="22505" y="25997"/>
                  <a:pt x="26002" y="31018"/>
                  <a:pt x="33893" y="28866"/>
                </a:cubicBezTo>
                <a:cubicBezTo>
                  <a:pt x="41693" y="26715"/>
                  <a:pt x="48866" y="31736"/>
                  <a:pt x="51645" y="26715"/>
                </a:cubicBezTo>
                <a:cubicBezTo>
                  <a:pt x="54515" y="21693"/>
                  <a:pt x="49494" y="11024"/>
                  <a:pt x="49494" y="11024"/>
                </a:cubicBezTo>
                <a:cubicBezTo>
                  <a:pt x="49494" y="11024"/>
                  <a:pt x="50838" y="10396"/>
                  <a:pt x="52452" y="958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4" name="Freeform: Shape 73">
            <a:extLst>
              <a:ext uri="{FF2B5EF4-FFF2-40B4-BE49-F238E27FC236}">
                <a16:creationId xmlns:a16="http://schemas.microsoft.com/office/drawing/2014/main" id="{E84DD74A-8067-8268-54BC-33A15DB74ACD}"/>
              </a:ext>
            </a:extLst>
          </p:cNvPr>
          <p:cNvSpPr/>
          <p:nvPr/>
        </p:nvSpPr>
        <p:spPr>
          <a:xfrm>
            <a:off x="7306064" y="2913705"/>
            <a:ext cx="143530" cy="301173"/>
          </a:xfrm>
          <a:custGeom>
            <a:avLst/>
            <a:gdLst>
              <a:gd name="connsiteX0" fmla="*/ 98269 w 130397"/>
              <a:gd name="connsiteY0" fmla="*/ 32435 h 273615"/>
              <a:gd name="connsiteX1" fmla="*/ 80516 w 130397"/>
              <a:gd name="connsiteY1" fmla="*/ 18896 h 273615"/>
              <a:gd name="connsiteX2" fmla="*/ 75495 w 130397"/>
              <a:gd name="connsiteY2" fmla="*/ 8227 h 273615"/>
              <a:gd name="connsiteX3" fmla="*/ 60522 w 130397"/>
              <a:gd name="connsiteY3" fmla="*/ 426 h 273615"/>
              <a:gd name="connsiteX4" fmla="*/ 46265 w 130397"/>
              <a:gd name="connsiteY4" fmla="*/ 9661 h 273615"/>
              <a:gd name="connsiteX5" fmla="*/ 34161 w 130397"/>
              <a:gd name="connsiteY5" fmla="*/ 11813 h 273615"/>
              <a:gd name="connsiteX6" fmla="*/ 18470 w 130397"/>
              <a:gd name="connsiteY6" fmla="*/ 11813 h 273615"/>
              <a:gd name="connsiteX7" fmla="*/ 4931 w 130397"/>
              <a:gd name="connsiteY7" fmla="*/ 13248 h 273615"/>
              <a:gd name="connsiteX8" fmla="*/ 0 w 130397"/>
              <a:gd name="connsiteY8" fmla="*/ 17103 h 273615"/>
              <a:gd name="connsiteX9" fmla="*/ 6545 w 130397"/>
              <a:gd name="connsiteY9" fmla="*/ 26607 h 273615"/>
              <a:gd name="connsiteX10" fmla="*/ 15691 w 130397"/>
              <a:gd name="connsiteY10" fmla="*/ 40326 h 273615"/>
              <a:gd name="connsiteX11" fmla="*/ 30575 w 130397"/>
              <a:gd name="connsiteY11" fmla="*/ 48305 h 273615"/>
              <a:gd name="connsiteX12" fmla="*/ 43127 w 130397"/>
              <a:gd name="connsiteY12" fmla="*/ 51713 h 273615"/>
              <a:gd name="connsiteX13" fmla="*/ 48866 w 130397"/>
              <a:gd name="connsiteY13" fmla="*/ 65431 h 273615"/>
              <a:gd name="connsiteX14" fmla="*/ 35147 w 130397"/>
              <a:gd name="connsiteY14" fmla="*/ 73411 h 273615"/>
              <a:gd name="connsiteX15" fmla="*/ 54515 w 130397"/>
              <a:gd name="connsiteY15" fmla="*/ 90536 h 273615"/>
              <a:gd name="connsiteX16" fmla="*/ 63660 w 130397"/>
              <a:gd name="connsiteY16" fmla="*/ 106496 h 273615"/>
              <a:gd name="connsiteX17" fmla="*/ 78544 w 130397"/>
              <a:gd name="connsiteY17" fmla="*/ 125953 h 273615"/>
              <a:gd name="connsiteX18" fmla="*/ 93428 w 130397"/>
              <a:gd name="connsiteY18" fmla="*/ 139671 h 273615"/>
              <a:gd name="connsiteX19" fmla="*/ 96835 w 130397"/>
              <a:gd name="connsiteY19" fmla="*/ 157962 h 273615"/>
              <a:gd name="connsiteX20" fmla="*/ 102573 w 130397"/>
              <a:gd name="connsiteY20" fmla="*/ 187640 h 273615"/>
              <a:gd name="connsiteX21" fmla="*/ 90021 w 130397"/>
              <a:gd name="connsiteY21" fmla="*/ 208173 h 273615"/>
              <a:gd name="connsiteX22" fmla="*/ 74061 w 130397"/>
              <a:gd name="connsiteY22" fmla="*/ 218484 h 273615"/>
              <a:gd name="connsiteX23" fmla="*/ 74061 w 130397"/>
              <a:gd name="connsiteY23" fmla="*/ 234444 h 273615"/>
              <a:gd name="connsiteX24" fmla="*/ 53528 w 130397"/>
              <a:gd name="connsiteY24" fmla="*/ 234444 h 273615"/>
              <a:gd name="connsiteX25" fmla="*/ 42410 w 130397"/>
              <a:gd name="connsiteY25" fmla="*/ 243141 h 273615"/>
              <a:gd name="connsiteX26" fmla="*/ 50390 w 130397"/>
              <a:gd name="connsiteY26" fmla="*/ 249148 h 273615"/>
              <a:gd name="connsiteX27" fmla="*/ 45369 w 130397"/>
              <a:gd name="connsiteY27" fmla="*/ 264839 h 273615"/>
              <a:gd name="connsiteX28" fmla="*/ 54425 w 130397"/>
              <a:gd name="connsiteY28" fmla="*/ 272012 h 273615"/>
              <a:gd name="connsiteX29" fmla="*/ 70654 w 130397"/>
              <a:gd name="connsiteY29" fmla="*/ 259460 h 273615"/>
              <a:gd name="connsiteX30" fmla="*/ 74868 w 130397"/>
              <a:gd name="connsiteY30" fmla="*/ 252556 h 273615"/>
              <a:gd name="connsiteX31" fmla="*/ 79710 w 130397"/>
              <a:gd name="connsiteY31" fmla="*/ 242962 h 273615"/>
              <a:gd name="connsiteX32" fmla="*/ 90917 w 130397"/>
              <a:gd name="connsiteY32" fmla="*/ 241079 h 273615"/>
              <a:gd name="connsiteX33" fmla="*/ 115395 w 130397"/>
              <a:gd name="connsiteY33" fmla="*/ 229333 h 273615"/>
              <a:gd name="connsiteX34" fmla="*/ 129472 w 130397"/>
              <a:gd name="connsiteY34" fmla="*/ 205393 h 273615"/>
              <a:gd name="connsiteX35" fmla="*/ 125258 w 130397"/>
              <a:gd name="connsiteY35" fmla="*/ 163521 h 273615"/>
              <a:gd name="connsiteX36" fmla="*/ 108222 w 130397"/>
              <a:gd name="connsiteY36" fmla="*/ 135278 h 273615"/>
              <a:gd name="connsiteX37" fmla="*/ 79172 w 130397"/>
              <a:gd name="connsiteY37" fmla="*/ 110800 h 273615"/>
              <a:gd name="connsiteX38" fmla="*/ 71192 w 130397"/>
              <a:gd name="connsiteY38" fmla="*/ 96902 h 273615"/>
              <a:gd name="connsiteX39" fmla="*/ 66709 w 130397"/>
              <a:gd name="connsiteY39" fmla="*/ 72424 h 273615"/>
              <a:gd name="connsiteX40" fmla="*/ 79530 w 130397"/>
              <a:gd name="connsiteY40" fmla="*/ 56734 h 273615"/>
              <a:gd name="connsiteX41" fmla="*/ 86434 w 130397"/>
              <a:gd name="connsiteY41" fmla="*/ 46064 h 273615"/>
              <a:gd name="connsiteX42" fmla="*/ 100601 w 130397"/>
              <a:gd name="connsiteY42" fmla="*/ 36739 h 273615"/>
              <a:gd name="connsiteX43" fmla="*/ 102125 w 130397"/>
              <a:gd name="connsiteY43" fmla="*/ 35394 h 273615"/>
              <a:gd name="connsiteX44" fmla="*/ 98449 w 130397"/>
              <a:gd name="connsiteY44" fmla="*/ 32435 h 2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397" h="273615">
                <a:moveTo>
                  <a:pt x="98269" y="32435"/>
                </a:moveTo>
                <a:cubicBezTo>
                  <a:pt x="93338" y="31718"/>
                  <a:pt x="80516" y="22483"/>
                  <a:pt x="80516" y="18896"/>
                </a:cubicBezTo>
                <a:cubicBezTo>
                  <a:pt x="80516" y="15310"/>
                  <a:pt x="86972" y="9661"/>
                  <a:pt x="75495" y="8227"/>
                </a:cubicBezTo>
                <a:cubicBezTo>
                  <a:pt x="64108" y="6792"/>
                  <a:pt x="62674" y="2488"/>
                  <a:pt x="60522" y="426"/>
                </a:cubicBezTo>
                <a:cubicBezTo>
                  <a:pt x="58370" y="-1726"/>
                  <a:pt x="49135" y="4730"/>
                  <a:pt x="46265" y="9661"/>
                </a:cubicBezTo>
                <a:cubicBezTo>
                  <a:pt x="43396" y="14682"/>
                  <a:pt x="40617" y="8227"/>
                  <a:pt x="34161" y="11813"/>
                </a:cubicBezTo>
                <a:cubicBezTo>
                  <a:pt x="27795" y="15399"/>
                  <a:pt x="21340" y="6792"/>
                  <a:pt x="18470" y="11813"/>
                </a:cubicBezTo>
                <a:cubicBezTo>
                  <a:pt x="15601" y="16834"/>
                  <a:pt x="8518" y="8944"/>
                  <a:pt x="4931" y="13248"/>
                </a:cubicBezTo>
                <a:cubicBezTo>
                  <a:pt x="3586" y="14861"/>
                  <a:pt x="1793" y="16206"/>
                  <a:pt x="0" y="17103"/>
                </a:cubicBezTo>
                <a:cubicBezTo>
                  <a:pt x="3138" y="20600"/>
                  <a:pt x="6545" y="24007"/>
                  <a:pt x="6545" y="26607"/>
                </a:cubicBezTo>
                <a:cubicBezTo>
                  <a:pt x="6545" y="31180"/>
                  <a:pt x="15691" y="34587"/>
                  <a:pt x="15691" y="40326"/>
                </a:cubicBezTo>
                <a:cubicBezTo>
                  <a:pt x="15691" y="46064"/>
                  <a:pt x="27078" y="50637"/>
                  <a:pt x="30575" y="48305"/>
                </a:cubicBezTo>
                <a:cubicBezTo>
                  <a:pt x="33982" y="46064"/>
                  <a:pt x="41962" y="43733"/>
                  <a:pt x="43127" y="51713"/>
                </a:cubicBezTo>
                <a:cubicBezTo>
                  <a:pt x="44293" y="59692"/>
                  <a:pt x="48866" y="59692"/>
                  <a:pt x="48866" y="65431"/>
                </a:cubicBezTo>
                <a:cubicBezTo>
                  <a:pt x="48866" y="71169"/>
                  <a:pt x="37479" y="67762"/>
                  <a:pt x="35147" y="73411"/>
                </a:cubicBezTo>
                <a:cubicBezTo>
                  <a:pt x="32906" y="79149"/>
                  <a:pt x="54515" y="85964"/>
                  <a:pt x="54515" y="90536"/>
                </a:cubicBezTo>
                <a:cubicBezTo>
                  <a:pt x="54515" y="95109"/>
                  <a:pt x="61329" y="100847"/>
                  <a:pt x="63660" y="106496"/>
                </a:cubicBezTo>
                <a:cubicBezTo>
                  <a:pt x="65991" y="112234"/>
                  <a:pt x="76213" y="119049"/>
                  <a:pt x="78544" y="125953"/>
                </a:cubicBezTo>
                <a:cubicBezTo>
                  <a:pt x="80786" y="132767"/>
                  <a:pt x="89931" y="136264"/>
                  <a:pt x="93428" y="139671"/>
                </a:cubicBezTo>
                <a:cubicBezTo>
                  <a:pt x="96835" y="143078"/>
                  <a:pt x="98001" y="151058"/>
                  <a:pt x="96835" y="157962"/>
                </a:cubicBezTo>
                <a:cubicBezTo>
                  <a:pt x="95669" y="164776"/>
                  <a:pt x="95669" y="177419"/>
                  <a:pt x="102573" y="187640"/>
                </a:cubicBezTo>
                <a:cubicBezTo>
                  <a:pt x="109388" y="197951"/>
                  <a:pt x="94593" y="202524"/>
                  <a:pt x="90021" y="208173"/>
                </a:cubicBezTo>
                <a:cubicBezTo>
                  <a:pt x="85448" y="213822"/>
                  <a:pt x="87779" y="221891"/>
                  <a:pt x="74061" y="218484"/>
                </a:cubicBezTo>
                <a:cubicBezTo>
                  <a:pt x="60342" y="215077"/>
                  <a:pt x="76392" y="229871"/>
                  <a:pt x="74061" y="234444"/>
                </a:cubicBezTo>
                <a:cubicBezTo>
                  <a:pt x="71819" y="239017"/>
                  <a:pt x="53528" y="229871"/>
                  <a:pt x="53528" y="234444"/>
                </a:cubicBezTo>
                <a:cubicBezTo>
                  <a:pt x="53528" y="237223"/>
                  <a:pt x="47341" y="240720"/>
                  <a:pt x="42410" y="243141"/>
                </a:cubicBezTo>
                <a:cubicBezTo>
                  <a:pt x="44383" y="245741"/>
                  <a:pt x="47162" y="247176"/>
                  <a:pt x="50390" y="249148"/>
                </a:cubicBezTo>
                <a:cubicBezTo>
                  <a:pt x="54694" y="251838"/>
                  <a:pt x="45100" y="256321"/>
                  <a:pt x="45369" y="264839"/>
                </a:cubicBezTo>
                <a:cubicBezTo>
                  <a:pt x="45638" y="273357"/>
                  <a:pt x="52004" y="275509"/>
                  <a:pt x="54425" y="272012"/>
                </a:cubicBezTo>
                <a:cubicBezTo>
                  <a:pt x="56845" y="268516"/>
                  <a:pt x="66709" y="260805"/>
                  <a:pt x="70654" y="259460"/>
                </a:cubicBezTo>
                <a:cubicBezTo>
                  <a:pt x="74689" y="258115"/>
                  <a:pt x="70654" y="252287"/>
                  <a:pt x="74868" y="252556"/>
                </a:cubicBezTo>
                <a:cubicBezTo>
                  <a:pt x="79172" y="252825"/>
                  <a:pt x="77827" y="246459"/>
                  <a:pt x="79710" y="242962"/>
                </a:cubicBezTo>
                <a:cubicBezTo>
                  <a:pt x="81592" y="239465"/>
                  <a:pt x="84462" y="240810"/>
                  <a:pt x="90917" y="241079"/>
                </a:cubicBezTo>
                <a:cubicBezTo>
                  <a:pt x="97283" y="241348"/>
                  <a:pt x="106339" y="235161"/>
                  <a:pt x="115395" y="229333"/>
                </a:cubicBezTo>
                <a:cubicBezTo>
                  <a:pt x="124451" y="223505"/>
                  <a:pt x="126065" y="222160"/>
                  <a:pt x="129472" y="205393"/>
                </a:cubicBezTo>
                <a:cubicBezTo>
                  <a:pt x="132969" y="188627"/>
                  <a:pt x="125437" y="168632"/>
                  <a:pt x="125258" y="163521"/>
                </a:cubicBezTo>
                <a:cubicBezTo>
                  <a:pt x="124989" y="158500"/>
                  <a:pt x="112705" y="135009"/>
                  <a:pt x="108222" y="135278"/>
                </a:cubicBezTo>
                <a:cubicBezTo>
                  <a:pt x="103649" y="135547"/>
                  <a:pt x="82937" y="114207"/>
                  <a:pt x="79172" y="110800"/>
                </a:cubicBezTo>
                <a:cubicBezTo>
                  <a:pt x="75406" y="107303"/>
                  <a:pt x="76481" y="101475"/>
                  <a:pt x="71192" y="96902"/>
                </a:cubicBezTo>
                <a:cubicBezTo>
                  <a:pt x="65901" y="92419"/>
                  <a:pt x="65363" y="80673"/>
                  <a:pt x="66709" y="72424"/>
                </a:cubicBezTo>
                <a:cubicBezTo>
                  <a:pt x="68053" y="64176"/>
                  <a:pt x="79799" y="62293"/>
                  <a:pt x="79530" y="56734"/>
                </a:cubicBezTo>
                <a:cubicBezTo>
                  <a:pt x="79261" y="51175"/>
                  <a:pt x="80606" y="46333"/>
                  <a:pt x="86434" y="46064"/>
                </a:cubicBezTo>
                <a:cubicBezTo>
                  <a:pt x="92352" y="45795"/>
                  <a:pt x="97911" y="40953"/>
                  <a:pt x="100601" y="36739"/>
                </a:cubicBezTo>
                <a:cubicBezTo>
                  <a:pt x="100960" y="36111"/>
                  <a:pt x="101498" y="35753"/>
                  <a:pt x="102125" y="35394"/>
                </a:cubicBezTo>
                <a:cubicBezTo>
                  <a:pt x="100601" y="33691"/>
                  <a:pt x="99346" y="32615"/>
                  <a:pt x="98449" y="32435"/>
                </a:cubicBezTo>
                <a:close/>
              </a:path>
            </a:pathLst>
          </a:custGeom>
          <a:solidFill>
            <a:srgbClr val="92D050"/>
          </a:solidFill>
          <a:ln w="2239" cap="flat">
            <a:noFill/>
            <a:prstDash val="solid"/>
            <a:miter/>
          </a:ln>
        </p:spPr>
        <p:txBody>
          <a:bodyPr rtlCol="0" anchor="ctr"/>
          <a:lstStyle/>
          <a:p>
            <a:endParaRPr lang="es-PA"/>
          </a:p>
        </p:txBody>
      </p:sp>
      <p:sp>
        <p:nvSpPr>
          <p:cNvPr id="75" name="Freeform: Shape 74">
            <a:extLst>
              <a:ext uri="{FF2B5EF4-FFF2-40B4-BE49-F238E27FC236}">
                <a16:creationId xmlns:a16="http://schemas.microsoft.com/office/drawing/2014/main" id="{12B21992-4F28-D7DE-2BF1-0FCBC41BA9C4}"/>
              </a:ext>
            </a:extLst>
          </p:cNvPr>
          <p:cNvSpPr/>
          <p:nvPr/>
        </p:nvSpPr>
        <p:spPr>
          <a:xfrm>
            <a:off x="7309986" y="3095472"/>
            <a:ext cx="110863" cy="85665"/>
          </a:xfrm>
          <a:custGeom>
            <a:avLst/>
            <a:gdLst>
              <a:gd name="connsiteX0" fmla="*/ 49876 w 100719"/>
              <a:gd name="connsiteY0" fmla="*/ 69219 h 77826"/>
              <a:gd name="connsiteX1" fmla="*/ 70409 w 100719"/>
              <a:gd name="connsiteY1" fmla="*/ 69219 h 77826"/>
              <a:gd name="connsiteX2" fmla="*/ 70409 w 100719"/>
              <a:gd name="connsiteY2" fmla="*/ 53259 h 77826"/>
              <a:gd name="connsiteX3" fmla="*/ 86368 w 100719"/>
              <a:gd name="connsiteY3" fmla="*/ 42948 h 77826"/>
              <a:gd name="connsiteX4" fmla="*/ 98921 w 100719"/>
              <a:gd name="connsiteY4" fmla="*/ 22416 h 77826"/>
              <a:gd name="connsiteX5" fmla="*/ 92645 w 100719"/>
              <a:gd name="connsiteY5" fmla="*/ 0 h 77826"/>
              <a:gd name="connsiteX6" fmla="*/ 79823 w 100719"/>
              <a:gd name="connsiteY6" fmla="*/ 2511 h 77826"/>
              <a:gd name="connsiteX7" fmla="*/ 67539 w 100719"/>
              <a:gd name="connsiteY7" fmla="*/ 6366 h 77826"/>
              <a:gd name="connsiteX8" fmla="*/ 62160 w 100719"/>
              <a:gd name="connsiteY8" fmla="*/ 10939 h 77826"/>
              <a:gd name="connsiteX9" fmla="*/ 52117 w 100719"/>
              <a:gd name="connsiteY9" fmla="*/ 4035 h 77826"/>
              <a:gd name="connsiteX10" fmla="*/ 27460 w 100719"/>
              <a:gd name="connsiteY10" fmla="*/ 3228 h 77826"/>
              <a:gd name="connsiteX11" fmla="*/ 2893 w 100719"/>
              <a:gd name="connsiteY11" fmla="*/ 15512 h 77826"/>
              <a:gd name="connsiteX12" fmla="*/ 3610 w 100719"/>
              <a:gd name="connsiteY12" fmla="*/ 31651 h 77826"/>
              <a:gd name="connsiteX13" fmla="*/ 5941 w 100719"/>
              <a:gd name="connsiteY13" fmla="*/ 45459 h 77826"/>
              <a:gd name="connsiteX14" fmla="*/ 5762 w 100719"/>
              <a:gd name="connsiteY14" fmla="*/ 45997 h 77826"/>
              <a:gd name="connsiteX15" fmla="*/ 10604 w 100719"/>
              <a:gd name="connsiteY15" fmla="*/ 62226 h 77826"/>
              <a:gd name="connsiteX16" fmla="*/ 21812 w 100719"/>
              <a:gd name="connsiteY16" fmla="*/ 64108 h 77826"/>
              <a:gd name="connsiteX17" fmla="*/ 22618 w 100719"/>
              <a:gd name="connsiteY17" fmla="*/ 73702 h 77826"/>
              <a:gd name="connsiteX18" fmla="*/ 37054 w 100719"/>
              <a:gd name="connsiteY18" fmla="*/ 75047 h 77826"/>
              <a:gd name="connsiteX19" fmla="*/ 38668 w 100719"/>
              <a:gd name="connsiteY19" fmla="*/ 77827 h 77826"/>
              <a:gd name="connsiteX20" fmla="*/ 49786 w 100719"/>
              <a:gd name="connsiteY20" fmla="*/ 69129 h 7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719" h="77826">
                <a:moveTo>
                  <a:pt x="49876" y="69219"/>
                </a:moveTo>
                <a:cubicBezTo>
                  <a:pt x="49876" y="64646"/>
                  <a:pt x="68167" y="73792"/>
                  <a:pt x="70409" y="69219"/>
                </a:cubicBezTo>
                <a:cubicBezTo>
                  <a:pt x="72740" y="64646"/>
                  <a:pt x="56690" y="49852"/>
                  <a:pt x="70409" y="53259"/>
                </a:cubicBezTo>
                <a:cubicBezTo>
                  <a:pt x="84127" y="56666"/>
                  <a:pt x="81796" y="48686"/>
                  <a:pt x="86368" y="42948"/>
                </a:cubicBezTo>
                <a:cubicBezTo>
                  <a:pt x="90941" y="37210"/>
                  <a:pt x="105825" y="32727"/>
                  <a:pt x="98921" y="22416"/>
                </a:cubicBezTo>
                <a:cubicBezTo>
                  <a:pt x="94079" y="15153"/>
                  <a:pt x="92645" y="6725"/>
                  <a:pt x="92645" y="0"/>
                </a:cubicBezTo>
                <a:cubicBezTo>
                  <a:pt x="88251" y="3497"/>
                  <a:pt x="82872" y="3766"/>
                  <a:pt x="79823" y="2511"/>
                </a:cubicBezTo>
                <a:cubicBezTo>
                  <a:pt x="75968" y="986"/>
                  <a:pt x="67539" y="179"/>
                  <a:pt x="67539" y="6366"/>
                </a:cubicBezTo>
                <a:cubicBezTo>
                  <a:pt x="67539" y="12553"/>
                  <a:pt x="61353" y="14077"/>
                  <a:pt x="62160" y="10939"/>
                </a:cubicBezTo>
                <a:cubicBezTo>
                  <a:pt x="62966" y="7890"/>
                  <a:pt x="55973" y="8607"/>
                  <a:pt x="52117" y="4035"/>
                </a:cubicBezTo>
                <a:cubicBezTo>
                  <a:pt x="48262" y="-538"/>
                  <a:pt x="34454" y="5559"/>
                  <a:pt x="27460" y="3228"/>
                </a:cubicBezTo>
                <a:cubicBezTo>
                  <a:pt x="20556" y="897"/>
                  <a:pt x="9797" y="7083"/>
                  <a:pt x="2893" y="15512"/>
                </a:cubicBezTo>
                <a:cubicBezTo>
                  <a:pt x="-4011" y="23940"/>
                  <a:pt x="3610" y="23940"/>
                  <a:pt x="3610" y="31651"/>
                </a:cubicBezTo>
                <a:cubicBezTo>
                  <a:pt x="3610" y="39362"/>
                  <a:pt x="8273" y="39362"/>
                  <a:pt x="5941" y="45459"/>
                </a:cubicBezTo>
                <a:cubicBezTo>
                  <a:pt x="5941" y="45638"/>
                  <a:pt x="5852" y="45817"/>
                  <a:pt x="5762" y="45997"/>
                </a:cubicBezTo>
                <a:cubicBezTo>
                  <a:pt x="12576" y="48955"/>
                  <a:pt x="9887" y="57473"/>
                  <a:pt x="10604" y="62226"/>
                </a:cubicBezTo>
                <a:cubicBezTo>
                  <a:pt x="11411" y="67247"/>
                  <a:pt x="18046" y="64377"/>
                  <a:pt x="21812" y="64108"/>
                </a:cubicBezTo>
                <a:cubicBezTo>
                  <a:pt x="25577" y="63839"/>
                  <a:pt x="19391" y="69936"/>
                  <a:pt x="22618" y="73702"/>
                </a:cubicBezTo>
                <a:cubicBezTo>
                  <a:pt x="25846" y="77468"/>
                  <a:pt x="35171" y="70474"/>
                  <a:pt x="37054" y="75047"/>
                </a:cubicBezTo>
                <a:cubicBezTo>
                  <a:pt x="37503" y="76123"/>
                  <a:pt x="38041" y="77020"/>
                  <a:pt x="38668" y="77827"/>
                </a:cubicBezTo>
                <a:cubicBezTo>
                  <a:pt x="43600" y="75406"/>
                  <a:pt x="49786" y="71819"/>
                  <a:pt x="49786" y="6912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6" name="Freeform: Shape 75">
            <a:extLst>
              <a:ext uri="{FF2B5EF4-FFF2-40B4-BE49-F238E27FC236}">
                <a16:creationId xmlns:a16="http://schemas.microsoft.com/office/drawing/2014/main" id="{402B74D1-B88D-176A-FBE0-CFE2A3C33868}"/>
              </a:ext>
            </a:extLst>
          </p:cNvPr>
          <p:cNvSpPr/>
          <p:nvPr/>
        </p:nvSpPr>
        <p:spPr>
          <a:xfrm>
            <a:off x="7267081" y="2932432"/>
            <a:ext cx="146054" cy="176956"/>
          </a:xfrm>
          <a:custGeom>
            <a:avLst/>
            <a:gdLst>
              <a:gd name="connsiteX0" fmla="*/ 90021 w 132690"/>
              <a:gd name="connsiteY0" fmla="*/ 73433 h 160764"/>
              <a:gd name="connsiteX1" fmla="*/ 70654 w 132690"/>
              <a:gd name="connsiteY1" fmla="*/ 56308 h 160764"/>
              <a:gd name="connsiteX2" fmla="*/ 84372 w 132690"/>
              <a:gd name="connsiteY2" fmla="*/ 48328 h 160764"/>
              <a:gd name="connsiteX3" fmla="*/ 78634 w 132690"/>
              <a:gd name="connsiteY3" fmla="*/ 34610 h 160764"/>
              <a:gd name="connsiteX4" fmla="*/ 66081 w 132690"/>
              <a:gd name="connsiteY4" fmla="*/ 31202 h 160764"/>
              <a:gd name="connsiteX5" fmla="*/ 51197 w 132690"/>
              <a:gd name="connsiteY5" fmla="*/ 23222 h 160764"/>
              <a:gd name="connsiteX6" fmla="*/ 42052 w 132690"/>
              <a:gd name="connsiteY6" fmla="*/ 9504 h 160764"/>
              <a:gd name="connsiteX7" fmla="*/ 35506 w 132690"/>
              <a:gd name="connsiteY7" fmla="*/ 0 h 160764"/>
              <a:gd name="connsiteX8" fmla="*/ 28333 w 132690"/>
              <a:gd name="connsiteY8" fmla="*/ 448 h 160764"/>
              <a:gd name="connsiteX9" fmla="*/ 25464 w 132690"/>
              <a:gd name="connsiteY9" fmla="*/ 9684 h 160764"/>
              <a:gd name="connsiteX10" fmla="*/ 24747 w 132690"/>
              <a:gd name="connsiteY10" fmla="*/ 23940 h 160764"/>
              <a:gd name="connsiteX11" fmla="*/ 15511 w 132690"/>
              <a:gd name="connsiteY11" fmla="*/ 15422 h 160764"/>
              <a:gd name="connsiteX12" fmla="*/ 6276 w 132690"/>
              <a:gd name="connsiteY12" fmla="*/ 30395 h 160764"/>
              <a:gd name="connsiteX13" fmla="*/ 0 w 132690"/>
              <a:gd name="connsiteY13" fmla="*/ 35596 h 160764"/>
              <a:gd name="connsiteX14" fmla="*/ 3497 w 132690"/>
              <a:gd name="connsiteY14" fmla="*/ 39093 h 160764"/>
              <a:gd name="connsiteX15" fmla="*/ 5021 w 132690"/>
              <a:gd name="connsiteY15" fmla="*/ 52901 h 160764"/>
              <a:gd name="connsiteX16" fmla="*/ 17305 w 132690"/>
              <a:gd name="connsiteY16" fmla="*/ 57563 h 160764"/>
              <a:gd name="connsiteX17" fmla="*/ 15781 w 132690"/>
              <a:gd name="connsiteY17" fmla="*/ 76751 h 160764"/>
              <a:gd name="connsiteX18" fmla="*/ 11208 w 132690"/>
              <a:gd name="connsiteY18" fmla="*/ 90648 h 160764"/>
              <a:gd name="connsiteX19" fmla="*/ 27347 w 132690"/>
              <a:gd name="connsiteY19" fmla="*/ 84462 h 160764"/>
              <a:gd name="connsiteX20" fmla="*/ 40438 w 132690"/>
              <a:gd name="connsiteY20" fmla="*/ 83744 h 160764"/>
              <a:gd name="connsiteX21" fmla="*/ 52004 w 132690"/>
              <a:gd name="connsiteY21" fmla="*/ 80696 h 160764"/>
              <a:gd name="connsiteX22" fmla="*/ 68950 w 132690"/>
              <a:gd name="connsiteY22" fmla="*/ 79979 h 160764"/>
              <a:gd name="connsiteX23" fmla="*/ 82041 w 132690"/>
              <a:gd name="connsiteY23" fmla="*/ 93069 h 160764"/>
              <a:gd name="connsiteX24" fmla="*/ 83565 w 132690"/>
              <a:gd name="connsiteY24" fmla="*/ 114588 h 160764"/>
              <a:gd name="connsiteX25" fmla="*/ 95849 w 132690"/>
              <a:gd name="connsiteY25" fmla="*/ 133865 h 160764"/>
              <a:gd name="connsiteX26" fmla="*/ 93517 w 132690"/>
              <a:gd name="connsiteY26" fmla="*/ 154309 h 160764"/>
              <a:gd name="connsiteX27" fmla="*/ 101228 w 132690"/>
              <a:gd name="connsiteY27" fmla="*/ 159240 h 160764"/>
              <a:gd name="connsiteX28" fmla="*/ 106608 w 132690"/>
              <a:gd name="connsiteY28" fmla="*/ 154667 h 160764"/>
              <a:gd name="connsiteX29" fmla="*/ 118892 w 132690"/>
              <a:gd name="connsiteY29" fmla="*/ 150812 h 160764"/>
              <a:gd name="connsiteX30" fmla="*/ 131714 w 132690"/>
              <a:gd name="connsiteY30" fmla="*/ 148301 h 160764"/>
              <a:gd name="connsiteX31" fmla="*/ 132252 w 132690"/>
              <a:gd name="connsiteY31" fmla="*/ 141038 h 160764"/>
              <a:gd name="connsiteX32" fmla="*/ 128844 w 132690"/>
              <a:gd name="connsiteY32" fmla="*/ 122747 h 160764"/>
              <a:gd name="connsiteX33" fmla="*/ 113961 w 132690"/>
              <a:gd name="connsiteY33" fmla="*/ 109029 h 160764"/>
              <a:gd name="connsiteX34" fmla="*/ 99076 w 132690"/>
              <a:gd name="connsiteY34" fmla="*/ 89572 h 160764"/>
              <a:gd name="connsiteX35" fmla="*/ 89931 w 132690"/>
              <a:gd name="connsiteY35" fmla="*/ 73613 h 16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690" h="160764">
                <a:moveTo>
                  <a:pt x="90021" y="73433"/>
                </a:moveTo>
                <a:cubicBezTo>
                  <a:pt x="90021" y="68860"/>
                  <a:pt x="68322" y="62046"/>
                  <a:pt x="70654" y="56308"/>
                </a:cubicBezTo>
                <a:cubicBezTo>
                  <a:pt x="72895" y="50569"/>
                  <a:pt x="84372" y="54066"/>
                  <a:pt x="84372" y="48328"/>
                </a:cubicBezTo>
                <a:cubicBezTo>
                  <a:pt x="84372" y="42589"/>
                  <a:pt x="79799" y="42589"/>
                  <a:pt x="78634" y="34610"/>
                </a:cubicBezTo>
                <a:cubicBezTo>
                  <a:pt x="77468" y="26630"/>
                  <a:pt x="69488" y="28871"/>
                  <a:pt x="66081" y="31202"/>
                </a:cubicBezTo>
                <a:cubicBezTo>
                  <a:pt x="62674" y="33534"/>
                  <a:pt x="51197" y="28961"/>
                  <a:pt x="51197" y="23222"/>
                </a:cubicBezTo>
                <a:cubicBezTo>
                  <a:pt x="51197" y="17484"/>
                  <a:pt x="42052" y="14077"/>
                  <a:pt x="42052" y="9504"/>
                </a:cubicBezTo>
                <a:cubicBezTo>
                  <a:pt x="42052" y="6904"/>
                  <a:pt x="38644" y="3497"/>
                  <a:pt x="35506" y="0"/>
                </a:cubicBezTo>
                <a:cubicBezTo>
                  <a:pt x="32637" y="1435"/>
                  <a:pt x="29678" y="1793"/>
                  <a:pt x="28333" y="448"/>
                </a:cubicBezTo>
                <a:cubicBezTo>
                  <a:pt x="26181" y="-1704"/>
                  <a:pt x="23312" y="7532"/>
                  <a:pt x="25464" y="9684"/>
                </a:cubicBezTo>
                <a:cubicBezTo>
                  <a:pt x="27616" y="11835"/>
                  <a:pt x="30485" y="25374"/>
                  <a:pt x="24747" y="23940"/>
                </a:cubicBezTo>
                <a:cubicBezTo>
                  <a:pt x="19008" y="22505"/>
                  <a:pt x="19008" y="14705"/>
                  <a:pt x="15511" y="15422"/>
                </a:cubicBezTo>
                <a:cubicBezTo>
                  <a:pt x="15511" y="15422"/>
                  <a:pt x="6276" y="26092"/>
                  <a:pt x="6276" y="30395"/>
                </a:cubicBezTo>
                <a:cubicBezTo>
                  <a:pt x="6276" y="33265"/>
                  <a:pt x="2690" y="34251"/>
                  <a:pt x="0" y="35596"/>
                </a:cubicBezTo>
                <a:cubicBezTo>
                  <a:pt x="1614" y="37030"/>
                  <a:pt x="3049" y="38375"/>
                  <a:pt x="3497" y="39093"/>
                </a:cubicBezTo>
                <a:cubicBezTo>
                  <a:pt x="5021" y="41424"/>
                  <a:pt x="2780" y="47521"/>
                  <a:pt x="5021" y="52901"/>
                </a:cubicBezTo>
                <a:cubicBezTo>
                  <a:pt x="7352" y="58280"/>
                  <a:pt x="15063" y="49852"/>
                  <a:pt x="17305" y="57563"/>
                </a:cubicBezTo>
                <a:cubicBezTo>
                  <a:pt x="19636" y="65274"/>
                  <a:pt x="15781" y="69130"/>
                  <a:pt x="15781" y="76751"/>
                </a:cubicBezTo>
                <a:cubicBezTo>
                  <a:pt x="15781" y="84372"/>
                  <a:pt x="9594" y="83655"/>
                  <a:pt x="11208" y="90648"/>
                </a:cubicBezTo>
                <a:cubicBezTo>
                  <a:pt x="12732" y="97552"/>
                  <a:pt x="21250" y="89124"/>
                  <a:pt x="27347" y="84462"/>
                </a:cubicBezTo>
                <a:cubicBezTo>
                  <a:pt x="33534" y="79799"/>
                  <a:pt x="38106" y="80606"/>
                  <a:pt x="40438" y="83744"/>
                </a:cubicBezTo>
                <a:cubicBezTo>
                  <a:pt x="42769" y="86793"/>
                  <a:pt x="50480" y="84462"/>
                  <a:pt x="52004" y="80696"/>
                </a:cubicBezTo>
                <a:cubicBezTo>
                  <a:pt x="53529" y="76840"/>
                  <a:pt x="65095" y="75316"/>
                  <a:pt x="68950" y="79979"/>
                </a:cubicBezTo>
                <a:cubicBezTo>
                  <a:pt x="72806" y="84551"/>
                  <a:pt x="76661" y="90021"/>
                  <a:pt x="82041" y="93069"/>
                </a:cubicBezTo>
                <a:cubicBezTo>
                  <a:pt x="87421" y="96118"/>
                  <a:pt x="78186" y="113064"/>
                  <a:pt x="83565" y="114588"/>
                </a:cubicBezTo>
                <a:cubicBezTo>
                  <a:pt x="88945" y="116112"/>
                  <a:pt x="96656" y="124630"/>
                  <a:pt x="95849" y="133865"/>
                </a:cubicBezTo>
                <a:cubicBezTo>
                  <a:pt x="95221" y="141756"/>
                  <a:pt x="99614" y="147494"/>
                  <a:pt x="93517" y="154309"/>
                </a:cubicBezTo>
                <a:cubicBezTo>
                  <a:pt x="97283" y="156729"/>
                  <a:pt x="101856" y="156729"/>
                  <a:pt x="101228" y="159240"/>
                </a:cubicBezTo>
                <a:cubicBezTo>
                  <a:pt x="100511" y="162288"/>
                  <a:pt x="106608" y="160764"/>
                  <a:pt x="106608" y="154667"/>
                </a:cubicBezTo>
                <a:cubicBezTo>
                  <a:pt x="106608" y="148570"/>
                  <a:pt x="115037" y="149287"/>
                  <a:pt x="118892" y="150812"/>
                </a:cubicBezTo>
                <a:cubicBezTo>
                  <a:pt x="121940" y="151977"/>
                  <a:pt x="127231" y="151708"/>
                  <a:pt x="131714" y="148301"/>
                </a:cubicBezTo>
                <a:cubicBezTo>
                  <a:pt x="131714" y="145522"/>
                  <a:pt x="131893" y="143011"/>
                  <a:pt x="132252" y="141038"/>
                </a:cubicBezTo>
                <a:cubicBezTo>
                  <a:pt x="133417" y="134224"/>
                  <a:pt x="132252" y="126154"/>
                  <a:pt x="128844" y="122747"/>
                </a:cubicBezTo>
                <a:cubicBezTo>
                  <a:pt x="125437" y="119340"/>
                  <a:pt x="116292" y="115933"/>
                  <a:pt x="113961" y="109029"/>
                </a:cubicBezTo>
                <a:cubicBezTo>
                  <a:pt x="111719" y="102215"/>
                  <a:pt x="101408" y="95311"/>
                  <a:pt x="99076" y="89572"/>
                </a:cubicBezTo>
                <a:cubicBezTo>
                  <a:pt x="96835" y="83834"/>
                  <a:pt x="89931" y="78185"/>
                  <a:pt x="89931" y="7361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77" name="Freeform: Shape 76">
            <a:extLst>
              <a:ext uri="{FF2B5EF4-FFF2-40B4-BE49-F238E27FC236}">
                <a16:creationId xmlns:a16="http://schemas.microsoft.com/office/drawing/2014/main" id="{AF1A9A92-0BA6-FB1A-69BB-0DCAB9D550E8}"/>
              </a:ext>
            </a:extLst>
          </p:cNvPr>
          <p:cNvSpPr/>
          <p:nvPr/>
        </p:nvSpPr>
        <p:spPr>
          <a:xfrm>
            <a:off x="7216057" y="2971514"/>
            <a:ext cx="157669" cy="300611"/>
          </a:xfrm>
          <a:custGeom>
            <a:avLst/>
            <a:gdLst>
              <a:gd name="connsiteX0" fmla="*/ 89124 w 143242"/>
              <a:gd name="connsiteY0" fmla="*/ 144356 h 273104"/>
              <a:gd name="connsiteX1" fmla="*/ 88407 w 143242"/>
              <a:gd name="connsiteY1" fmla="*/ 128217 h 273104"/>
              <a:gd name="connsiteX2" fmla="*/ 112974 w 143242"/>
              <a:gd name="connsiteY2" fmla="*/ 115933 h 273104"/>
              <a:gd name="connsiteX3" fmla="*/ 137631 w 143242"/>
              <a:gd name="connsiteY3" fmla="*/ 116740 h 273104"/>
              <a:gd name="connsiteX4" fmla="*/ 139962 w 143242"/>
              <a:gd name="connsiteY4" fmla="*/ 118713 h 273104"/>
              <a:gd name="connsiteX5" fmla="*/ 142294 w 143242"/>
              <a:gd name="connsiteY5" fmla="*/ 98270 h 273104"/>
              <a:gd name="connsiteX6" fmla="*/ 130010 w 143242"/>
              <a:gd name="connsiteY6" fmla="*/ 78992 h 273104"/>
              <a:gd name="connsiteX7" fmla="*/ 128485 w 143242"/>
              <a:gd name="connsiteY7" fmla="*/ 57473 h 273104"/>
              <a:gd name="connsiteX8" fmla="*/ 115395 w 143242"/>
              <a:gd name="connsiteY8" fmla="*/ 44383 h 273104"/>
              <a:gd name="connsiteX9" fmla="*/ 98449 w 143242"/>
              <a:gd name="connsiteY9" fmla="*/ 45100 h 273104"/>
              <a:gd name="connsiteX10" fmla="*/ 86883 w 143242"/>
              <a:gd name="connsiteY10" fmla="*/ 48148 h 273104"/>
              <a:gd name="connsiteX11" fmla="*/ 73792 w 143242"/>
              <a:gd name="connsiteY11" fmla="*/ 48866 h 273104"/>
              <a:gd name="connsiteX12" fmla="*/ 57653 w 143242"/>
              <a:gd name="connsiteY12" fmla="*/ 55053 h 273104"/>
              <a:gd name="connsiteX13" fmla="*/ 62226 w 143242"/>
              <a:gd name="connsiteY13" fmla="*/ 41155 h 273104"/>
              <a:gd name="connsiteX14" fmla="*/ 63750 w 143242"/>
              <a:gd name="connsiteY14" fmla="*/ 21967 h 273104"/>
              <a:gd name="connsiteX15" fmla="*/ 51466 w 143242"/>
              <a:gd name="connsiteY15" fmla="*/ 17305 h 273104"/>
              <a:gd name="connsiteX16" fmla="*/ 49942 w 143242"/>
              <a:gd name="connsiteY16" fmla="*/ 3497 h 273104"/>
              <a:gd name="connsiteX17" fmla="*/ 46445 w 143242"/>
              <a:gd name="connsiteY17" fmla="*/ 0 h 273104"/>
              <a:gd name="connsiteX18" fmla="*/ 43486 w 143242"/>
              <a:gd name="connsiteY18" fmla="*/ 2600 h 273104"/>
              <a:gd name="connsiteX19" fmla="*/ 27078 w 143242"/>
              <a:gd name="connsiteY19" fmla="*/ 11835 h 273104"/>
              <a:gd name="connsiteX20" fmla="*/ 13539 w 143242"/>
              <a:gd name="connsiteY20" fmla="*/ 16139 h 273104"/>
              <a:gd name="connsiteX21" fmla="*/ 3586 w 143242"/>
              <a:gd name="connsiteY21" fmla="*/ 21877 h 273104"/>
              <a:gd name="connsiteX22" fmla="*/ 0 w 143242"/>
              <a:gd name="connsiteY22" fmla="*/ 50390 h 273104"/>
              <a:gd name="connsiteX23" fmla="*/ 13539 w 143242"/>
              <a:gd name="connsiteY23" fmla="*/ 66708 h 273104"/>
              <a:gd name="connsiteX24" fmla="*/ 17125 w 143242"/>
              <a:gd name="connsiteY24" fmla="*/ 78813 h 273104"/>
              <a:gd name="connsiteX25" fmla="*/ 16408 w 143242"/>
              <a:gd name="connsiteY25" fmla="*/ 87331 h 273104"/>
              <a:gd name="connsiteX26" fmla="*/ 13539 w 143242"/>
              <a:gd name="connsiteY26" fmla="*/ 100153 h 273104"/>
              <a:gd name="connsiteX27" fmla="*/ 19905 w 143242"/>
              <a:gd name="connsiteY27" fmla="*/ 119340 h 273104"/>
              <a:gd name="connsiteX28" fmla="*/ 26988 w 143242"/>
              <a:gd name="connsiteY28" fmla="*/ 141397 h 273104"/>
              <a:gd name="connsiteX29" fmla="*/ 32637 w 143242"/>
              <a:gd name="connsiteY29" fmla="*/ 154936 h 273104"/>
              <a:gd name="connsiteX30" fmla="*/ 17215 w 143242"/>
              <a:gd name="connsiteY30" fmla="*/ 184614 h 273104"/>
              <a:gd name="connsiteX31" fmla="*/ 12104 w 143242"/>
              <a:gd name="connsiteY31" fmla="*/ 211154 h 273104"/>
              <a:gd name="connsiteX32" fmla="*/ 13180 w 143242"/>
              <a:gd name="connsiteY32" fmla="*/ 227114 h 273104"/>
              <a:gd name="connsiteX33" fmla="*/ 36851 w 143242"/>
              <a:gd name="connsiteY33" fmla="*/ 250337 h 273104"/>
              <a:gd name="connsiteX34" fmla="*/ 42230 w 143242"/>
              <a:gd name="connsiteY34" fmla="*/ 259303 h 273104"/>
              <a:gd name="connsiteX35" fmla="*/ 52721 w 143242"/>
              <a:gd name="connsiteY35" fmla="*/ 260020 h 273104"/>
              <a:gd name="connsiteX36" fmla="*/ 61598 w 143242"/>
              <a:gd name="connsiteY36" fmla="*/ 270690 h 273104"/>
              <a:gd name="connsiteX37" fmla="*/ 75765 w 143242"/>
              <a:gd name="connsiteY37" fmla="*/ 272483 h 273104"/>
              <a:gd name="connsiteX38" fmla="*/ 81324 w 143242"/>
              <a:gd name="connsiteY38" fmla="*/ 265220 h 273104"/>
              <a:gd name="connsiteX39" fmla="*/ 60612 w 143242"/>
              <a:gd name="connsiteY39" fmla="*/ 253116 h 273104"/>
              <a:gd name="connsiteX40" fmla="*/ 48059 w 143242"/>
              <a:gd name="connsiteY40" fmla="*/ 232583 h 273104"/>
              <a:gd name="connsiteX41" fmla="*/ 41424 w 143242"/>
              <a:gd name="connsiteY41" fmla="*/ 215817 h 273104"/>
              <a:gd name="connsiteX42" fmla="*/ 29947 w 143242"/>
              <a:gd name="connsiteY42" fmla="*/ 207299 h 273104"/>
              <a:gd name="connsiteX43" fmla="*/ 32099 w 143242"/>
              <a:gd name="connsiteY43" fmla="*/ 178517 h 273104"/>
              <a:gd name="connsiteX44" fmla="*/ 41962 w 143242"/>
              <a:gd name="connsiteY44" fmla="*/ 141756 h 273104"/>
              <a:gd name="connsiteX45" fmla="*/ 57115 w 143242"/>
              <a:gd name="connsiteY45" fmla="*/ 137183 h 273104"/>
              <a:gd name="connsiteX46" fmla="*/ 70744 w 143242"/>
              <a:gd name="connsiteY46" fmla="*/ 148122 h 273104"/>
              <a:gd name="connsiteX47" fmla="*/ 89931 w 143242"/>
              <a:gd name="connsiteY47" fmla="*/ 158254 h 273104"/>
              <a:gd name="connsiteX48" fmla="*/ 91186 w 143242"/>
              <a:gd name="connsiteY48" fmla="*/ 158791 h 273104"/>
              <a:gd name="connsiteX49" fmla="*/ 91366 w 143242"/>
              <a:gd name="connsiteY49" fmla="*/ 158254 h 273104"/>
              <a:gd name="connsiteX50" fmla="*/ 89034 w 143242"/>
              <a:gd name="connsiteY50" fmla="*/ 144445 h 27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3242" h="273104">
                <a:moveTo>
                  <a:pt x="89124" y="144356"/>
                </a:moveTo>
                <a:cubicBezTo>
                  <a:pt x="89124" y="136645"/>
                  <a:pt x="81413" y="136645"/>
                  <a:pt x="88407" y="128217"/>
                </a:cubicBezTo>
                <a:cubicBezTo>
                  <a:pt x="95311" y="119699"/>
                  <a:pt x="106070" y="113602"/>
                  <a:pt x="112974" y="115933"/>
                </a:cubicBezTo>
                <a:cubicBezTo>
                  <a:pt x="119878" y="118264"/>
                  <a:pt x="133776" y="112078"/>
                  <a:pt x="137631" y="116740"/>
                </a:cubicBezTo>
                <a:cubicBezTo>
                  <a:pt x="138349" y="117547"/>
                  <a:pt x="139155" y="118175"/>
                  <a:pt x="139962" y="118713"/>
                </a:cubicBezTo>
                <a:cubicBezTo>
                  <a:pt x="146059" y="111898"/>
                  <a:pt x="141666" y="106249"/>
                  <a:pt x="142294" y="98270"/>
                </a:cubicBezTo>
                <a:cubicBezTo>
                  <a:pt x="143011" y="89034"/>
                  <a:pt x="135390" y="80606"/>
                  <a:pt x="130010" y="78992"/>
                </a:cubicBezTo>
                <a:cubicBezTo>
                  <a:pt x="124630" y="77468"/>
                  <a:pt x="133865" y="60522"/>
                  <a:pt x="128485" y="57473"/>
                </a:cubicBezTo>
                <a:cubicBezTo>
                  <a:pt x="123106" y="54425"/>
                  <a:pt x="119250" y="49045"/>
                  <a:pt x="115395" y="44383"/>
                </a:cubicBezTo>
                <a:cubicBezTo>
                  <a:pt x="111540" y="39720"/>
                  <a:pt x="99973" y="41334"/>
                  <a:pt x="98449" y="45100"/>
                </a:cubicBezTo>
                <a:cubicBezTo>
                  <a:pt x="96925" y="48955"/>
                  <a:pt x="89214" y="51287"/>
                  <a:pt x="86883" y="48148"/>
                </a:cubicBezTo>
                <a:cubicBezTo>
                  <a:pt x="84551" y="45100"/>
                  <a:pt x="79978" y="44293"/>
                  <a:pt x="73792" y="48866"/>
                </a:cubicBezTo>
                <a:cubicBezTo>
                  <a:pt x="67605" y="53528"/>
                  <a:pt x="59177" y="61956"/>
                  <a:pt x="57653" y="55053"/>
                </a:cubicBezTo>
                <a:cubicBezTo>
                  <a:pt x="56129" y="48148"/>
                  <a:pt x="62226" y="48866"/>
                  <a:pt x="62226" y="41155"/>
                </a:cubicBezTo>
                <a:cubicBezTo>
                  <a:pt x="62226" y="33444"/>
                  <a:pt x="66081" y="29588"/>
                  <a:pt x="63750" y="21967"/>
                </a:cubicBezTo>
                <a:cubicBezTo>
                  <a:pt x="61418" y="14256"/>
                  <a:pt x="53708" y="22684"/>
                  <a:pt x="51466" y="17305"/>
                </a:cubicBezTo>
                <a:cubicBezTo>
                  <a:pt x="49135" y="11925"/>
                  <a:pt x="51466" y="5738"/>
                  <a:pt x="49942" y="3497"/>
                </a:cubicBezTo>
                <a:cubicBezTo>
                  <a:pt x="49493" y="2780"/>
                  <a:pt x="48059" y="1434"/>
                  <a:pt x="46445" y="0"/>
                </a:cubicBezTo>
                <a:cubicBezTo>
                  <a:pt x="45100" y="717"/>
                  <a:pt x="43934" y="1434"/>
                  <a:pt x="43486" y="2600"/>
                </a:cubicBezTo>
                <a:cubicBezTo>
                  <a:pt x="42052" y="6187"/>
                  <a:pt x="29947" y="6904"/>
                  <a:pt x="27078" y="11835"/>
                </a:cubicBezTo>
                <a:cubicBezTo>
                  <a:pt x="24209" y="16856"/>
                  <a:pt x="15691" y="16139"/>
                  <a:pt x="13539" y="16139"/>
                </a:cubicBezTo>
                <a:cubicBezTo>
                  <a:pt x="11387" y="16139"/>
                  <a:pt x="4304" y="16856"/>
                  <a:pt x="3586" y="21877"/>
                </a:cubicBezTo>
                <a:cubicBezTo>
                  <a:pt x="2869" y="26809"/>
                  <a:pt x="0" y="46803"/>
                  <a:pt x="0" y="50390"/>
                </a:cubicBezTo>
                <a:cubicBezTo>
                  <a:pt x="0" y="53976"/>
                  <a:pt x="9952" y="65364"/>
                  <a:pt x="13539" y="66708"/>
                </a:cubicBezTo>
                <a:cubicBezTo>
                  <a:pt x="17125" y="68143"/>
                  <a:pt x="12822" y="76661"/>
                  <a:pt x="17125" y="78813"/>
                </a:cubicBezTo>
                <a:cubicBezTo>
                  <a:pt x="21429" y="80965"/>
                  <a:pt x="18560" y="88048"/>
                  <a:pt x="16408" y="87331"/>
                </a:cubicBezTo>
                <a:cubicBezTo>
                  <a:pt x="14256" y="86613"/>
                  <a:pt x="17843" y="96566"/>
                  <a:pt x="13539" y="100153"/>
                </a:cubicBezTo>
                <a:cubicBezTo>
                  <a:pt x="9235" y="103739"/>
                  <a:pt x="12822" y="112974"/>
                  <a:pt x="19905" y="119340"/>
                </a:cubicBezTo>
                <a:cubicBezTo>
                  <a:pt x="26988" y="125706"/>
                  <a:pt x="26988" y="135748"/>
                  <a:pt x="26988" y="141397"/>
                </a:cubicBezTo>
                <a:cubicBezTo>
                  <a:pt x="26988" y="147046"/>
                  <a:pt x="32637" y="147763"/>
                  <a:pt x="32637" y="154936"/>
                </a:cubicBezTo>
                <a:cubicBezTo>
                  <a:pt x="32637" y="154936"/>
                  <a:pt x="24119" y="185959"/>
                  <a:pt x="17215" y="184614"/>
                </a:cubicBezTo>
                <a:cubicBezTo>
                  <a:pt x="15691" y="192415"/>
                  <a:pt x="13808" y="204519"/>
                  <a:pt x="12104" y="211154"/>
                </a:cubicBezTo>
                <a:cubicBezTo>
                  <a:pt x="9952" y="219403"/>
                  <a:pt x="8428" y="226576"/>
                  <a:pt x="13180" y="227114"/>
                </a:cubicBezTo>
                <a:cubicBezTo>
                  <a:pt x="18022" y="227652"/>
                  <a:pt x="27616" y="238591"/>
                  <a:pt x="36851" y="250337"/>
                </a:cubicBezTo>
                <a:cubicBezTo>
                  <a:pt x="39093" y="253206"/>
                  <a:pt x="40886" y="256165"/>
                  <a:pt x="42230" y="259303"/>
                </a:cubicBezTo>
                <a:cubicBezTo>
                  <a:pt x="45459" y="259123"/>
                  <a:pt x="49045" y="259303"/>
                  <a:pt x="52721" y="260020"/>
                </a:cubicBezTo>
                <a:cubicBezTo>
                  <a:pt x="59804" y="261365"/>
                  <a:pt x="61598" y="267103"/>
                  <a:pt x="61598" y="270690"/>
                </a:cubicBezTo>
                <a:cubicBezTo>
                  <a:pt x="61598" y="274276"/>
                  <a:pt x="73612" y="272931"/>
                  <a:pt x="75765" y="272483"/>
                </a:cubicBezTo>
                <a:cubicBezTo>
                  <a:pt x="77468" y="272124"/>
                  <a:pt x="75316" y="267193"/>
                  <a:pt x="81324" y="265220"/>
                </a:cubicBezTo>
                <a:cubicBezTo>
                  <a:pt x="77737" y="260110"/>
                  <a:pt x="68322" y="253833"/>
                  <a:pt x="60612" y="253116"/>
                </a:cubicBezTo>
                <a:cubicBezTo>
                  <a:pt x="51556" y="252309"/>
                  <a:pt x="47252" y="238680"/>
                  <a:pt x="48059" y="232583"/>
                </a:cubicBezTo>
                <a:cubicBezTo>
                  <a:pt x="48866" y="226486"/>
                  <a:pt x="41424" y="221107"/>
                  <a:pt x="41424" y="215817"/>
                </a:cubicBezTo>
                <a:cubicBezTo>
                  <a:pt x="41424" y="210527"/>
                  <a:pt x="36134" y="210258"/>
                  <a:pt x="29947" y="207299"/>
                </a:cubicBezTo>
                <a:cubicBezTo>
                  <a:pt x="23850" y="204340"/>
                  <a:pt x="31292" y="186228"/>
                  <a:pt x="32099" y="178517"/>
                </a:cubicBezTo>
                <a:cubicBezTo>
                  <a:pt x="32906" y="170806"/>
                  <a:pt x="45727" y="148660"/>
                  <a:pt x="41962" y="141756"/>
                </a:cubicBezTo>
                <a:cubicBezTo>
                  <a:pt x="38196" y="134852"/>
                  <a:pt x="55053" y="129472"/>
                  <a:pt x="57115" y="137183"/>
                </a:cubicBezTo>
                <a:cubicBezTo>
                  <a:pt x="59267" y="144894"/>
                  <a:pt x="60074" y="148660"/>
                  <a:pt x="70744" y="148122"/>
                </a:cubicBezTo>
                <a:cubicBezTo>
                  <a:pt x="81413" y="147584"/>
                  <a:pt x="81413" y="155833"/>
                  <a:pt x="89931" y="158254"/>
                </a:cubicBezTo>
                <a:cubicBezTo>
                  <a:pt x="90469" y="158343"/>
                  <a:pt x="90738" y="158612"/>
                  <a:pt x="91186" y="158791"/>
                </a:cubicBezTo>
                <a:cubicBezTo>
                  <a:pt x="91186" y="158612"/>
                  <a:pt x="91276" y="158433"/>
                  <a:pt x="91366" y="158254"/>
                </a:cubicBezTo>
                <a:cubicBezTo>
                  <a:pt x="93697" y="152156"/>
                  <a:pt x="89034" y="152156"/>
                  <a:pt x="89034" y="144445"/>
                </a:cubicBezTo>
                <a:close/>
              </a:path>
            </a:pathLst>
          </a:custGeom>
          <a:solidFill>
            <a:srgbClr val="92D050"/>
          </a:solidFill>
          <a:ln w="2239" cap="flat">
            <a:noFill/>
            <a:prstDash val="solid"/>
            <a:miter/>
          </a:ln>
        </p:spPr>
        <p:txBody>
          <a:bodyPr rtlCol="0" anchor="ctr"/>
          <a:lstStyle/>
          <a:p>
            <a:endParaRPr lang="es-PA"/>
          </a:p>
        </p:txBody>
      </p:sp>
      <p:sp>
        <p:nvSpPr>
          <p:cNvPr id="78" name="Freeform: Shape 77">
            <a:extLst>
              <a:ext uri="{FF2B5EF4-FFF2-40B4-BE49-F238E27FC236}">
                <a16:creationId xmlns:a16="http://schemas.microsoft.com/office/drawing/2014/main" id="{0F19655E-1D54-C369-F9ED-CF9C0B56AAE6}"/>
              </a:ext>
            </a:extLst>
          </p:cNvPr>
          <p:cNvSpPr/>
          <p:nvPr/>
        </p:nvSpPr>
        <p:spPr>
          <a:xfrm>
            <a:off x="5585974" y="2159289"/>
            <a:ext cx="188837" cy="153746"/>
          </a:xfrm>
          <a:custGeom>
            <a:avLst/>
            <a:gdLst>
              <a:gd name="connsiteX0" fmla="*/ 1950 w 171558"/>
              <a:gd name="connsiteY0" fmla="*/ 27960 h 139678"/>
              <a:gd name="connsiteX1" fmla="*/ 1591 w 171558"/>
              <a:gd name="connsiteY1" fmla="*/ 46789 h 139678"/>
              <a:gd name="connsiteX2" fmla="*/ 2757 w 171558"/>
              <a:gd name="connsiteY2" fmla="*/ 53962 h 139678"/>
              <a:gd name="connsiteX3" fmla="*/ 6791 w 171558"/>
              <a:gd name="connsiteY3" fmla="*/ 62748 h 139678"/>
              <a:gd name="connsiteX4" fmla="*/ 9212 w 171558"/>
              <a:gd name="connsiteY4" fmla="*/ 72342 h 139678"/>
              <a:gd name="connsiteX5" fmla="*/ 13606 w 171558"/>
              <a:gd name="connsiteY5" fmla="*/ 86688 h 139678"/>
              <a:gd name="connsiteX6" fmla="*/ 14144 w 171558"/>
              <a:gd name="connsiteY6" fmla="*/ 94758 h 139678"/>
              <a:gd name="connsiteX7" fmla="*/ 24544 w 171558"/>
              <a:gd name="connsiteY7" fmla="*/ 100765 h 139678"/>
              <a:gd name="connsiteX8" fmla="*/ 36470 w 171558"/>
              <a:gd name="connsiteY8" fmla="*/ 109104 h 139678"/>
              <a:gd name="connsiteX9" fmla="*/ 45974 w 171558"/>
              <a:gd name="connsiteY9" fmla="*/ 113228 h 139678"/>
              <a:gd name="connsiteX10" fmla="*/ 56106 w 171558"/>
              <a:gd name="connsiteY10" fmla="*/ 111435 h 139678"/>
              <a:gd name="connsiteX11" fmla="*/ 60858 w 171558"/>
              <a:gd name="connsiteY11" fmla="*/ 117980 h 139678"/>
              <a:gd name="connsiteX12" fmla="*/ 72783 w 171558"/>
              <a:gd name="connsiteY12" fmla="*/ 120939 h 139678"/>
              <a:gd name="connsiteX13" fmla="*/ 81121 w 171558"/>
              <a:gd name="connsiteY13" fmla="*/ 131699 h 139678"/>
              <a:gd name="connsiteX14" fmla="*/ 91881 w 171558"/>
              <a:gd name="connsiteY14" fmla="*/ 130533 h 139678"/>
              <a:gd name="connsiteX15" fmla="*/ 107392 w 171558"/>
              <a:gd name="connsiteY15" fmla="*/ 132326 h 139678"/>
              <a:gd name="connsiteX16" fmla="*/ 121111 w 171558"/>
              <a:gd name="connsiteY16" fmla="*/ 133492 h 139678"/>
              <a:gd name="connsiteX17" fmla="*/ 136622 w 171558"/>
              <a:gd name="connsiteY17" fmla="*/ 137078 h 139678"/>
              <a:gd name="connsiteX18" fmla="*/ 147202 w 171558"/>
              <a:gd name="connsiteY18" fmla="*/ 139679 h 139678"/>
              <a:gd name="connsiteX19" fmla="*/ 146485 w 171558"/>
              <a:gd name="connsiteY19" fmla="*/ 127843 h 139678"/>
              <a:gd name="connsiteX20" fmla="*/ 163252 w 171558"/>
              <a:gd name="connsiteY20" fmla="*/ 110628 h 139678"/>
              <a:gd name="connsiteX21" fmla="*/ 171232 w 171558"/>
              <a:gd name="connsiteY21" fmla="*/ 104262 h 139678"/>
              <a:gd name="connsiteX22" fmla="*/ 164059 w 171558"/>
              <a:gd name="connsiteY22" fmla="*/ 86688 h 139678"/>
              <a:gd name="connsiteX23" fmla="*/ 162893 w 171558"/>
              <a:gd name="connsiteY23" fmla="*/ 70728 h 139678"/>
              <a:gd name="connsiteX24" fmla="*/ 156886 w 171558"/>
              <a:gd name="connsiteY24" fmla="*/ 61583 h 139678"/>
              <a:gd name="connsiteX25" fmla="*/ 167287 w 171558"/>
              <a:gd name="connsiteY25" fmla="*/ 52348 h 139678"/>
              <a:gd name="connsiteX26" fmla="*/ 166480 w 171558"/>
              <a:gd name="connsiteY26" fmla="*/ 36747 h 139678"/>
              <a:gd name="connsiteX27" fmla="*/ 163700 w 171558"/>
              <a:gd name="connsiteY27" fmla="*/ 23118 h 139678"/>
              <a:gd name="connsiteX28" fmla="*/ 149713 w 171558"/>
              <a:gd name="connsiteY28" fmla="*/ 13165 h 139678"/>
              <a:gd name="connsiteX29" fmla="*/ 149085 w 171558"/>
              <a:gd name="connsiteY29" fmla="*/ 12358 h 139678"/>
              <a:gd name="connsiteX30" fmla="*/ 102192 w 171558"/>
              <a:gd name="connsiteY30" fmla="*/ 10386 h 139678"/>
              <a:gd name="connsiteX31" fmla="*/ 93046 w 171558"/>
              <a:gd name="connsiteY31" fmla="*/ 7068 h 139678"/>
              <a:gd name="connsiteX32" fmla="*/ 83183 w 171558"/>
              <a:gd name="connsiteY32" fmla="*/ 12179 h 139678"/>
              <a:gd name="connsiteX33" fmla="*/ 74665 w 171558"/>
              <a:gd name="connsiteY33" fmla="*/ 971 h 139678"/>
              <a:gd name="connsiteX34" fmla="*/ 35214 w 171558"/>
              <a:gd name="connsiteY34" fmla="*/ 12179 h 139678"/>
              <a:gd name="connsiteX35" fmla="*/ 7240 w 171558"/>
              <a:gd name="connsiteY35" fmla="*/ 21773 h 139678"/>
              <a:gd name="connsiteX36" fmla="*/ 2129 w 171558"/>
              <a:gd name="connsiteY36" fmla="*/ 25808 h 139678"/>
              <a:gd name="connsiteX37" fmla="*/ 2129 w 171558"/>
              <a:gd name="connsiteY37" fmla="*/ 27960 h 13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558" h="139678">
                <a:moveTo>
                  <a:pt x="1950" y="27960"/>
                </a:moveTo>
                <a:cubicBezTo>
                  <a:pt x="3115" y="31187"/>
                  <a:pt x="4370" y="42306"/>
                  <a:pt x="1591" y="46789"/>
                </a:cubicBezTo>
                <a:cubicBezTo>
                  <a:pt x="-1189" y="51182"/>
                  <a:pt x="-23" y="52348"/>
                  <a:pt x="2757" y="53962"/>
                </a:cubicBezTo>
                <a:cubicBezTo>
                  <a:pt x="5536" y="55576"/>
                  <a:pt x="6791" y="59521"/>
                  <a:pt x="6791" y="62748"/>
                </a:cubicBezTo>
                <a:cubicBezTo>
                  <a:pt x="6791" y="65976"/>
                  <a:pt x="8764" y="65528"/>
                  <a:pt x="9212" y="72342"/>
                </a:cubicBezTo>
                <a:cubicBezTo>
                  <a:pt x="9571" y="79157"/>
                  <a:pt x="11185" y="83909"/>
                  <a:pt x="13606" y="86688"/>
                </a:cubicBezTo>
                <a:cubicBezTo>
                  <a:pt x="15489" y="88840"/>
                  <a:pt x="15130" y="92247"/>
                  <a:pt x="14144" y="94758"/>
                </a:cubicBezTo>
                <a:cubicBezTo>
                  <a:pt x="17461" y="97268"/>
                  <a:pt x="21227" y="99600"/>
                  <a:pt x="24544" y="100765"/>
                </a:cubicBezTo>
                <a:cubicBezTo>
                  <a:pt x="32883" y="103724"/>
                  <a:pt x="35842" y="106145"/>
                  <a:pt x="36470" y="109104"/>
                </a:cubicBezTo>
                <a:cubicBezTo>
                  <a:pt x="37097" y="112063"/>
                  <a:pt x="44180" y="117442"/>
                  <a:pt x="45974" y="113228"/>
                </a:cubicBezTo>
                <a:cubicBezTo>
                  <a:pt x="47767" y="109104"/>
                  <a:pt x="52519" y="111435"/>
                  <a:pt x="56106" y="111435"/>
                </a:cubicBezTo>
                <a:cubicBezTo>
                  <a:pt x="59692" y="111435"/>
                  <a:pt x="60320" y="115560"/>
                  <a:pt x="60858" y="117980"/>
                </a:cubicBezTo>
                <a:cubicBezTo>
                  <a:pt x="61485" y="120401"/>
                  <a:pt x="69824" y="119146"/>
                  <a:pt x="72783" y="120939"/>
                </a:cubicBezTo>
                <a:cubicBezTo>
                  <a:pt x="75742" y="122732"/>
                  <a:pt x="76907" y="129278"/>
                  <a:pt x="81121" y="131699"/>
                </a:cubicBezTo>
                <a:cubicBezTo>
                  <a:pt x="85335" y="134030"/>
                  <a:pt x="88832" y="128740"/>
                  <a:pt x="91881" y="130533"/>
                </a:cubicBezTo>
                <a:cubicBezTo>
                  <a:pt x="94839" y="132326"/>
                  <a:pt x="102640" y="134120"/>
                  <a:pt x="107392" y="132326"/>
                </a:cubicBezTo>
                <a:cubicBezTo>
                  <a:pt x="112144" y="130533"/>
                  <a:pt x="115103" y="134120"/>
                  <a:pt x="121111" y="133492"/>
                </a:cubicBezTo>
                <a:cubicBezTo>
                  <a:pt x="127028" y="132864"/>
                  <a:pt x="134829" y="135285"/>
                  <a:pt x="136622" y="137078"/>
                </a:cubicBezTo>
                <a:cubicBezTo>
                  <a:pt x="137608" y="137975"/>
                  <a:pt x="142630" y="138961"/>
                  <a:pt x="147202" y="139679"/>
                </a:cubicBezTo>
                <a:cubicBezTo>
                  <a:pt x="148368" y="137258"/>
                  <a:pt x="146126" y="129726"/>
                  <a:pt x="146485" y="127843"/>
                </a:cubicBezTo>
                <a:cubicBezTo>
                  <a:pt x="146844" y="125871"/>
                  <a:pt x="160831" y="113497"/>
                  <a:pt x="163252" y="110628"/>
                </a:cubicBezTo>
                <a:cubicBezTo>
                  <a:pt x="165673" y="107849"/>
                  <a:pt x="169259" y="107849"/>
                  <a:pt x="171232" y="104262"/>
                </a:cubicBezTo>
                <a:cubicBezTo>
                  <a:pt x="173204" y="100676"/>
                  <a:pt x="165673" y="89109"/>
                  <a:pt x="164059" y="86688"/>
                </a:cubicBezTo>
                <a:cubicBezTo>
                  <a:pt x="162445" y="84267"/>
                  <a:pt x="161638" y="74674"/>
                  <a:pt x="162893" y="70728"/>
                </a:cubicBezTo>
                <a:cubicBezTo>
                  <a:pt x="164059" y="66694"/>
                  <a:pt x="156886" y="64362"/>
                  <a:pt x="156886" y="61583"/>
                </a:cubicBezTo>
                <a:cubicBezTo>
                  <a:pt x="156886" y="58803"/>
                  <a:pt x="163700" y="53962"/>
                  <a:pt x="167287" y="52348"/>
                </a:cubicBezTo>
                <a:cubicBezTo>
                  <a:pt x="170873" y="50734"/>
                  <a:pt x="169707" y="39526"/>
                  <a:pt x="166480" y="36747"/>
                </a:cubicBezTo>
                <a:cubicBezTo>
                  <a:pt x="163252" y="33967"/>
                  <a:pt x="161638" y="28767"/>
                  <a:pt x="163700" y="23118"/>
                </a:cubicBezTo>
                <a:cubicBezTo>
                  <a:pt x="165673" y="17559"/>
                  <a:pt x="151685" y="13165"/>
                  <a:pt x="149713" y="13165"/>
                </a:cubicBezTo>
                <a:cubicBezTo>
                  <a:pt x="149354" y="13165"/>
                  <a:pt x="149175" y="12807"/>
                  <a:pt x="149085" y="12358"/>
                </a:cubicBezTo>
                <a:cubicBezTo>
                  <a:pt x="136622" y="14690"/>
                  <a:pt x="104613" y="11372"/>
                  <a:pt x="102192" y="10386"/>
                </a:cubicBezTo>
                <a:cubicBezTo>
                  <a:pt x="100578" y="9758"/>
                  <a:pt x="96543" y="8324"/>
                  <a:pt x="93046" y="7068"/>
                </a:cubicBezTo>
                <a:cubicBezTo>
                  <a:pt x="91433" y="9669"/>
                  <a:pt x="88205" y="12179"/>
                  <a:pt x="83183" y="12179"/>
                </a:cubicBezTo>
                <a:cubicBezTo>
                  <a:pt x="75473" y="12179"/>
                  <a:pt x="74934" y="4468"/>
                  <a:pt x="74665" y="971"/>
                </a:cubicBezTo>
                <a:cubicBezTo>
                  <a:pt x="74397" y="-2526"/>
                  <a:pt x="43463" y="3930"/>
                  <a:pt x="35214" y="12179"/>
                </a:cubicBezTo>
                <a:cubicBezTo>
                  <a:pt x="26965" y="20428"/>
                  <a:pt x="7778" y="17200"/>
                  <a:pt x="7240" y="21773"/>
                </a:cubicBezTo>
                <a:cubicBezTo>
                  <a:pt x="6881" y="25090"/>
                  <a:pt x="3922" y="26794"/>
                  <a:pt x="2129" y="25808"/>
                </a:cubicBezTo>
                <a:cubicBezTo>
                  <a:pt x="2039" y="26615"/>
                  <a:pt x="1950" y="27332"/>
                  <a:pt x="2129" y="27960"/>
                </a:cubicBezTo>
                <a:close/>
              </a:path>
            </a:pathLst>
          </a:custGeom>
          <a:solidFill>
            <a:srgbClr val="00B0F0"/>
          </a:solidFill>
          <a:ln w="2239" cap="flat">
            <a:noFill/>
            <a:prstDash val="solid"/>
            <a:miter/>
          </a:ln>
        </p:spPr>
        <p:txBody>
          <a:bodyPr rtlCol="0" anchor="ctr"/>
          <a:lstStyle/>
          <a:p>
            <a:endParaRPr lang="es-PA"/>
          </a:p>
        </p:txBody>
      </p:sp>
      <p:sp>
        <p:nvSpPr>
          <p:cNvPr id="79" name="Freeform: Shape 78">
            <a:extLst>
              <a:ext uri="{FF2B5EF4-FFF2-40B4-BE49-F238E27FC236}">
                <a16:creationId xmlns:a16="http://schemas.microsoft.com/office/drawing/2014/main" id="{404D1072-7B05-BCE7-C1F1-C45D509FAB1F}"/>
              </a:ext>
            </a:extLst>
          </p:cNvPr>
          <p:cNvSpPr/>
          <p:nvPr/>
        </p:nvSpPr>
        <p:spPr>
          <a:xfrm>
            <a:off x="5613194" y="2412144"/>
            <a:ext cx="70658" cy="67189"/>
          </a:xfrm>
          <a:custGeom>
            <a:avLst/>
            <a:gdLst>
              <a:gd name="connsiteX0" fmla="*/ 47874 w 64193"/>
              <a:gd name="connsiteY0" fmla="*/ 55393 h 61041"/>
              <a:gd name="connsiteX1" fmla="*/ 61502 w 64193"/>
              <a:gd name="connsiteY1" fmla="*/ 35309 h 61041"/>
              <a:gd name="connsiteX2" fmla="*/ 63744 w 64193"/>
              <a:gd name="connsiteY2" fmla="*/ 11279 h 61041"/>
              <a:gd name="connsiteX3" fmla="*/ 47515 w 64193"/>
              <a:gd name="connsiteY3" fmla="*/ 3030 h 61041"/>
              <a:gd name="connsiteX4" fmla="*/ 19630 w 64193"/>
              <a:gd name="connsiteY4" fmla="*/ 251 h 61041"/>
              <a:gd name="connsiteX5" fmla="*/ 8064 w 64193"/>
              <a:gd name="connsiteY5" fmla="*/ 2672 h 61041"/>
              <a:gd name="connsiteX6" fmla="*/ 84 w 64193"/>
              <a:gd name="connsiteY6" fmla="*/ 7424 h 61041"/>
              <a:gd name="connsiteX7" fmla="*/ 8423 w 64193"/>
              <a:gd name="connsiteY7" fmla="*/ 19797 h 61041"/>
              <a:gd name="connsiteX8" fmla="*/ 23127 w 64193"/>
              <a:gd name="connsiteY8" fmla="*/ 37730 h 61041"/>
              <a:gd name="connsiteX9" fmla="*/ 37742 w 64193"/>
              <a:gd name="connsiteY9" fmla="*/ 54227 h 61041"/>
              <a:gd name="connsiteX10" fmla="*/ 46977 w 64193"/>
              <a:gd name="connsiteY10" fmla="*/ 61042 h 61041"/>
              <a:gd name="connsiteX11" fmla="*/ 47694 w 64193"/>
              <a:gd name="connsiteY11" fmla="*/ 55483 h 6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93" h="61041">
                <a:moveTo>
                  <a:pt x="47874" y="55393"/>
                </a:moveTo>
                <a:cubicBezTo>
                  <a:pt x="47156" y="51806"/>
                  <a:pt x="58633" y="35309"/>
                  <a:pt x="61502" y="35309"/>
                </a:cubicBezTo>
                <a:cubicBezTo>
                  <a:pt x="63923" y="35309"/>
                  <a:pt x="64820" y="19438"/>
                  <a:pt x="63744" y="11279"/>
                </a:cubicBezTo>
                <a:cubicBezTo>
                  <a:pt x="54867" y="5182"/>
                  <a:pt x="47515" y="3030"/>
                  <a:pt x="47515" y="3030"/>
                </a:cubicBezTo>
                <a:cubicBezTo>
                  <a:pt x="47515" y="3030"/>
                  <a:pt x="23665" y="1865"/>
                  <a:pt x="19630" y="251"/>
                </a:cubicBezTo>
                <a:cubicBezTo>
                  <a:pt x="15685" y="-1363"/>
                  <a:pt x="11650" y="5451"/>
                  <a:pt x="8064" y="2672"/>
                </a:cubicBezTo>
                <a:cubicBezTo>
                  <a:pt x="4477" y="-108"/>
                  <a:pt x="-723" y="3479"/>
                  <a:pt x="84" y="7424"/>
                </a:cubicBezTo>
                <a:cubicBezTo>
                  <a:pt x="891" y="11369"/>
                  <a:pt x="8423" y="13790"/>
                  <a:pt x="8423" y="19797"/>
                </a:cubicBezTo>
                <a:cubicBezTo>
                  <a:pt x="8423" y="25804"/>
                  <a:pt x="23575" y="34502"/>
                  <a:pt x="23127" y="37730"/>
                </a:cubicBezTo>
                <a:cubicBezTo>
                  <a:pt x="22858" y="39971"/>
                  <a:pt x="32183" y="46068"/>
                  <a:pt x="37742" y="54227"/>
                </a:cubicBezTo>
                <a:cubicBezTo>
                  <a:pt x="40701" y="56110"/>
                  <a:pt x="43839" y="58531"/>
                  <a:pt x="46977" y="61042"/>
                </a:cubicBezTo>
                <a:cubicBezTo>
                  <a:pt x="47605" y="58441"/>
                  <a:pt x="47874" y="56379"/>
                  <a:pt x="47694" y="55483"/>
                </a:cubicBezTo>
                <a:close/>
              </a:path>
            </a:pathLst>
          </a:custGeom>
          <a:solidFill>
            <a:srgbClr val="00B0F0"/>
          </a:solidFill>
          <a:ln w="2239" cap="flat">
            <a:noFill/>
            <a:prstDash val="solid"/>
            <a:miter/>
          </a:ln>
        </p:spPr>
        <p:txBody>
          <a:bodyPr rtlCol="0" anchor="ctr"/>
          <a:lstStyle/>
          <a:p>
            <a:endParaRPr lang="es-PA"/>
          </a:p>
        </p:txBody>
      </p:sp>
      <p:sp>
        <p:nvSpPr>
          <p:cNvPr id="80" name="Freeform: Shape 79">
            <a:extLst>
              <a:ext uri="{FF2B5EF4-FFF2-40B4-BE49-F238E27FC236}">
                <a16:creationId xmlns:a16="http://schemas.microsoft.com/office/drawing/2014/main" id="{D84A2A66-6098-29B8-50F7-E15EC0161DC5}"/>
              </a:ext>
            </a:extLst>
          </p:cNvPr>
          <p:cNvSpPr/>
          <p:nvPr/>
        </p:nvSpPr>
        <p:spPr>
          <a:xfrm>
            <a:off x="5577461" y="2378963"/>
            <a:ext cx="105996" cy="92278"/>
          </a:xfrm>
          <a:custGeom>
            <a:avLst/>
            <a:gdLst>
              <a:gd name="connsiteX0" fmla="*/ 55680 w 96297"/>
              <a:gd name="connsiteY0" fmla="*/ 67785 h 83834"/>
              <a:gd name="connsiteX1" fmla="*/ 40976 w 96297"/>
              <a:gd name="connsiteY1" fmla="*/ 49852 h 83834"/>
              <a:gd name="connsiteX2" fmla="*/ 32637 w 96297"/>
              <a:gd name="connsiteY2" fmla="*/ 37479 h 83834"/>
              <a:gd name="connsiteX3" fmla="*/ 40617 w 96297"/>
              <a:gd name="connsiteY3" fmla="*/ 32727 h 83834"/>
              <a:gd name="connsiteX4" fmla="*/ 52183 w 96297"/>
              <a:gd name="connsiteY4" fmla="*/ 30306 h 83834"/>
              <a:gd name="connsiteX5" fmla="*/ 80068 w 96297"/>
              <a:gd name="connsiteY5" fmla="*/ 33085 h 83834"/>
              <a:gd name="connsiteX6" fmla="*/ 96297 w 96297"/>
              <a:gd name="connsiteY6" fmla="*/ 41334 h 83834"/>
              <a:gd name="connsiteX7" fmla="*/ 95490 w 96297"/>
              <a:gd name="connsiteY7" fmla="*/ 37479 h 83834"/>
              <a:gd name="connsiteX8" fmla="*/ 89752 w 96297"/>
              <a:gd name="connsiteY8" fmla="*/ 24567 h 83834"/>
              <a:gd name="connsiteX9" fmla="*/ 85090 w 96297"/>
              <a:gd name="connsiteY9" fmla="*/ 13629 h 83834"/>
              <a:gd name="connsiteX10" fmla="*/ 78903 w 96297"/>
              <a:gd name="connsiteY10" fmla="*/ 15422 h 83834"/>
              <a:gd name="connsiteX11" fmla="*/ 60432 w 96297"/>
              <a:gd name="connsiteY11" fmla="*/ 11208 h 83834"/>
              <a:gd name="connsiteX12" fmla="*/ 45459 w 96297"/>
              <a:gd name="connsiteY12" fmla="*/ 0 h 83834"/>
              <a:gd name="connsiteX13" fmla="*/ 34699 w 96297"/>
              <a:gd name="connsiteY13" fmla="*/ 7173 h 83834"/>
              <a:gd name="connsiteX14" fmla="*/ 30306 w 96297"/>
              <a:gd name="connsiteY14" fmla="*/ 15960 h 83834"/>
              <a:gd name="connsiteX15" fmla="*/ 23940 w 96297"/>
              <a:gd name="connsiteY15" fmla="*/ 23940 h 83834"/>
              <a:gd name="connsiteX16" fmla="*/ 12732 w 96297"/>
              <a:gd name="connsiteY16" fmla="*/ 23491 h 83834"/>
              <a:gd name="connsiteX17" fmla="*/ 0 w 96297"/>
              <a:gd name="connsiteY17" fmla="*/ 25912 h 83834"/>
              <a:gd name="connsiteX18" fmla="*/ 3228 w 96297"/>
              <a:gd name="connsiteY18" fmla="*/ 33623 h 83834"/>
              <a:gd name="connsiteX19" fmla="*/ 17125 w 96297"/>
              <a:gd name="connsiteY19" fmla="*/ 39451 h 83834"/>
              <a:gd name="connsiteX20" fmla="*/ 33085 w 96297"/>
              <a:gd name="connsiteY20" fmla="*/ 64736 h 83834"/>
              <a:gd name="connsiteX21" fmla="*/ 47521 w 96297"/>
              <a:gd name="connsiteY21" fmla="*/ 72447 h 83834"/>
              <a:gd name="connsiteX22" fmla="*/ 63033 w 96297"/>
              <a:gd name="connsiteY22" fmla="*/ 80696 h 83834"/>
              <a:gd name="connsiteX23" fmla="*/ 70654 w 96297"/>
              <a:gd name="connsiteY23" fmla="*/ 83834 h 83834"/>
              <a:gd name="connsiteX24" fmla="*/ 56039 w 96297"/>
              <a:gd name="connsiteY24" fmla="*/ 67336 h 8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97" h="83834">
                <a:moveTo>
                  <a:pt x="55680" y="67785"/>
                </a:moveTo>
                <a:cubicBezTo>
                  <a:pt x="56039" y="64646"/>
                  <a:pt x="40976" y="55859"/>
                  <a:pt x="40976" y="49852"/>
                </a:cubicBezTo>
                <a:cubicBezTo>
                  <a:pt x="40976" y="43845"/>
                  <a:pt x="33444" y="41514"/>
                  <a:pt x="32637" y="37479"/>
                </a:cubicBezTo>
                <a:cubicBezTo>
                  <a:pt x="31830" y="33534"/>
                  <a:pt x="37030" y="29947"/>
                  <a:pt x="40617" y="32727"/>
                </a:cubicBezTo>
                <a:cubicBezTo>
                  <a:pt x="44204" y="35506"/>
                  <a:pt x="48149" y="28782"/>
                  <a:pt x="52183" y="30306"/>
                </a:cubicBezTo>
                <a:cubicBezTo>
                  <a:pt x="56129" y="31920"/>
                  <a:pt x="80068" y="33085"/>
                  <a:pt x="80068" y="33085"/>
                </a:cubicBezTo>
                <a:cubicBezTo>
                  <a:pt x="80068" y="33085"/>
                  <a:pt x="87421" y="35148"/>
                  <a:pt x="96297" y="41334"/>
                </a:cubicBezTo>
                <a:cubicBezTo>
                  <a:pt x="96118" y="39720"/>
                  <a:pt x="95849" y="38286"/>
                  <a:pt x="95490" y="37479"/>
                </a:cubicBezTo>
                <a:cubicBezTo>
                  <a:pt x="93338" y="32458"/>
                  <a:pt x="95490" y="26719"/>
                  <a:pt x="89752" y="24567"/>
                </a:cubicBezTo>
                <a:cubicBezTo>
                  <a:pt x="86793" y="23491"/>
                  <a:pt x="85538" y="18381"/>
                  <a:pt x="85090" y="13629"/>
                </a:cubicBezTo>
                <a:cubicBezTo>
                  <a:pt x="82399" y="14436"/>
                  <a:pt x="80068" y="15153"/>
                  <a:pt x="78903" y="15422"/>
                </a:cubicBezTo>
                <a:cubicBezTo>
                  <a:pt x="74151" y="16588"/>
                  <a:pt x="64019" y="16050"/>
                  <a:pt x="60432" y="11208"/>
                </a:cubicBezTo>
                <a:cubicBezTo>
                  <a:pt x="57742" y="7621"/>
                  <a:pt x="49494" y="2421"/>
                  <a:pt x="45459" y="0"/>
                </a:cubicBezTo>
                <a:cubicBezTo>
                  <a:pt x="43755" y="1435"/>
                  <a:pt x="37479" y="6904"/>
                  <a:pt x="34699" y="7173"/>
                </a:cubicBezTo>
                <a:cubicBezTo>
                  <a:pt x="31471" y="7532"/>
                  <a:pt x="33534" y="15960"/>
                  <a:pt x="30306" y="15960"/>
                </a:cubicBezTo>
                <a:cubicBezTo>
                  <a:pt x="27078" y="15960"/>
                  <a:pt x="24747" y="21519"/>
                  <a:pt x="23940" y="23940"/>
                </a:cubicBezTo>
                <a:cubicBezTo>
                  <a:pt x="23133" y="26361"/>
                  <a:pt x="15960" y="22326"/>
                  <a:pt x="12732" y="23491"/>
                </a:cubicBezTo>
                <a:cubicBezTo>
                  <a:pt x="10491" y="24388"/>
                  <a:pt x="3676" y="25374"/>
                  <a:pt x="0" y="25912"/>
                </a:cubicBezTo>
                <a:cubicBezTo>
                  <a:pt x="538" y="29589"/>
                  <a:pt x="359" y="33623"/>
                  <a:pt x="3228" y="33623"/>
                </a:cubicBezTo>
                <a:cubicBezTo>
                  <a:pt x="8070" y="33623"/>
                  <a:pt x="16857" y="33085"/>
                  <a:pt x="17125" y="39451"/>
                </a:cubicBezTo>
                <a:cubicBezTo>
                  <a:pt x="17394" y="45817"/>
                  <a:pt x="28871" y="59984"/>
                  <a:pt x="33085" y="64736"/>
                </a:cubicBezTo>
                <a:cubicBezTo>
                  <a:pt x="37389" y="69578"/>
                  <a:pt x="46983" y="68502"/>
                  <a:pt x="47521" y="72447"/>
                </a:cubicBezTo>
                <a:cubicBezTo>
                  <a:pt x="48059" y="76482"/>
                  <a:pt x="54963" y="80158"/>
                  <a:pt x="63033" y="80696"/>
                </a:cubicBezTo>
                <a:cubicBezTo>
                  <a:pt x="65185" y="80875"/>
                  <a:pt x="67785" y="82131"/>
                  <a:pt x="70654" y="83834"/>
                </a:cubicBezTo>
                <a:cubicBezTo>
                  <a:pt x="65095" y="75675"/>
                  <a:pt x="55770" y="69578"/>
                  <a:pt x="56039" y="67336"/>
                </a:cubicBezTo>
                <a:close/>
              </a:path>
            </a:pathLst>
          </a:custGeom>
          <a:solidFill>
            <a:srgbClr val="00B0F0"/>
          </a:solidFill>
          <a:ln w="2239" cap="flat">
            <a:noFill/>
            <a:prstDash val="solid"/>
            <a:miter/>
          </a:ln>
        </p:spPr>
        <p:txBody>
          <a:bodyPr rtlCol="0" anchor="ctr"/>
          <a:lstStyle/>
          <a:p>
            <a:endParaRPr lang="es-PA"/>
          </a:p>
        </p:txBody>
      </p:sp>
      <p:sp>
        <p:nvSpPr>
          <p:cNvPr id="81" name="Freeform: Shape 80">
            <a:extLst>
              <a:ext uri="{FF2B5EF4-FFF2-40B4-BE49-F238E27FC236}">
                <a16:creationId xmlns:a16="http://schemas.microsoft.com/office/drawing/2014/main" id="{1F8F59AF-DAA6-BD9E-0E25-4B85B4E9B121}"/>
              </a:ext>
            </a:extLst>
          </p:cNvPr>
          <p:cNvSpPr/>
          <p:nvPr/>
        </p:nvSpPr>
        <p:spPr>
          <a:xfrm>
            <a:off x="5680200" y="2475879"/>
            <a:ext cx="35924" cy="72736"/>
          </a:xfrm>
          <a:custGeom>
            <a:avLst/>
            <a:gdLst>
              <a:gd name="connsiteX0" fmla="*/ 21519 w 32637"/>
              <a:gd name="connsiteY0" fmla="*/ 56487 h 66080"/>
              <a:gd name="connsiteX1" fmla="*/ 25912 w 32637"/>
              <a:gd name="connsiteY1" fmla="*/ 49673 h 66080"/>
              <a:gd name="connsiteX2" fmla="*/ 32278 w 32637"/>
              <a:gd name="connsiteY2" fmla="*/ 39272 h 66080"/>
              <a:gd name="connsiteX3" fmla="*/ 32637 w 32637"/>
              <a:gd name="connsiteY3" fmla="*/ 38734 h 66080"/>
              <a:gd name="connsiteX4" fmla="*/ 22236 w 32637"/>
              <a:gd name="connsiteY4" fmla="*/ 27526 h 66080"/>
              <a:gd name="connsiteX5" fmla="*/ 24209 w 32637"/>
              <a:gd name="connsiteY5" fmla="*/ 8787 h 66080"/>
              <a:gd name="connsiteX6" fmla="*/ 8608 w 32637"/>
              <a:gd name="connsiteY6" fmla="*/ 0 h 66080"/>
              <a:gd name="connsiteX7" fmla="*/ 0 w 32637"/>
              <a:gd name="connsiteY7" fmla="*/ 12911 h 66080"/>
              <a:gd name="connsiteX8" fmla="*/ 4932 w 32637"/>
              <a:gd name="connsiteY8" fmla="*/ 24119 h 66080"/>
              <a:gd name="connsiteX9" fmla="*/ 4394 w 32637"/>
              <a:gd name="connsiteY9" fmla="*/ 50749 h 66080"/>
              <a:gd name="connsiteX10" fmla="*/ 16408 w 32637"/>
              <a:gd name="connsiteY10" fmla="*/ 66081 h 66080"/>
              <a:gd name="connsiteX11" fmla="*/ 21609 w 32637"/>
              <a:gd name="connsiteY11" fmla="*/ 56308 h 6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7" h="66080">
                <a:moveTo>
                  <a:pt x="21519" y="56487"/>
                </a:moveTo>
                <a:cubicBezTo>
                  <a:pt x="25554" y="55680"/>
                  <a:pt x="23133" y="52452"/>
                  <a:pt x="25912" y="49673"/>
                </a:cubicBezTo>
                <a:cubicBezTo>
                  <a:pt x="28692" y="46893"/>
                  <a:pt x="31920" y="41244"/>
                  <a:pt x="32278" y="39272"/>
                </a:cubicBezTo>
                <a:cubicBezTo>
                  <a:pt x="32278" y="39093"/>
                  <a:pt x="32458" y="38913"/>
                  <a:pt x="32637" y="38734"/>
                </a:cubicBezTo>
                <a:cubicBezTo>
                  <a:pt x="27168" y="34610"/>
                  <a:pt x="23402" y="31740"/>
                  <a:pt x="22236" y="27526"/>
                </a:cubicBezTo>
                <a:cubicBezTo>
                  <a:pt x="20981" y="23222"/>
                  <a:pt x="22236" y="14884"/>
                  <a:pt x="24209" y="8787"/>
                </a:cubicBezTo>
                <a:cubicBezTo>
                  <a:pt x="21071" y="6545"/>
                  <a:pt x="11566" y="0"/>
                  <a:pt x="8608" y="0"/>
                </a:cubicBezTo>
                <a:cubicBezTo>
                  <a:pt x="5649" y="0"/>
                  <a:pt x="1076" y="6545"/>
                  <a:pt x="0" y="12911"/>
                </a:cubicBezTo>
                <a:cubicBezTo>
                  <a:pt x="6994" y="16677"/>
                  <a:pt x="9773" y="19277"/>
                  <a:pt x="4932" y="24119"/>
                </a:cubicBezTo>
                <a:cubicBezTo>
                  <a:pt x="-89" y="29140"/>
                  <a:pt x="-1165" y="46266"/>
                  <a:pt x="4394" y="50749"/>
                </a:cubicBezTo>
                <a:cubicBezTo>
                  <a:pt x="9684" y="55053"/>
                  <a:pt x="11208" y="63660"/>
                  <a:pt x="16408" y="66081"/>
                </a:cubicBezTo>
                <a:cubicBezTo>
                  <a:pt x="17843" y="61777"/>
                  <a:pt x="18919" y="56846"/>
                  <a:pt x="21609" y="56308"/>
                </a:cubicBezTo>
                <a:close/>
              </a:path>
            </a:pathLst>
          </a:custGeom>
          <a:solidFill>
            <a:srgbClr val="00B0F0"/>
          </a:solidFill>
          <a:ln w="2239" cap="flat">
            <a:noFill/>
            <a:prstDash val="solid"/>
            <a:miter/>
          </a:ln>
        </p:spPr>
        <p:txBody>
          <a:bodyPr rtlCol="0" anchor="ctr"/>
          <a:lstStyle/>
          <a:p>
            <a:endParaRPr lang="es-PA"/>
          </a:p>
        </p:txBody>
      </p:sp>
      <p:sp>
        <p:nvSpPr>
          <p:cNvPr id="82" name="Freeform: Shape 81">
            <a:extLst>
              <a:ext uri="{FF2B5EF4-FFF2-40B4-BE49-F238E27FC236}">
                <a16:creationId xmlns:a16="http://schemas.microsoft.com/office/drawing/2014/main" id="{6636D69A-10A5-C431-918C-CB3E056F3551}"/>
              </a:ext>
            </a:extLst>
          </p:cNvPr>
          <p:cNvSpPr/>
          <p:nvPr/>
        </p:nvSpPr>
        <p:spPr>
          <a:xfrm>
            <a:off x="5497220" y="2315503"/>
            <a:ext cx="146069" cy="66617"/>
          </a:xfrm>
          <a:custGeom>
            <a:avLst/>
            <a:gdLst>
              <a:gd name="connsiteX0" fmla="*/ 111723 w 132703"/>
              <a:gd name="connsiteY0" fmla="*/ 5380 h 60521"/>
              <a:gd name="connsiteX1" fmla="*/ 95045 w 132703"/>
              <a:gd name="connsiteY1" fmla="*/ 0 h 60521"/>
              <a:gd name="connsiteX2" fmla="*/ 92087 w 132703"/>
              <a:gd name="connsiteY2" fmla="*/ 8339 h 60521"/>
              <a:gd name="connsiteX3" fmla="*/ 76396 w 132703"/>
              <a:gd name="connsiteY3" fmla="*/ 9325 h 60521"/>
              <a:gd name="connsiteX4" fmla="*/ 66623 w 132703"/>
              <a:gd name="connsiteY4" fmla="*/ 15960 h 60521"/>
              <a:gd name="connsiteX5" fmla="*/ 59449 w 132703"/>
              <a:gd name="connsiteY5" fmla="*/ 27168 h 60521"/>
              <a:gd name="connsiteX6" fmla="*/ 52277 w 132703"/>
              <a:gd name="connsiteY6" fmla="*/ 32368 h 60521"/>
              <a:gd name="connsiteX7" fmla="*/ 33896 w 132703"/>
              <a:gd name="connsiteY7" fmla="*/ 35955 h 60521"/>
              <a:gd name="connsiteX8" fmla="*/ 23495 w 132703"/>
              <a:gd name="connsiteY8" fmla="*/ 36761 h 60521"/>
              <a:gd name="connsiteX9" fmla="*/ 12736 w 132703"/>
              <a:gd name="connsiteY9" fmla="*/ 38375 h 60521"/>
              <a:gd name="connsiteX10" fmla="*/ 2335 w 132703"/>
              <a:gd name="connsiteY10" fmla="*/ 35596 h 60521"/>
              <a:gd name="connsiteX11" fmla="*/ 362 w 132703"/>
              <a:gd name="connsiteY11" fmla="*/ 45190 h 60521"/>
              <a:gd name="connsiteX12" fmla="*/ 9597 w 132703"/>
              <a:gd name="connsiteY12" fmla="*/ 50031 h 60521"/>
              <a:gd name="connsiteX13" fmla="*/ 20805 w 132703"/>
              <a:gd name="connsiteY13" fmla="*/ 52452 h 60521"/>
              <a:gd name="connsiteX14" fmla="*/ 32013 w 132703"/>
              <a:gd name="connsiteY14" fmla="*/ 48866 h 60521"/>
              <a:gd name="connsiteX15" fmla="*/ 46449 w 132703"/>
              <a:gd name="connsiteY15" fmla="*/ 46893 h 60521"/>
              <a:gd name="connsiteX16" fmla="*/ 50035 w 132703"/>
              <a:gd name="connsiteY16" fmla="*/ 54514 h 60521"/>
              <a:gd name="connsiteX17" fmla="*/ 66443 w 132703"/>
              <a:gd name="connsiteY17" fmla="*/ 56935 h 60521"/>
              <a:gd name="connsiteX18" fmla="*/ 86438 w 132703"/>
              <a:gd name="connsiteY18" fmla="*/ 60522 h 60521"/>
              <a:gd name="connsiteX19" fmla="*/ 102039 w 132703"/>
              <a:gd name="connsiteY19" fmla="*/ 54963 h 60521"/>
              <a:gd name="connsiteX20" fmla="*/ 114412 w 132703"/>
              <a:gd name="connsiteY20" fmla="*/ 50928 h 60521"/>
              <a:gd name="connsiteX21" fmla="*/ 114412 w 132703"/>
              <a:gd name="connsiteY21" fmla="*/ 50928 h 60521"/>
              <a:gd name="connsiteX22" fmla="*/ 117371 w 132703"/>
              <a:gd name="connsiteY22" fmla="*/ 46714 h 60521"/>
              <a:gd name="connsiteX23" fmla="*/ 120330 w 132703"/>
              <a:gd name="connsiteY23" fmla="*/ 38824 h 60521"/>
              <a:gd name="connsiteX24" fmla="*/ 122392 w 132703"/>
              <a:gd name="connsiteY24" fmla="*/ 31740 h 60521"/>
              <a:gd name="connsiteX25" fmla="*/ 130283 w 132703"/>
              <a:gd name="connsiteY25" fmla="*/ 27168 h 60521"/>
              <a:gd name="connsiteX26" fmla="*/ 132703 w 132703"/>
              <a:gd name="connsiteY26" fmla="*/ 22416 h 60521"/>
              <a:gd name="connsiteX27" fmla="*/ 125620 w 132703"/>
              <a:gd name="connsiteY27" fmla="*/ 7442 h 60521"/>
              <a:gd name="connsiteX28" fmla="*/ 111902 w 132703"/>
              <a:gd name="connsiteY28" fmla="*/ 5649 h 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2703" h="60521">
                <a:moveTo>
                  <a:pt x="111723" y="5380"/>
                </a:moveTo>
                <a:cubicBezTo>
                  <a:pt x="106970" y="0"/>
                  <a:pt x="95045" y="0"/>
                  <a:pt x="95045" y="0"/>
                </a:cubicBezTo>
                <a:cubicBezTo>
                  <a:pt x="95045" y="0"/>
                  <a:pt x="93880" y="5380"/>
                  <a:pt x="92087" y="8339"/>
                </a:cubicBezTo>
                <a:cubicBezTo>
                  <a:pt x="90562" y="10849"/>
                  <a:pt x="81955" y="10759"/>
                  <a:pt x="76396" y="9325"/>
                </a:cubicBezTo>
                <a:cubicBezTo>
                  <a:pt x="74782" y="11387"/>
                  <a:pt x="67609" y="13001"/>
                  <a:pt x="66623" y="15960"/>
                </a:cubicBezTo>
                <a:cubicBezTo>
                  <a:pt x="65457" y="19546"/>
                  <a:pt x="56670" y="17574"/>
                  <a:pt x="59449" y="27168"/>
                </a:cubicBezTo>
                <a:cubicBezTo>
                  <a:pt x="62229" y="36761"/>
                  <a:pt x="55056" y="33534"/>
                  <a:pt x="52277" y="32368"/>
                </a:cubicBezTo>
                <a:cubicBezTo>
                  <a:pt x="49497" y="31202"/>
                  <a:pt x="37124" y="32727"/>
                  <a:pt x="33896" y="35955"/>
                </a:cubicBezTo>
                <a:cubicBezTo>
                  <a:pt x="30668" y="39182"/>
                  <a:pt x="26275" y="38375"/>
                  <a:pt x="23495" y="36761"/>
                </a:cubicBezTo>
                <a:cubicBezTo>
                  <a:pt x="20716" y="35148"/>
                  <a:pt x="15067" y="34341"/>
                  <a:pt x="12736" y="38375"/>
                </a:cubicBezTo>
                <a:cubicBezTo>
                  <a:pt x="10315" y="42410"/>
                  <a:pt x="5921" y="35148"/>
                  <a:pt x="2335" y="35596"/>
                </a:cubicBezTo>
                <a:cubicBezTo>
                  <a:pt x="-1252" y="35955"/>
                  <a:pt x="362" y="43576"/>
                  <a:pt x="362" y="45190"/>
                </a:cubicBezTo>
                <a:cubicBezTo>
                  <a:pt x="362" y="46804"/>
                  <a:pt x="5921" y="51556"/>
                  <a:pt x="9597" y="50031"/>
                </a:cubicBezTo>
                <a:cubicBezTo>
                  <a:pt x="13184" y="48418"/>
                  <a:pt x="17577" y="50390"/>
                  <a:pt x="20805" y="52452"/>
                </a:cubicBezTo>
                <a:cubicBezTo>
                  <a:pt x="24033" y="54425"/>
                  <a:pt x="30040" y="50838"/>
                  <a:pt x="32013" y="48866"/>
                </a:cubicBezTo>
                <a:cubicBezTo>
                  <a:pt x="33985" y="46893"/>
                  <a:pt x="45193" y="46893"/>
                  <a:pt x="46449" y="46893"/>
                </a:cubicBezTo>
                <a:cubicBezTo>
                  <a:pt x="47704" y="46893"/>
                  <a:pt x="48062" y="53259"/>
                  <a:pt x="50035" y="54514"/>
                </a:cubicBezTo>
                <a:cubicBezTo>
                  <a:pt x="52008" y="55680"/>
                  <a:pt x="59629" y="56487"/>
                  <a:pt x="66443" y="56935"/>
                </a:cubicBezTo>
                <a:cubicBezTo>
                  <a:pt x="73257" y="57294"/>
                  <a:pt x="83210" y="60522"/>
                  <a:pt x="86438" y="60522"/>
                </a:cubicBezTo>
                <a:cubicBezTo>
                  <a:pt x="89666" y="60522"/>
                  <a:pt x="94866" y="54963"/>
                  <a:pt x="102039" y="54963"/>
                </a:cubicBezTo>
                <a:cubicBezTo>
                  <a:pt x="109212" y="54963"/>
                  <a:pt x="113247" y="50569"/>
                  <a:pt x="114412" y="50928"/>
                </a:cubicBezTo>
                <a:lnTo>
                  <a:pt x="114412" y="50928"/>
                </a:lnTo>
                <a:cubicBezTo>
                  <a:pt x="114950" y="48776"/>
                  <a:pt x="115757" y="46983"/>
                  <a:pt x="117371" y="46714"/>
                </a:cubicBezTo>
                <a:cubicBezTo>
                  <a:pt x="120330" y="46266"/>
                  <a:pt x="118178" y="41245"/>
                  <a:pt x="120330" y="38824"/>
                </a:cubicBezTo>
                <a:cubicBezTo>
                  <a:pt x="122392" y="36313"/>
                  <a:pt x="118626" y="31292"/>
                  <a:pt x="122392" y="31740"/>
                </a:cubicBezTo>
                <a:cubicBezTo>
                  <a:pt x="126158" y="32189"/>
                  <a:pt x="130283" y="32547"/>
                  <a:pt x="130283" y="27168"/>
                </a:cubicBezTo>
                <a:cubicBezTo>
                  <a:pt x="130283" y="25374"/>
                  <a:pt x="131269" y="23760"/>
                  <a:pt x="132703" y="22416"/>
                </a:cubicBezTo>
                <a:cubicBezTo>
                  <a:pt x="128579" y="16677"/>
                  <a:pt x="125620" y="7442"/>
                  <a:pt x="125620" y="7442"/>
                </a:cubicBezTo>
                <a:cubicBezTo>
                  <a:pt x="125620" y="7442"/>
                  <a:pt x="116654" y="11028"/>
                  <a:pt x="111902" y="5649"/>
                </a:cubicBezTo>
                <a:close/>
              </a:path>
            </a:pathLst>
          </a:custGeom>
          <a:solidFill>
            <a:srgbClr val="00B0F0"/>
          </a:solidFill>
          <a:ln w="2239" cap="flat">
            <a:noFill/>
            <a:prstDash val="solid"/>
            <a:miter/>
          </a:ln>
        </p:spPr>
        <p:txBody>
          <a:bodyPr rtlCol="0" anchor="ctr"/>
          <a:lstStyle/>
          <a:p>
            <a:endParaRPr lang="es-PA"/>
          </a:p>
        </p:txBody>
      </p:sp>
      <p:sp>
        <p:nvSpPr>
          <p:cNvPr id="83" name="Freeform: Shape 82">
            <a:extLst>
              <a:ext uri="{FF2B5EF4-FFF2-40B4-BE49-F238E27FC236}">
                <a16:creationId xmlns:a16="http://schemas.microsoft.com/office/drawing/2014/main" id="{7EC8AA0C-0CEE-7A1C-8D22-1235C913E54E}"/>
              </a:ext>
            </a:extLst>
          </p:cNvPr>
          <p:cNvSpPr/>
          <p:nvPr/>
        </p:nvSpPr>
        <p:spPr>
          <a:xfrm>
            <a:off x="5623057" y="2324654"/>
            <a:ext cx="127963" cy="71940"/>
          </a:xfrm>
          <a:custGeom>
            <a:avLst/>
            <a:gdLst>
              <a:gd name="connsiteX0" fmla="*/ 112974 w 116254"/>
              <a:gd name="connsiteY0" fmla="*/ 12040 h 65357"/>
              <a:gd name="connsiteX1" fmla="*/ 108760 w 116254"/>
              <a:gd name="connsiteY1" fmla="*/ 9440 h 65357"/>
              <a:gd name="connsiteX2" fmla="*/ 97463 w 116254"/>
              <a:gd name="connsiteY2" fmla="*/ 5405 h 65357"/>
              <a:gd name="connsiteX3" fmla="*/ 80785 w 116254"/>
              <a:gd name="connsiteY3" fmla="*/ 25 h 65357"/>
              <a:gd name="connsiteX4" fmla="*/ 64108 w 116254"/>
              <a:gd name="connsiteY4" fmla="*/ 10785 h 65357"/>
              <a:gd name="connsiteX5" fmla="*/ 45100 w 116254"/>
              <a:gd name="connsiteY5" fmla="*/ 16702 h 65357"/>
              <a:gd name="connsiteX6" fmla="*/ 20712 w 116254"/>
              <a:gd name="connsiteY6" fmla="*/ 16702 h 65357"/>
              <a:gd name="connsiteX7" fmla="*/ 18291 w 116254"/>
              <a:gd name="connsiteY7" fmla="*/ 13833 h 65357"/>
              <a:gd name="connsiteX8" fmla="*/ 15870 w 116254"/>
              <a:gd name="connsiteY8" fmla="*/ 18585 h 65357"/>
              <a:gd name="connsiteX9" fmla="*/ 7980 w 116254"/>
              <a:gd name="connsiteY9" fmla="*/ 23158 h 65357"/>
              <a:gd name="connsiteX10" fmla="*/ 5918 w 116254"/>
              <a:gd name="connsiteY10" fmla="*/ 30241 h 65357"/>
              <a:gd name="connsiteX11" fmla="*/ 2959 w 116254"/>
              <a:gd name="connsiteY11" fmla="*/ 38131 h 65357"/>
              <a:gd name="connsiteX12" fmla="*/ 0 w 116254"/>
              <a:gd name="connsiteY12" fmla="*/ 42346 h 65357"/>
              <a:gd name="connsiteX13" fmla="*/ 4304 w 116254"/>
              <a:gd name="connsiteY13" fmla="*/ 49070 h 65357"/>
              <a:gd name="connsiteX14" fmla="*/ 3855 w 116254"/>
              <a:gd name="connsiteY14" fmla="*/ 49429 h 65357"/>
              <a:gd name="connsiteX15" fmla="*/ 18829 w 116254"/>
              <a:gd name="connsiteY15" fmla="*/ 60637 h 65357"/>
              <a:gd name="connsiteX16" fmla="*/ 37299 w 116254"/>
              <a:gd name="connsiteY16" fmla="*/ 64851 h 65357"/>
              <a:gd name="connsiteX17" fmla="*/ 62315 w 116254"/>
              <a:gd name="connsiteY17" fmla="*/ 57140 h 65357"/>
              <a:gd name="connsiteX18" fmla="*/ 70026 w 116254"/>
              <a:gd name="connsiteY18" fmla="*/ 59471 h 65357"/>
              <a:gd name="connsiteX19" fmla="*/ 75137 w 116254"/>
              <a:gd name="connsiteY19" fmla="*/ 60278 h 65357"/>
              <a:gd name="connsiteX20" fmla="*/ 85806 w 116254"/>
              <a:gd name="connsiteY20" fmla="*/ 52657 h 65357"/>
              <a:gd name="connsiteX21" fmla="*/ 102215 w 116254"/>
              <a:gd name="connsiteY21" fmla="*/ 25489 h 65357"/>
              <a:gd name="connsiteX22" fmla="*/ 114229 w 116254"/>
              <a:gd name="connsiteY22" fmla="*/ 17868 h 65357"/>
              <a:gd name="connsiteX23" fmla="*/ 113064 w 116254"/>
              <a:gd name="connsiteY23" fmla="*/ 11860 h 6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6254" h="65357">
                <a:moveTo>
                  <a:pt x="112974" y="12040"/>
                </a:moveTo>
                <a:cubicBezTo>
                  <a:pt x="111629" y="11591"/>
                  <a:pt x="110105" y="10605"/>
                  <a:pt x="108760" y="9440"/>
                </a:cubicBezTo>
                <a:cubicBezTo>
                  <a:pt x="103739" y="8364"/>
                  <a:pt x="98897" y="6839"/>
                  <a:pt x="97463" y="5405"/>
                </a:cubicBezTo>
                <a:cubicBezTo>
                  <a:pt x="94504" y="2446"/>
                  <a:pt x="82579" y="653"/>
                  <a:pt x="80785" y="25"/>
                </a:cubicBezTo>
                <a:cubicBezTo>
                  <a:pt x="78992" y="-603"/>
                  <a:pt x="67695" y="10785"/>
                  <a:pt x="64108" y="10785"/>
                </a:cubicBezTo>
                <a:cubicBezTo>
                  <a:pt x="60522" y="10785"/>
                  <a:pt x="45100" y="12578"/>
                  <a:pt x="45100" y="16702"/>
                </a:cubicBezTo>
                <a:cubicBezTo>
                  <a:pt x="45100" y="20827"/>
                  <a:pt x="26092" y="21454"/>
                  <a:pt x="20712" y="16702"/>
                </a:cubicBezTo>
                <a:cubicBezTo>
                  <a:pt x="19905" y="15985"/>
                  <a:pt x="19098" y="14909"/>
                  <a:pt x="18291" y="13833"/>
                </a:cubicBezTo>
                <a:cubicBezTo>
                  <a:pt x="16856" y="15178"/>
                  <a:pt x="15870" y="16792"/>
                  <a:pt x="15870" y="18585"/>
                </a:cubicBezTo>
                <a:cubicBezTo>
                  <a:pt x="15870" y="23965"/>
                  <a:pt x="11746" y="23606"/>
                  <a:pt x="7980" y="23158"/>
                </a:cubicBezTo>
                <a:cubicBezTo>
                  <a:pt x="4214" y="22710"/>
                  <a:pt x="7980" y="27731"/>
                  <a:pt x="5918" y="30241"/>
                </a:cubicBezTo>
                <a:cubicBezTo>
                  <a:pt x="3855" y="32752"/>
                  <a:pt x="5918" y="37773"/>
                  <a:pt x="2959" y="38131"/>
                </a:cubicBezTo>
                <a:cubicBezTo>
                  <a:pt x="1435" y="38311"/>
                  <a:pt x="538" y="40104"/>
                  <a:pt x="0" y="42346"/>
                </a:cubicBezTo>
                <a:cubicBezTo>
                  <a:pt x="1255" y="42973"/>
                  <a:pt x="4304" y="49070"/>
                  <a:pt x="4304" y="49070"/>
                </a:cubicBezTo>
                <a:cubicBezTo>
                  <a:pt x="4304" y="49070"/>
                  <a:pt x="4124" y="49250"/>
                  <a:pt x="3855" y="49429"/>
                </a:cubicBezTo>
                <a:cubicBezTo>
                  <a:pt x="7890" y="51850"/>
                  <a:pt x="16139" y="57050"/>
                  <a:pt x="18829" y="60637"/>
                </a:cubicBezTo>
                <a:cubicBezTo>
                  <a:pt x="22416" y="65389"/>
                  <a:pt x="32547" y="66016"/>
                  <a:pt x="37299" y="64851"/>
                </a:cubicBezTo>
                <a:cubicBezTo>
                  <a:pt x="42052" y="63685"/>
                  <a:pt x="62315" y="57140"/>
                  <a:pt x="62315" y="57140"/>
                </a:cubicBezTo>
                <a:cubicBezTo>
                  <a:pt x="62315" y="57140"/>
                  <a:pt x="67067" y="58933"/>
                  <a:pt x="70026" y="59471"/>
                </a:cubicBezTo>
                <a:cubicBezTo>
                  <a:pt x="70743" y="59650"/>
                  <a:pt x="72626" y="59919"/>
                  <a:pt x="75137" y="60278"/>
                </a:cubicBezTo>
                <a:cubicBezTo>
                  <a:pt x="76571" y="58754"/>
                  <a:pt x="81054" y="57498"/>
                  <a:pt x="85806" y="52657"/>
                </a:cubicBezTo>
                <a:cubicBezTo>
                  <a:pt x="91366" y="47098"/>
                  <a:pt x="99794" y="27103"/>
                  <a:pt x="102215" y="25489"/>
                </a:cubicBezTo>
                <a:cubicBezTo>
                  <a:pt x="104636" y="23875"/>
                  <a:pt x="111001" y="20289"/>
                  <a:pt x="114229" y="17868"/>
                </a:cubicBezTo>
                <a:cubicBezTo>
                  <a:pt x="117457" y="15447"/>
                  <a:pt x="116650" y="13026"/>
                  <a:pt x="113064" y="11860"/>
                </a:cubicBezTo>
                <a:close/>
              </a:path>
            </a:pathLst>
          </a:custGeom>
          <a:solidFill>
            <a:srgbClr val="00B0F0"/>
          </a:solidFill>
          <a:ln w="2239" cap="flat">
            <a:noFill/>
            <a:prstDash val="solid"/>
            <a:miter/>
          </a:ln>
        </p:spPr>
        <p:txBody>
          <a:bodyPr rtlCol="0" anchor="ctr"/>
          <a:lstStyle/>
          <a:p>
            <a:endParaRPr lang="es-PA"/>
          </a:p>
        </p:txBody>
      </p:sp>
      <p:sp>
        <p:nvSpPr>
          <p:cNvPr id="84" name="Freeform: Shape 83">
            <a:extLst>
              <a:ext uri="{FF2B5EF4-FFF2-40B4-BE49-F238E27FC236}">
                <a16:creationId xmlns:a16="http://schemas.microsoft.com/office/drawing/2014/main" id="{79738D9E-3DD6-8FDE-A6B9-7C50A495375E}"/>
              </a:ext>
            </a:extLst>
          </p:cNvPr>
          <p:cNvSpPr/>
          <p:nvPr/>
        </p:nvSpPr>
        <p:spPr>
          <a:xfrm>
            <a:off x="5550190" y="2263690"/>
            <a:ext cx="122312" cy="63755"/>
          </a:xfrm>
          <a:custGeom>
            <a:avLst/>
            <a:gdLst>
              <a:gd name="connsiteX0" fmla="*/ 105292 w 111120"/>
              <a:gd name="connsiteY0" fmla="*/ 26181 h 57921"/>
              <a:gd name="connsiteX1" fmla="*/ 93368 w 111120"/>
              <a:gd name="connsiteY1" fmla="*/ 23223 h 57921"/>
              <a:gd name="connsiteX2" fmla="*/ 88615 w 111120"/>
              <a:gd name="connsiteY2" fmla="*/ 16677 h 57921"/>
              <a:gd name="connsiteX3" fmla="*/ 78484 w 111120"/>
              <a:gd name="connsiteY3" fmla="*/ 18470 h 57921"/>
              <a:gd name="connsiteX4" fmla="*/ 68979 w 111120"/>
              <a:gd name="connsiteY4" fmla="*/ 14346 h 57921"/>
              <a:gd name="connsiteX5" fmla="*/ 57054 w 111120"/>
              <a:gd name="connsiteY5" fmla="*/ 6007 h 57921"/>
              <a:gd name="connsiteX6" fmla="*/ 46653 w 111120"/>
              <a:gd name="connsiteY6" fmla="*/ 0 h 57921"/>
              <a:gd name="connsiteX7" fmla="*/ 45667 w 111120"/>
              <a:gd name="connsiteY7" fmla="*/ 1883 h 57921"/>
              <a:gd name="connsiteX8" fmla="*/ 36073 w 111120"/>
              <a:gd name="connsiteY8" fmla="*/ 2331 h 57921"/>
              <a:gd name="connsiteX9" fmla="*/ 21279 w 111120"/>
              <a:gd name="connsiteY9" fmla="*/ 9146 h 57921"/>
              <a:gd name="connsiteX10" fmla="*/ 2450 w 111120"/>
              <a:gd name="connsiteY10" fmla="*/ 16318 h 57921"/>
              <a:gd name="connsiteX11" fmla="*/ 3616 w 111120"/>
              <a:gd name="connsiteY11" fmla="*/ 25912 h 57921"/>
              <a:gd name="connsiteX12" fmla="*/ 9623 w 111120"/>
              <a:gd name="connsiteY12" fmla="*/ 41065 h 57921"/>
              <a:gd name="connsiteX13" fmla="*/ 28452 w 111120"/>
              <a:gd name="connsiteY13" fmla="*/ 55053 h 57921"/>
              <a:gd name="connsiteX14" fmla="*/ 28183 w 111120"/>
              <a:gd name="connsiteY14" fmla="*/ 56397 h 57921"/>
              <a:gd name="connsiteX15" fmla="*/ 43874 w 111120"/>
              <a:gd name="connsiteY15" fmla="*/ 55411 h 57921"/>
              <a:gd name="connsiteX16" fmla="*/ 46833 w 111120"/>
              <a:gd name="connsiteY16" fmla="*/ 47073 h 57921"/>
              <a:gd name="connsiteX17" fmla="*/ 63510 w 111120"/>
              <a:gd name="connsiteY17" fmla="*/ 52452 h 57921"/>
              <a:gd name="connsiteX18" fmla="*/ 77228 w 111120"/>
              <a:gd name="connsiteY18" fmla="*/ 54246 h 57921"/>
              <a:gd name="connsiteX19" fmla="*/ 78484 w 111120"/>
              <a:gd name="connsiteY19" fmla="*/ 57922 h 57921"/>
              <a:gd name="connsiteX20" fmla="*/ 83505 w 111120"/>
              <a:gd name="connsiteY20" fmla="*/ 52094 h 57921"/>
              <a:gd name="connsiteX21" fmla="*/ 100720 w 111120"/>
              <a:gd name="connsiteY21" fmla="*/ 43486 h 57921"/>
              <a:gd name="connsiteX22" fmla="*/ 111120 w 111120"/>
              <a:gd name="connsiteY22" fmla="*/ 34879 h 57921"/>
              <a:gd name="connsiteX23" fmla="*/ 105203 w 111120"/>
              <a:gd name="connsiteY23" fmla="*/ 26271 h 5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120" h="57921">
                <a:moveTo>
                  <a:pt x="105292" y="26181"/>
                </a:moveTo>
                <a:cubicBezTo>
                  <a:pt x="102334" y="24388"/>
                  <a:pt x="93995" y="25554"/>
                  <a:pt x="93368" y="23223"/>
                </a:cubicBezTo>
                <a:cubicBezTo>
                  <a:pt x="92830" y="20802"/>
                  <a:pt x="92202" y="16677"/>
                  <a:pt x="88615" y="16677"/>
                </a:cubicBezTo>
                <a:cubicBezTo>
                  <a:pt x="85029" y="16677"/>
                  <a:pt x="80277" y="14346"/>
                  <a:pt x="78484" y="18470"/>
                </a:cubicBezTo>
                <a:cubicBezTo>
                  <a:pt x="76690" y="22595"/>
                  <a:pt x="69517" y="17305"/>
                  <a:pt x="68979" y="14346"/>
                </a:cubicBezTo>
                <a:cubicBezTo>
                  <a:pt x="68441" y="11387"/>
                  <a:pt x="65393" y="8966"/>
                  <a:pt x="57054" y="6007"/>
                </a:cubicBezTo>
                <a:cubicBezTo>
                  <a:pt x="53737" y="4842"/>
                  <a:pt x="49971" y="2421"/>
                  <a:pt x="46653" y="0"/>
                </a:cubicBezTo>
                <a:cubicBezTo>
                  <a:pt x="46384" y="717"/>
                  <a:pt x="46026" y="1435"/>
                  <a:pt x="45667" y="1883"/>
                </a:cubicBezTo>
                <a:cubicBezTo>
                  <a:pt x="44053" y="4304"/>
                  <a:pt x="38494" y="-90"/>
                  <a:pt x="36073" y="2331"/>
                </a:cubicBezTo>
                <a:cubicBezTo>
                  <a:pt x="33653" y="4752"/>
                  <a:pt x="25672" y="5111"/>
                  <a:pt x="21279" y="9146"/>
                </a:cubicBezTo>
                <a:cubicBezTo>
                  <a:pt x="16886" y="13180"/>
                  <a:pt x="7651" y="15153"/>
                  <a:pt x="2450" y="16318"/>
                </a:cubicBezTo>
                <a:cubicBezTo>
                  <a:pt x="-2750" y="17484"/>
                  <a:pt x="1643" y="22326"/>
                  <a:pt x="3616" y="25912"/>
                </a:cubicBezTo>
                <a:cubicBezTo>
                  <a:pt x="5588" y="29499"/>
                  <a:pt x="5588" y="38286"/>
                  <a:pt x="9623" y="41065"/>
                </a:cubicBezTo>
                <a:cubicBezTo>
                  <a:pt x="13658" y="43845"/>
                  <a:pt x="26838" y="52273"/>
                  <a:pt x="28452" y="55053"/>
                </a:cubicBezTo>
                <a:cubicBezTo>
                  <a:pt x="28721" y="55501"/>
                  <a:pt x="28542" y="55949"/>
                  <a:pt x="28183" y="56397"/>
                </a:cubicBezTo>
                <a:cubicBezTo>
                  <a:pt x="33742" y="57922"/>
                  <a:pt x="42350" y="57922"/>
                  <a:pt x="43874" y="55411"/>
                </a:cubicBezTo>
                <a:cubicBezTo>
                  <a:pt x="45667" y="52452"/>
                  <a:pt x="46833" y="47073"/>
                  <a:pt x="46833" y="47073"/>
                </a:cubicBezTo>
                <a:cubicBezTo>
                  <a:pt x="46833" y="47073"/>
                  <a:pt x="58758" y="47073"/>
                  <a:pt x="63510" y="52452"/>
                </a:cubicBezTo>
                <a:cubicBezTo>
                  <a:pt x="68262" y="57832"/>
                  <a:pt x="77228" y="54246"/>
                  <a:pt x="77228" y="54246"/>
                </a:cubicBezTo>
                <a:cubicBezTo>
                  <a:pt x="77228" y="54246"/>
                  <a:pt x="77677" y="55770"/>
                  <a:pt x="78484" y="57922"/>
                </a:cubicBezTo>
                <a:cubicBezTo>
                  <a:pt x="79739" y="54963"/>
                  <a:pt x="81442" y="52363"/>
                  <a:pt x="83505" y="52094"/>
                </a:cubicBezTo>
                <a:cubicBezTo>
                  <a:pt x="88526" y="51376"/>
                  <a:pt x="95699" y="50659"/>
                  <a:pt x="100720" y="43486"/>
                </a:cubicBezTo>
                <a:cubicBezTo>
                  <a:pt x="103320" y="39810"/>
                  <a:pt x="107624" y="36851"/>
                  <a:pt x="111120" y="34879"/>
                </a:cubicBezTo>
                <a:cubicBezTo>
                  <a:pt x="108700" y="31920"/>
                  <a:pt x="107444" y="27706"/>
                  <a:pt x="105203" y="26271"/>
                </a:cubicBezTo>
                <a:close/>
              </a:path>
            </a:pathLst>
          </a:custGeom>
          <a:solidFill>
            <a:srgbClr val="00B0F0"/>
          </a:solidFill>
          <a:ln w="2239" cap="flat">
            <a:noFill/>
            <a:prstDash val="solid"/>
            <a:miter/>
          </a:ln>
        </p:spPr>
        <p:txBody>
          <a:bodyPr rtlCol="0" anchor="ctr"/>
          <a:lstStyle/>
          <a:p>
            <a:endParaRPr lang="es-PA"/>
          </a:p>
        </p:txBody>
      </p:sp>
      <p:sp>
        <p:nvSpPr>
          <p:cNvPr id="85" name="Freeform: Shape 84">
            <a:extLst>
              <a:ext uri="{FF2B5EF4-FFF2-40B4-BE49-F238E27FC236}">
                <a16:creationId xmlns:a16="http://schemas.microsoft.com/office/drawing/2014/main" id="{E6E471B2-6DD4-029A-A968-D8461E6C72C7}"/>
              </a:ext>
            </a:extLst>
          </p:cNvPr>
          <p:cNvSpPr/>
          <p:nvPr/>
        </p:nvSpPr>
        <p:spPr>
          <a:xfrm>
            <a:off x="5636676" y="2301982"/>
            <a:ext cx="111028" cy="44760"/>
          </a:xfrm>
          <a:custGeom>
            <a:avLst/>
            <a:gdLst>
              <a:gd name="connsiteX0" fmla="*/ 74958 w 100869"/>
              <a:gd name="connsiteY0" fmla="*/ 3945 h 40664"/>
              <a:gd name="connsiteX1" fmla="*/ 61239 w 100869"/>
              <a:gd name="connsiteY1" fmla="*/ 2780 h 40664"/>
              <a:gd name="connsiteX2" fmla="*/ 45728 w 100869"/>
              <a:gd name="connsiteY2" fmla="*/ 986 h 40664"/>
              <a:gd name="connsiteX3" fmla="*/ 34968 w 100869"/>
              <a:gd name="connsiteY3" fmla="*/ 2152 h 40664"/>
              <a:gd name="connsiteX4" fmla="*/ 32637 w 100869"/>
              <a:gd name="connsiteY4" fmla="*/ 0 h 40664"/>
              <a:gd name="connsiteX5" fmla="*/ 22236 w 100869"/>
              <a:gd name="connsiteY5" fmla="*/ 8608 h 40664"/>
              <a:gd name="connsiteX6" fmla="*/ 5021 w 100869"/>
              <a:gd name="connsiteY6" fmla="*/ 17215 h 40664"/>
              <a:gd name="connsiteX7" fmla="*/ 0 w 100869"/>
              <a:gd name="connsiteY7" fmla="*/ 23043 h 40664"/>
              <a:gd name="connsiteX8" fmla="*/ 8249 w 100869"/>
              <a:gd name="connsiteY8" fmla="*/ 37299 h 40664"/>
              <a:gd name="connsiteX9" fmla="*/ 32637 w 100869"/>
              <a:gd name="connsiteY9" fmla="*/ 37299 h 40664"/>
              <a:gd name="connsiteX10" fmla="*/ 51645 w 100869"/>
              <a:gd name="connsiteY10" fmla="*/ 31382 h 40664"/>
              <a:gd name="connsiteX11" fmla="*/ 68323 w 100869"/>
              <a:gd name="connsiteY11" fmla="*/ 20622 h 40664"/>
              <a:gd name="connsiteX12" fmla="*/ 85000 w 100869"/>
              <a:gd name="connsiteY12" fmla="*/ 26002 h 40664"/>
              <a:gd name="connsiteX13" fmla="*/ 96297 w 100869"/>
              <a:gd name="connsiteY13" fmla="*/ 30037 h 40664"/>
              <a:gd name="connsiteX14" fmla="*/ 92531 w 100869"/>
              <a:gd name="connsiteY14" fmla="*/ 23850 h 40664"/>
              <a:gd name="connsiteX15" fmla="*/ 100511 w 100869"/>
              <a:gd name="connsiteY15" fmla="*/ 10670 h 40664"/>
              <a:gd name="connsiteX16" fmla="*/ 100870 w 100869"/>
              <a:gd name="connsiteY16" fmla="*/ 10132 h 40664"/>
              <a:gd name="connsiteX17" fmla="*/ 90290 w 100869"/>
              <a:gd name="connsiteY17" fmla="*/ 7532 h 40664"/>
              <a:gd name="connsiteX18" fmla="*/ 74778 w 100869"/>
              <a:gd name="connsiteY18" fmla="*/ 3945 h 4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869" h="40664">
                <a:moveTo>
                  <a:pt x="74958" y="3945"/>
                </a:moveTo>
                <a:cubicBezTo>
                  <a:pt x="69040" y="4483"/>
                  <a:pt x="65991" y="986"/>
                  <a:pt x="61239" y="2780"/>
                </a:cubicBezTo>
                <a:cubicBezTo>
                  <a:pt x="56487" y="4573"/>
                  <a:pt x="48687" y="2780"/>
                  <a:pt x="45728" y="986"/>
                </a:cubicBezTo>
                <a:cubicBezTo>
                  <a:pt x="42769" y="-807"/>
                  <a:pt x="39183" y="4573"/>
                  <a:pt x="34968" y="2152"/>
                </a:cubicBezTo>
                <a:cubicBezTo>
                  <a:pt x="34072" y="1614"/>
                  <a:pt x="33265" y="897"/>
                  <a:pt x="32637" y="0"/>
                </a:cubicBezTo>
                <a:cubicBezTo>
                  <a:pt x="29051" y="1973"/>
                  <a:pt x="24837" y="4931"/>
                  <a:pt x="22236" y="8608"/>
                </a:cubicBezTo>
                <a:cubicBezTo>
                  <a:pt x="17215" y="15780"/>
                  <a:pt x="10042" y="16498"/>
                  <a:pt x="5021" y="17215"/>
                </a:cubicBezTo>
                <a:cubicBezTo>
                  <a:pt x="2959" y="17484"/>
                  <a:pt x="1345" y="20084"/>
                  <a:pt x="0" y="23043"/>
                </a:cubicBezTo>
                <a:cubicBezTo>
                  <a:pt x="1614" y="27257"/>
                  <a:pt x="4663" y="34072"/>
                  <a:pt x="8249" y="37299"/>
                </a:cubicBezTo>
                <a:cubicBezTo>
                  <a:pt x="13629" y="42051"/>
                  <a:pt x="32637" y="41514"/>
                  <a:pt x="32637" y="37299"/>
                </a:cubicBezTo>
                <a:cubicBezTo>
                  <a:pt x="32637" y="33085"/>
                  <a:pt x="48149" y="31382"/>
                  <a:pt x="51645" y="31382"/>
                </a:cubicBezTo>
                <a:cubicBezTo>
                  <a:pt x="55142" y="31382"/>
                  <a:pt x="66529" y="20084"/>
                  <a:pt x="68323" y="20622"/>
                </a:cubicBezTo>
                <a:cubicBezTo>
                  <a:pt x="70116" y="21250"/>
                  <a:pt x="82041" y="23043"/>
                  <a:pt x="85000" y="26002"/>
                </a:cubicBezTo>
                <a:cubicBezTo>
                  <a:pt x="86434" y="27526"/>
                  <a:pt x="91276" y="28961"/>
                  <a:pt x="96297" y="30037"/>
                </a:cubicBezTo>
                <a:cubicBezTo>
                  <a:pt x="94235" y="28154"/>
                  <a:pt x="92531" y="25823"/>
                  <a:pt x="92531" y="23850"/>
                </a:cubicBezTo>
                <a:cubicBezTo>
                  <a:pt x="92531" y="20622"/>
                  <a:pt x="98539" y="12284"/>
                  <a:pt x="100511" y="10670"/>
                </a:cubicBezTo>
                <a:cubicBezTo>
                  <a:pt x="100691" y="10580"/>
                  <a:pt x="100780" y="10311"/>
                  <a:pt x="100870" y="10132"/>
                </a:cubicBezTo>
                <a:cubicBezTo>
                  <a:pt x="96297" y="9414"/>
                  <a:pt x="91276" y="8518"/>
                  <a:pt x="90290" y="7532"/>
                </a:cubicBezTo>
                <a:cubicBezTo>
                  <a:pt x="88497" y="5738"/>
                  <a:pt x="80786" y="3407"/>
                  <a:pt x="74778" y="3945"/>
                </a:cubicBezTo>
                <a:close/>
              </a:path>
            </a:pathLst>
          </a:custGeom>
          <a:solidFill>
            <a:srgbClr val="00B0F0"/>
          </a:solidFill>
          <a:ln w="2239" cap="flat">
            <a:noFill/>
            <a:prstDash val="solid"/>
            <a:miter/>
          </a:ln>
        </p:spPr>
        <p:txBody>
          <a:bodyPr rtlCol="0" anchor="ctr"/>
          <a:lstStyle/>
          <a:p>
            <a:endParaRPr lang="es-PA"/>
          </a:p>
        </p:txBody>
      </p:sp>
      <p:sp>
        <p:nvSpPr>
          <p:cNvPr id="86" name="Freeform: Shape 85">
            <a:extLst>
              <a:ext uri="{FF2B5EF4-FFF2-40B4-BE49-F238E27FC236}">
                <a16:creationId xmlns:a16="http://schemas.microsoft.com/office/drawing/2014/main" id="{99DEDAB5-3EB4-40A4-A31F-04FBF19F9888}"/>
              </a:ext>
            </a:extLst>
          </p:cNvPr>
          <p:cNvSpPr/>
          <p:nvPr/>
        </p:nvSpPr>
        <p:spPr>
          <a:xfrm>
            <a:off x="5113857" y="2488475"/>
            <a:ext cx="66366" cy="121222"/>
          </a:xfrm>
          <a:custGeom>
            <a:avLst/>
            <a:gdLst>
              <a:gd name="connsiteX0" fmla="*/ 45230 w 60293"/>
              <a:gd name="connsiteY0" fmla="*/ 90143 h 110130"/>
              <a:gd name="connsiteX1" fmla="*/ 41285 w 60293"/>
              <a:gd name="connsiteY1" fmla="*/ 81087 h 110130"/>
              <a:gd name="connsiteX2" fmla="*/ 45857 w 60293"/>
              <a:gd name="connsiteY2" fmla="*/ 71404 h 110130"/>
              <a:gd name="connsiteX3" fmla="*/ 40657 w 60293"/>
              <a:gd name="connsiteY3" fmla="*/ 61631 h 110130"/>
              <a:gd name="connsiteX4" fmla="*/ 45230 w 60293"/>
              <a:gd name="connsiteY4" fmla="*/ 54547 h 110130"/>
              <a:gd name="connsiteX5" fmla="*/ 48458 w 60293"/>
              <a:gd name="connsiteY5" fmla="*/ 42264 h 110130"/>
              <a:gd name="connsiteX6" fmla="*/ 47113 w 60293"/>
              <a:gd name="connsiteY6" fmla="*/ 25407 h 110130"/>
              <a:gd name="connsiteX7" fmla="*/ 58769 w 60293"/>
              <a:gd name="connsiteY7" fmla="*/ 15006 h 110130"/>
              <a:gd name="connsiteX8" fmla="*/ 54196 w 60293"/>
              <a:gd name="connsiteY8" fmla="*/ 7833 h 110130"/>
              <a:gd name="connsiteX9" fmla="*/ 43168 w 60293"/>
              <a:gd name="connsiteY9" fmla="*/ 5861 h 110130"/>
              <a:gd name="connsiteX10" fmla="*/ 35995 w 60293"/>
              <a:gd name="connsiteY10" fmla="*/ 5861 h 110130"/>
              <a:gd name="connsiteX11" fmla="*/ 24966 w 60293"/>
              <a:gd name="connsiteY11" fmla="*/ 3261 h 110130"/>
              <a:gd name="connsiteX12" fmla="*/ 18511 w 60293"/>
              <a:gd name="connsiteY12" fmla="*/ 2633 h 110130"/>
              <a:gd name="connsiteX13" fmla="*/ 13669 w 60293"/>
              <a:gd name="connsiteY13" fmla="*/ 4695 h 110130"/>
              <a:gd name="connsiteX14" fmla="*/ 14117 w 60293"/>
              <a:gd name="connsiteY14" fmla="*/ 16889 h 110130"/>
              <a:gd name="connsiteX15" fmla="*/ 2909 w 60293"/>
              <a:gd name="connsiteY15" fmla="*/ 60106 h 110130"/>
              <a:gd name="connsiteX16" fmla="*/ 9813 w 60293"/>
              <a:gd name="connsiteY16" fmla="*/ 75797 h 110130"/>
              <a:gd name="connsiteX17" fmla="*/ 12234 w 60293"/>
              <a:gd name="connsiteY17" fmla="*/ 106462 h 110130"/>
              <a:gd name="connsiteX18" fmla="*/ 26042 w 60293"/>
              <a:gd name="connsiteY18" fmla="*/ 109959 h 110130"/>
              <a:gd name="connsiteX19" fmla="*/ 40478 w 60293"/>
              <a:gd name="connsiteY19" fmla="*/ 107089 h 110130"/>
              <a:gd name="connsiteX20" fmla="*/ 37877 w 60293"/>
              <a:gd name="connsiteY20" fmla="*/ 101261 h 110130"/>
              <a:gd name="connsiteX21" fmla="*/ 45051 w 60293"/>
              <a:gd name="connsiteY21" fmla="*/ 90233 h 11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93" h="110130">
                <a:moveTo>
                  <a:pt x="45230" y="90143"/>
                </a:moveTo>
                <a:cubicBezTo>
                  <a:pt x="52403" y="88888"/>
                  <a:pt x="43257" y="82970"/>
                  <a:pt x="41285" y="81087"/>
                </a:cubicBezTo>
                <a:cubicBezTo>
                  <a:pt x="39312" y="79115"/>
                  <a:pt x="41912" y="71404"/>
                  <a:pt x="45857" y="71404"/>
                </a:cubicBezTo>
                <a:cubicBezTo>
                  <a:pt x="49803" y="71404"/>
                  <a:pt x="45857" y="66831"/>
                  <a:pt x="40657" y="61631"/>
                </a:cubicBezTo>
                <a:cubicBezTo>
                  <a:pt x="35457" y="56430"/>
                  <a:pt x="40657" y="54547"/>
                  <a:pt x="45230" y="54547"/>
                </a:cubicBezTo>
                <a:cubicBezTo>
                  <a:pt x="49803" y="54547"/>
                  <a:pt x="43975" y="46747"/>
                  <a:pt x="48458" y="42264"/>
                </a:cubicBezTo>
                <a:cubicBezTo>
                  <a:pt x="53030" y="37691"/>
                  <a:pt x="47113" y="29263"/>
                  <a:pt x="47113" y="25407"/>
                </a:cubicBezTo>
                <a:cubicBezTo>
                  <a:pt x="47113" y="21552"/>
                  <a:pt x="53568" y="20207"/>
                  <a:pt x="58769" y="15006"/>
                </a:cubicBezTo>
                <a:cubicBezTo>
                  <a:pt x="63969" y="9806"/>
                  <a:pt x="54196" y="11779"/>
                  <a:pt x="54196" y="7833"/>
                </a:cubicBezTo>
                <a:cubicBezTo>
                  <a:pt x="54196" y="3888"/>
                  <a:pt x="47740" y="2633"/>
                  <a:pt x="43168" y="5861"/>
                </a:cubicBezTo>
                <a:cubicBezTo>
                  <a:pt x="38595" y="9089"/>
                  <a:pt x="39940" y="5861"/>
                  <a:pt x="35995" y="5861"/>
                </a:cubicBezTo>
                <a:cubicBezTo>
                  <a:pt x="32049" y="5861"/>
                  <a:pt x="24966" y="7116"/>
                  <a:pt x="24966" y="3261"/>
                </a:cubicBezTo>
                <a:cubicBezTo>
                  <a:pt x="24966" y="-595"/>
                  <a:pt x="21738" y="-1312"/>
                  <a:pt x="18511" y="2633"/>
                </a:cubicBezTo>
                <a:cubicBezTo>
                  <a:pt x="17524" y="3799"/>
                  <a:pt x="15910" y="4426"/>
                  <a:pt x="13669" y="4695"/>
                </a:cubicBezTo>
                <a:cubicBezTo>
                  <a:pt x="13220" y="9806"/>
                  <a:pt x="12682" y="14558"/>
                  <a:pt x="14117" y="16889"/>
                </a:cubicBezTo>
                <a:cubicBezTo>
                  <a:pt x="17614" y="22448"/>
                  <a:pt x="9813" y="52037"/>
                  <a:pt x="2909" y="60106"/>
                </a:cubicBezTo>
                <a:cubicBezTo>
                  <a:pt x="-3995" y="68086"/>
                  <a:pt x="2640" y="70238"/>
                  <a:pt x="9813" y="75797"/>
                </a:cubicBezTo>
                <a:cubicBezTo>
                  <a:pt x="16986" y="81356"/>
                  <a:pt x="12234" y="101620"/>
                  <a:pt x="12234" y="106462"/>
                </a:cubicBezTo>
                <a:cubicBezTo>
                  <a:pt x="12234" y="111303"/>
                  <a:pt x="18600" y="109959"/>
                  <a:pt x="26042" y="109959"/>
                </a:cubicBezTo>
                <a:cubicBezTo>
                  <a:pt x="30525" y="109959"/>
                  <a:pt x="35546" y="107986"/>
                  <a:pt x="40478" y="107089"/>
                </a:cubicBezTo>
                <a:cubicBezTo>
                  <a:pt x="39043" y="104848"/>
                  <a:pt x="37877" y="102696"/>
                  <a:pt x="37877" y="101261"/>
                </a:cubicBezTo>
                <a:cubicBezTo>
                  <a:pt x="37877" y="97406"/>
                  <a:pt x="37877" y="91578"/>
                  <a:pt x="45051" y="90233"/>
                </a:cubicBezTo>
                <a:close/>
              </a:path>
            </a:pathLst>
          </a:custGeom>
          <a:solidFill>
            <a:srgbClr val="00B0F0"/>
          </a:solidFill>
          <a:ln w="2239" cap="flat">
            <a:noFill/>
            <a:prstDash val="solid"/>
            <a:miter/>
          </a:ln>
        </p:spPr>
        <p:txBody>
          <a:bodyPr rtlCol="0" anchor="ctr"/>
          <a:lstStyle/>
          <a:p>
            <a:endParaRPr lang="es-PA"/>
          </a:p>
        </p:txBody>
      </p:sp>
      <p:sp>
        <p:nvSpPr>
          <p:cNvPr id="87" name="Freeform: Shape 86">
            <a:extLst>
              <a:ext uri="{FF2B5EF4-FFF2-40B4-BE49-F238E27FC236}">
                <a16:creationId xmlns:a16="http://schemas.microsoft.com/office/drawing/2014/main" id="{69522FDD-EB22-E78E-BB22-D31A8D94E049}"/>
              </a:ext>
            </a:extLst>
          </p:cNvPr>
          <p:cNvSpPr/>
          <p:nvPr/>
        </p:nvSpPr>
        <p:spPr>
          <a:xfrm>
            <a:off x="5368331" y="2199342"/>
            <a:ext cx="81208" cy="69677"/>
          </a:xfrm>
          <a:custGeom>
            <a:avLst/>
            <a:gdLst>
              <a:gd name="connsiteX0" fmla="*/ 23491 w 73777"/>
              <a:gd name="connsiteY0" fmla="*/ 49314 h 63301"/>
              <a:gd name="connsiteX1" fmla="*/ 35685 w 73777"/>
              <a:gd name="connsiteY1" fmla="*/ 50928 h 63301"/>
              <a:gd name="connsiteX2" fmla="*/ 48686 w 73777"/>
              <a:gd name="connsiteY2" fmla="*/ 59894 h 63301"/>
              <a:gd name="connsiteX3" fmla="*/ 52632 w 73777"/>
              <a:gd name="connsiteY3" fmla="*/ 63301 h 63301"/>
              <a:gd name="connsiteX4" fmla="*/ 54694 w 73777"/>
              <a:gd name="connsiteY4" fmla="*/ 49493 h 63301"/>
              <a:gd name="connsiteX5" fmla="*/ 55770 w 73777"/>
              <a:gd name="connsiteY5" fmla="*/ 40976 h 63301"/>
              <a:gd name="connsiteX6" fmla="*/ 65901 w 73777"/>
              <a:gd name="connsiteY6" fmla="*/ 36223 h 63301"/>
              <a:gd name="connsiteX7" fmla="*/ 69667 w 73777"/>
              <a:gd name="connsiteY7" fmla="*/ 30306 h 63301"/>
              <a:gd name="connsiteX8" fmla="*/ 63839 w 73777"/>
              <a:gd name="connsiteY8" fmla="*/ 20712 h 63301"/>
              <a:gd name="connsiteX9" fmla="*/ 72895 w 73777"/>
              <a:gd name="connsiteY9" fmla="*/ 12194 h 63301"/>
              <a:gd name="connsiteX10" fmla="*/ 72357 w 73777"/>
              <a:gd name="connsiteY10" fmla="*/ 0 h 63301"/>
              <a:gd name="connsiteX11" fmla="*/ 67785 w 73777"/>
              <a:gd name="connsiteY11" fmla="*/ 1793 h 63301"/>
              <a:gd name="connsiteX12" fmla="*/ 49673 w 73777"/>
              <a:gd name="connsiteY12" fmla="*/ 2331 h 63301"/>
              <a:gd name="connsiteX13" fmla="*/ 42231 w 73777"/>
              <a:gd name="connsiteY13" fmla="*/ 14884 h 63301"/>
              <a:gd name="connsiteX14" fmla="*/ 33713 w 73777"/>
              <a:gd name="connsiteY14" fmla="*/ 15422 h 63301"/>
              <a:gd name="connsiteX15" fmla="*/ 25464 w 73777"/>
              <a:gd name="connsiteY15" fmla="*/ 19636 h 63301"/>
              <a:gd name="connsiteX16" fmla="*/ 17215 w 73777"/>
              <a:gd name="connsiteY16" fmla="*/ 34251 h 63301"/>
              <a:gd name="connsiteX17" fmla="*/ 2780 w 73777"/>
              <a:gd name="connsiteY17" fmla="*/ 51018 h 63301"/>
              <a:gd name="connsiteX18" fmla="*/ 0 w 73777"/>
              <a:gd name="connsiteY18" fmla="*/ 52632 h 63301"/>
              <a:gd name="connsiteX19" fmla="*/ 6456 w 73777"/>
              <a:gd name="connsiteY19" fmla="*/ 54873 h 63301"/>
              <a:gd name="connsiteX20" fmla="*/ 23581 w 73777"/>
              <a:gd name="connsiteY20" fmla="*/ 49135 h 6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7" h="63301">
                <a:moveTo>
                  <a:pt x="23491" y="49314"/>
                </a:moveTo>
                <a:cubicBezTo>
                  <a:pt x="26719" y="46086"/>
                  <a:pt x="32458" y="47700"/>
                  <a:pt x="35685" y="50928"/>
                </a:cubicBezTo>
                <a:cubicBezTo>
                  <a:pt x="38913" y="54156"/>
                  <a:pt x="43845" y="54963"/>
                  <a:pt x="48686" y="59894"/>
                </a:cubicBezTo>
                <a:cubicBezTo>
                  <a:pt x="49942" y="61150"/>
                  <a:pt x="51287" y="62315"/>
                  <a:pt x="52632" y="63301"/>
                </a:cubicBezTo>
                <a:cubicBezTo>
                  <a:pt x="53080" y="59894"/>
                  <a:pt x="53170" y="52990"/>
                  <a:pt x="54694" y="49493"/>
                </a:cubicBezTo>
                <a:cubicBezTo>
                  <a:pt x="56308" y="45817"/>
                  <a:pt x="53080" y="40976"/>
                  <a:pt x="55770" y="40976"/>
                </a:cubicBezTo>
                <a:cubicBezTo>
                  <a:pt x="58460" y="40976"/>
                  <a:pt x="65901" y="40976"/>
                  <a:pt x="65901" y="36223"/>
                </a:cubicBezTo>
                <a:cubicBezTo>
                  <a:pt x="65901" y="31471"/>
                  <a:pt x="68053" y="32996"/>
                  <a:pt x="69667" y="30306"/>
                </a:cubicBezTo>
                <a:cubicBezTo>
                  <a:pt x="71281" y="27616"/>
                  <a:pt x="64826" y="22326"/>
                  <a:pt x="63839" y="20712"/>
                </a:cubicBezTo>
                <a:cubicBezTo>
                  <a:pt x="62763" y="19098"/>
                  <a:pt x="68681" y="18560"/>
                  <a:pt x="72895" y="12194"/>
                </a:cubicBezTo>
                <a:cubicBezTo>
                  <a:pt x="74419" y="9863"/>
                  <a:pt x="73792" y="5111"/>
                  <a:pt x="72357" y="0"/>
                </a:cubicBezTo>
                <a:cubicBezTo>
                  <a:pt x="71640" y="1883"/>
                  <a:pt x="70205" y="3228"/>
                  <a:pt x="67785" y="1793"/>
                </a:cubicBezTo>
                <a:cubicBezTo>
                  <a:pt x="63750" y="-628"/>
                  <a:pt x="57653" y="717"/>
                  <a:pt x="49673" y="2331"/>
                </a:cubicBezTo>
                <a:cubicBezTo>
                  <a:pt x="41693" y="3945"/>
                  <a:pt x="39272" y="11656"/>
                  <a:pt x="42231" y="14884"/>
                </a:cubicBezTo>
                <a:cubicBezTo>
                  <a:pt x="45189" y="18112"/>
                  <a:pt x="34520" y="19726"/>
                  <a:pt x="33713" y="15422"/>
                </a:cubicBezTo>
                <a:cubicBezTo>
                  <a:pt x="32906" y="11118"/>
                  <a:pt x="24926" y="14077"/>
                  <a:pt x="25464" y="19636"/>
                </a:cubicBezTo>
                <a:cubicBezTo>
                  <a:pt x="26002" y="25195"/>
                  <a:pt x="16677" y="27347"/>
                  <a:pt x="17215" y="34251"/>
                </a:cubicBezTo>
                <a:cubicBezTo>
                  <a:pt x="17753" y="41155"/>
                  <a:pt x="8697" y="47611"/>
                  <a:pt x="2780" y="51018"/>
                </a:cubicBezTo>
                <a:cubicBezTo>
                  <a:pt x="1883" y="51556"/>
                  <a:pt x="896" y="52094"/>
                  <a:pt x="0" y="52632"/>
                </a:cubicBezTo>
                <a:cubicBezTo>
                  <a:pt x="2959" y="53977"/>
                  <a:pt x="5290" y="54873"/>
                  <a:pt x="6456" y="54873"/>
                </a:cubicBezTo>
                <a:cubicBezTo>
                  <a:pt x="11387" y="54873"/>
                  <a:pt x="20353" y="52452"/>
                  <a:pt x="23581" y="49135"/>
                </a:cubicBezTo>
                <a:close/>
              </a:path>
            </a:pathLst>
          </a:custGeom>
          <a:solidFill>
            <a:srgbClr val="00B0F0"/>
          </a:solidFill>
          <a:ln w="2239" cap="flat">
            <a:noFill/>
            <a:prstDash val="solid"/>
            <a:miter/>
          </a:ln>
        </p:spPr>
        <p:txBody>
          <a:bodyPr rtlCol="0" anchor="ctr"/>
          <a:lstStyle/>
          <a:p>
            <a:endParaRPr lang="es-PA"/>
          </a:p>
        </p:txBody>
      </p:sp>
      <p:sp>
        <p:nvSpPr>
          <p:cNvPr id="88" name="Freeform: Shape 87">
            <a:extLst>
              <a:ext uri="{FF2B5EF4-FFF2-40B4-BE49-F238E27FC236}">
                <a16:creationId xmlns:a16="http://schemas.microsoft.com/office/drawing/2014/main" id="{F96C9C73-961D-DA00-EB84-E949ECD29289}"/>
              </a:ext>
            </a:extLst>
          </p:cNvPr>
          <p:cNvSpPr/>
          <p:nvPr/>
        </p:nvSpPr>
        <p:spPr>
          <a:xfrm>
            <a:off x="5420573" y="2287770"/>
            <a:ext cx="13190" cy="18357"/>
          </a:xfrm>
          <a:custGeom>
            <a:avLst/>
            <a:gdLst>
              <a:gd name="connsiteX0" fmla="*/ 6335 w 11983"/>
              <a:gd name="connsiteY0" fmla="*/ 0 h 16677"/>
              <a:gd name="connsiteX1" fmla="*/ 59 w 11983"/>
              <a:gd name="connsiteY1" fmla="*/ 15332 h 16677"/>
              <a:gd name="connsiteX2" fmla="*/ 11984 w 11983"/>
              <a:gd name="connsiteY2" fmla="*/ 16677 h 16677"/>
              <a:gd name="connsiteX3" fmla="*/ 6246 w 11983"/>
              <a:gd name="connsiteY3" fmla="*/ 1704 h 16677"/>
              <a:gd name="connsiteX4" fmla="*/ 6335 w 11983"/>
              <a:gd name="connsiteY4" fmla="*/ 0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3" h="16677">
                <a:moveTo>
                  <a:pt x="6335" y="0"/>
                </a:moveTo>
                <a:cubicBezTo>
                  <a:pt x="2749" y="1973"/>
                  <a:pt x="-479" y="6276"/>
                  <a:pt x="59" y="15332"/>
                </a:cubicBezTo>
                <a:cubicBezTo>
                  <a:pt x="3556" y="15243"/>
                  <a:pt x="8397" y="15601"/>
                  <a:pt x="11984" y="16677"/>
                </a:cubicBezTo>
                <a:cubicBezTo>
                  <a:pt x="11087" y="6814"/>
                  <a:pt x="7232" y="3766"/>
                  <a:pt x="6246" y="1704"/>
                </a:cubicBezTo>
                <a:cubicBezTo>
                  <a:pt x="5977" y="1166"/>
                  <a:pt x="6066" y="538"/>
                  <a:pt x="6335" y="0"/>
                </a:cubicBezTo>
                <a:close/>
              </a:path>
            </a:pathLst>
          </a:custGeom>
          <a:solidFill>
            <a:srgbClr val="00B0F0"/>
          </a:solidFill>
          <a:ln w="2239" cap="flat">
            <a:noFill/>
            <a:prstDash val="solid"/>
            <a:miter/>
          </a:ln>
        </p:spPr>
        <p:txBody>
          <a:bodyPr rtlCol="0" anchor="ctr"/>
          <a:lstStyle/>
          <a:p>
            <a:endParaRPr lang="es-PA"/>
          </a:p>
        </p:txBody>
      </p:sp>
      <p:sp>
        <p:nvSpPr>
          <p:cNvPr id="89" name="Freeform: Shape 88">
            <a:extLst>
              <a:ext uri="{FF2B5EF4-FFF2-40B4-BE49-F238E27FC236}">
                <a16:creationId xmlns:a16="http://schemas.microsoft.com/office/drawing/2014/main" id="{A75B032F-0620-131C-AB87-6841D0D5E982}"/>
              </a:ext>
            </a:extLst>
          </p:cNvPr>
          <p:cNvSpPr/>
          <p:nvPr/>
        </p:nvSpPr>
        <p:spPr>
          <a:xfrm>
            <a:off x="5354909" y="2251642"/>
            <a:ext cx="76623" cy="53267"/>
          </a:xfrm>
          <a:custGeom>
            <a:avLst/>
            <a:gdLst>
              <a:gd name="connsiteX0" fmla="*/ 2421 w 69612"/>
              <a:gd name="connsiteY0" fmla="*/ 12737 h 48393"/>
              <a:gd name="connsiteX1" fmla="*/ 8787 w 69612"/>
              <a:gd name="connsiteY1" fmla="*/ 19552 h 48393"/>
              <a:gd name="connsiteX2" fmla="*/ 18022 w 69612"/>
              <a:gd name="connsiteY2" fmla="*/ 25111 h 48393"/>
              <a:gd name="connsiteX3" fmla="*/ 29230 w 69612"/>
              <a:gd name="connsiteY3" fmla="*/ 31925 h 48393"/>
              <a:gd name="connsiteX4" fmla="*/ 34430 w 69612"/>
              <a:gd name="connsiteY4" fmla="*/ 37933 h 48393"/>
              <a:gd name="connsiteX5" fmla="*/ 42410 w 69612"/>
              <a:gd name="connsiteY5" fmla="*/ 33898 h 48393"/>
              <a:gd name="connsiteX6" fmla="*/ 47611 w 69612"/>
              <a:gd name="connsiteY6" fmla="*/ 42326 h 48393"/>
              <a:gd name="connsiteX7" fmla="*/ 56846 w 69612"/>
              <a:gd name="connsiteY7" fmla="*/ 48333 h 48393"/>
              <a:gd name="connsiteX8" fmla="*/ 59715 w 69612"/>
              <a:gd name="connsiteY8" fmla="*/ 48064 h 48393"/>
              <a:gd name="connsiteX9" fmla="*/ 65991 w 69612"/>
              <a:gd name="connsiteY9" fmla="*/ 32732 h 48393"/>
              <a:gd name="connsiteX10" fmla="*/ 69578 w 69612"/>
              <a:gd name="connsiteY10" fmla="*/ 27532 h 48393"/>
              <a:gd name="connsiteX11" fmla="*/ 64736 w 69612"/>
              <a:gd name="connsiteY11" fmla="*/ 16324 h 48393"/>
              <a:gd name="connsiteX12" fmla="*/ 64736 w 69612"/>
              <a:gd name="connsiteY12" fmla="*/ 15786 h 48393"/>
              <a:gd name="connsiteX13" fmla="*/ 60791 w 69612"/>
              <a:gd name="connsiteY13" fmla="*/ 12379 h 48393"/>
              <a:gd name="connsiteX14" fmla="*/ 47790 w 69612"/>
              <a:gd name="connsiteY14" fmla="*/ 3413 h 48393"/>
              <a:gd name="connsiteX15" fmla="*/ 35596 w 69612"/>
              <a:gd name="connsiteY15" fmla="*/ 1799 h 48393"/>
              <a:gd name="connsiteX16" fmla="*/ 18470 w 69612"/>
              <a:gd name="connsiteY16" fmla="*/ 7537 h 48393"/>
              <a:gd name="connsiteX17" fmla="*/ 12015 w 69612"/>
              <a:gd name="connsiteY17" fmla="*/ 5296 h 48393"/>
              <a:gd name="connsiteX18" fmla="*/ 0 w 69612"/>
              <a:gd name="connsiteY18" fmla="*/ 10496 h 48393"/>
              <a:gd name="connsiteX19" fmla="*/ 2331 w 69612"/>
              <a:gd name="connsiteY19" fmla="*/ 12917 h 4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12" h="48393">
                <a:moveTo>
                  <a:pt x="2421" y="12737"/>
                </a:moveTo>
                <a:cubicBezTo>
                  <a:pt x="2780" y="15517"/>
                  <a:pt x="7263" y="22331"/>
                  <a:pt x="8787" y="19552"/>
                </a:cubicBezTo>
                <a:cubicBezTo>
                  <a:pt x="10401" y="16772"/>
                  <a:pt x="14346" y="23138"/>
                  <a:pt x="18022" y="25111"/>
                </a:cubicBezTo>
                <a:cubicBezTo>
                  <a:pt x="21609" y="27083"/>
                  <a:pt x="28781" y="29504"/>
                  <a:pt x="29230" y="31925"/>
                </a:cubicBezTo>
                <a:cubicBezTo>
                  <a:pt x="29588" y="34346"/>
                  <a:pt x="30844" y="39546"/>
                  <a:pt x="34430" y="37933"/>
                </a:cubicBezTo>
                <a:cubicBezTo>
                  <a:pt x="38017" y="36319"/>
                  <a:pt x="42410" y="30760"/>
                  <a:pt x="42410" y="33898"/>
                </a:cubicBezTo>
                <a:cubicBezTo>
                  <a:pt x="42410" y="37036"/>
                  <a:pt x="43576" y="43133"/>
                  <a:pt x="47611" y="42326"/>
                </a:cubicBezTo>
                <a:cubicBezTo>
                  <a:pt x="51645" y="41519"/>
                  <a:pt x="52811" y="49140"/>
                  <a:pt x="56846" y="48333"/>
                </a:cubicBezTo>
                <a:cubicBezTo>
                  <a:pt x="57563" y="48244"/>
                  <a:pt x="58549" y="48154"/>
                  <a:pt x="59715" y="48064"/>
                </a:cubicBezTo>
                <a:cubicBezTo>
                  <a:pt x="59177" y="39008"/>
                  <a:pt x="62494" y="34705"/>
                  <a:pt x="65991" y="32732"/>
                </a:cubicBezTo>
                <a:cubicBezTo>
                  <a:pt x="66798" y="31118"/>
                  <a:pt x="69219" y="29504"/>
                  <a:pt x="69578" y="27532"/>
                </a:cubicBezTo>
                <a:cubicBezTo>
                  <a:pt x="70116" y="24842"/>
                  <a:pt x="64288" y="19552"/>
                  <a:pt x="64736" y="16324"/>
                </a:cubicBezTo>
                <a:cubicBezTo>
                  <a:pt x="64736" y="16145"/>
                  <a:pt x="64736" y="15965"/>
                  <a:pt x="64736" y="15786"/>
                </a:cubicBezTo>
                <a:cubicBezTo>
                  <a:pt x="63391" y="14800"/>
                  <a:pt x="62046" y="13634"/>
                  <a:pt x="60791" y="12379"/>
                </a:cubicBezTo>
                <a:cubicBezTo>
                  <a:pt x="55860" y="7537"/>
                  <a:pt x="51018" y="6730"/>
                  <a:pt x="47790" y="3413"/>
                </a:cubicBezTo>
                <a:cubicBezTo>
                  <a:pt x="44562" y="185"/>
                  <a:pt x="38824" y="-1519"/>
                  <a:pt x="35596" y="1799"/>
                </a:cubicBezTo>
                <a:cubicBezTo>
                  <a:pt x="32368" y="5027"/>
                  <a:pt x="23402" y="7537"/>
                  <a:pt x="18470" y="7537"/>
                </a:cubicBezTo>
                <a:cubicBezTo>
                  <a:pt x="17394" y="7537"/>
                  <a:pt x="14974" y="6640"/>
                  <a:pt x="12015" y="5296"/>
                </a:cubicBezTo>
                <a:cubicBezTo>
                  <a:pt x="8159" y="7537"/>
                  <a:pt x="4035" y="9599"/>
                  <a:pt x="0" y="10496"/>
                </a:cubicBezTo>
                <a:cubicBezTo>
                  <a:pt x="807" y="11572"/>
                  <a:pt x="2062" y="11034"/>
                  <a:pt x="2331" y="12917"/>
                </a:cubicBezTo>
                <a:close/>
              </a:path>
            </a:pathLst>
          </a:custGeom>
          <a:solidFill>
            <a:srgbClr val="00B0F0"/>
          </a:solidFill>
          <a:ln w="2239" cap="flat">
            <a:noFill/>
            <a:prstDash val="solid"/>
            <a:miter/>
          </a:ln>
        </p:spPr>
        <p:txBody>
          <a:bodyPr rtlCol="0" anchor="ctr"/>
          <a:lstStyle/>
          <a:p>
            <a:endParaRPr lang="es-PA"/>
          </a:p>
        </p:txBody>
      </p:sp>
      <p:sp>
        <p:nvSpPr>
          <p:cNvPr id="90" name="Freeform: Shape 89">
            <a:extLst>
              <a:ext uri="{FF2B5EF4-FFF2-40B4-BE49-F238E27FC236}">
                <a16:creationId xmlns:a16="http://schemas.microsoft.com/office/drawing/2014/main" id="{2002CF6D-8ACD-053D-C9A1-C6742C3BB565}"/>
              </a:ext>
            </a:extLst>
          </p:cNvPr>
          <p:cNvSpPr/>
          <p:nvPr/>
        </p:nvSpPr>
        <p:spPr>
          <a:xfrm>
            <a:off x="5705154" y="2332577"/>
            <a:ext cx="178849" cy="116555"/>
          </a:xfrm>
          <a:custGeom>
            <a:avLst/>
            <a:gdLst>
              <a:gd name="connsiteX0" fmla="*/ 145804 w 162484"/>
              <a:gd name="connsiteY0" fmla="*/ 70743 h 105890"/>
              <a:gd name="connsiteX1" fmla="*/ 138901 w 162484"/>
              <a:gd name="connsiteY1" fmla="*/ 66529 h 105890"/>
              <a:gd name="connsiteX2" fmla="*/ 139349 w 162484"/>
              <a:gd name="connsiteY2" fmla="*/ 65902 h 105890"/>
              <a:gd name="connsiteX3" fmla="*/ 136211 w 162484"/>
              <a:gd name="connsiteY3" fmla="*/ 45638 h 105890"/>
              <a:gd name="connsiteX4" fmla="*/ 124824 w 162484"/>
              <a:gd name="connsiteY4" fmla="*/ 20353 h 105890"/>
              <a:gd name="connsiteX5" fmla="*/ 112899 w 162484"/>
              <a:gd name="connsiteY5" fmla="*/ 0 h 105890"/>
              <a:gd name="connsiteX6" fmla="*/ 104201 w 162484"/>
              <a:gd name="connsiteY6" fmla="*/ 4124 h 105890"/>
              <a:gd name="connsiteX7" fmla="*/ 94070 w 162484"/>
              <a:gd name="connsiteY7" fmla="*/ 9414 h 105890"/>
              <a:gd name="connsiteX8" fmla="*/ 85014 w 162484"/>
              <a:gd name="connsiteY8" fmla="*/ 10490 h 105890"/>
              <a:gd name="connsiteX9" fmla="*/ 77034 w 162484"/>
              <a:gd name="connsiteY9" fmla="*/ 12642 h 105890"/>
              <a:gd name="connsiteX10" fmla="*/ 66364 w 162484"/>
              <a:gd name="connsiteY10" fmla="*/ 9414 h 105890"/>
              <a:gd name="connsiteX11" fmla="*/ 48252 w 162484"/>
              <a:gd name="connsiteY11" fmla="*/ 6187 h 105890"/>
              <a:gd name="connsiteX12" fmla="*/ 41348 w 162484"/>
              <a:gd name="connsiteY12" fmla="*/ 6814 h 105890"/>
              <a:gd name="connsiteX13" fmla="*/ 39645 w 162484"/>
              <a:gd name="connsiteY13" fmla="*/ 10759 h 105890"/>
              <a:gd name="connsiteX14" fmla="*/ 27630 w 162484"/>
              <a:gd name="connsiteY14" fmla="*/ 18381 h 105890"/>
              <a:gd name="connsiteX15" fmla="*/ 11222 w 162484"/>
              <a:gd name="connsiteY15" fmla="*/ 45548 h 105890"/>
              <a:gd name="connsiteX16" fmla="*/ 14 w 162484"/>
              <a:gd name="connsiteY16" fmla="*/ 53977 h 105890"/>
              <a:gd name="connsiteX17" fmla="*/ 6380 w 162484"/>
              <a:gd name="connsiteY17" fmla="*/ 64377 h 105890"/>
              <a:gd name="connsiteX18" fmla="*/ 12387 w 162484"/>
              <a:gd name="connsiteY18" fmla="*/ 70743 h 105890"/>
              <a:gd name="connsiteX19" fmla="*/ 14808 w 162484"/>
              <a:gd name="connsiteY19" fmla="*/ 81951 h 105890"/>
              <a:gd name="connsiteX20" fmla="*/ 34803 w 162484"/>
              <a:gd name="connsiteY20" fmla="*/ 87958 h 105890"/>
              <a:gd name="connsiteX21" fmla="*/ 35879 w 162484"/>
              <a:gd name="connsiteY21" fmla="*/ 95849 h 105890"/>
              <a:gd name="connsiteX22" fmla="*/ 46190 w 162484"/>
              <a:gd name="connsiteY22" fmla="*/ 102753 h 105890"/>
              <a:gd name="connsiteX23" fmla="*/ 65378 w 162484"/>
              <a:gd name="connsiteY23" fmla="*/ 104905 h 105890"/>
              <a:gd name="connsiteX24" fmla="*/ 84565 w 162484"/>
              <a:gd name="connsiteY24" fmla="*/ 105443 h 105890"/>
              <a:gd name="connsiteX25" fmla="*/ 97387 w 162484"/>
              <a:gd name="connsiteY25" fmla="*/ 100153 h 105890"/>
              <a:gd name="connsiteX26" fmla="*/ 118727 w 162484"/>
              <a:gd name="connsiteY26" fmla="*/ 96387 h 105890"/>
              <a:gd name="connsiteX27" fmla="*/ 133073 w 162484"/>
              <a:gd name="connsiteY27" fmla="*/ 100690 h 105890"/>
              <a:gd name="connsiteX28" fmla="*/ 144011 w 162484"/>
              <a:gd name="connsiteY28" fmla="*/ 105891 h 105890"/>
              <a:gd name="connsiteX29" fmla="*/ 144011 w 162484"/>
              <a:gd name="connsiteY29" fmla="*/ 96387 h 105890"/>
              <a:gd name="connsiteX30" fmla="*/ 153067 w 162484"/>
              <a:gd name="connsiteY30" fmla="*/ 81772 h 105890"/>
              <a:gd name="connsiteX31" fmla="*/ 162392 w 162484"/>
              <a:gd name="connsiteY31" fmla="*/ 71909 h 105890"/>
              <a:gd name="connsiteX32" fmla="*/ 162392 w 162484"/>
              <a:gd name="connsiteY32" fmla="*/ 71012 h 105890"/>
              <a:gd name="connsiteX33" fmla="*/ 156026 w 162484"/>
              <a:gd name="connsiteY33" fmla="*/ 66529 h 105890"/>
              <a:gd name="connsiteX34" fmla="*/ 145894 w 162484"/>
              <a:gd name="connsiteY34" fmla="*/ 70743 h 10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2484" h="105890">
                <a:moveTo>
                  <a:pt x="145804" y="70743"/>
                </a:moveTo>
                <a:cubicBezTo>
                  <a:pt x="142039" y="70205"/>
                  <a:pt x="137286" y="68591"/>
                  <a:pt x="138901" y="66529"/>
                </a:cubicBezTo>
                <a:cubicBezTo>
                  <a:pt x="138990" y="66350"/>
                  <a:pt x="139259" y="66171"/>
                  <a:pt x="139349" y="65902"/>
                </a:cubicBezTo>
                <a:cubicBezTo>
                  <a:pt x="134328" y="61867"/>
                  <a:pt x="133073" y="48776"/>
                  <a:pt x="136211" y="45638"/>
                </a:cubicBezTo>
                <a:cubicBezTo>
                  <a:pt x="140245" y="41603"/>
                  <a:pt x="129665" y="26092"/>
                  <a:pt x="124824" y="20353"/>
                </a:cubicBezTo>
                <a:cubicBezTo>
                  <a:pt x="122582" y="17663"/>
                  <a:pt x="117561" y="8787"/>
                  <a:pt x="112899" y="0"/>
                </a:cubicBezTo>
                <a:cubicBezTo>
                  <a:pt x="108685" y="1345"/>
                  <a:pt x="104919" y="2959"/>
                  <a:pt x="104201" y="4124"/>
                </a:cubicBezTo>
                <a:cubicBezTo>
                  <a:pt x="102587" y="6814"/>
                  <a:pt x="97297" y="9414"/>
                  <a:pt x="94070" y="9414"/>
                </a:cubicBezTo>
                <a:cubicBezTo>
                  <a:pt x="90842" y="9414"/>
                  <a:pt x="87703" y="7801"/>
                  <a:pt x="85014" y="10490"/>
                </a:cubicBezTo>
                <a:cubicBezTo>
                  <a:pt x="82324" y="13180"/>
                  <a:pt x="78648" y="14256"/>
                  <a:pt x="77034" y="12642"/>
                </a:cubicBezTo>
                <a:cubicBezTo>
                  <a:pt x="75420" y="11028"/>
                  <a:pt x="70130" y="9414"/>
                  <a:pt x="66364" y="9414"/>
                </a:cubicBezTo>
                <a:cubicBezTo>
                  <a:pt x="62598" y="9414"/>
                  <a:pt x="50942" y="6187"/>
                  <a:pt x="48252" y="6187"/>
                </a:cubicBezTo>
                <a:cubicBezTo>
                  <a:pt x="46638" y="6187"/>
                  <a:pt x="44128" y="6366"/>
                  <a:pt x="41348" y="6814"/>
                </a:cubicBezTo>
                <a:cubicBezTo>
                  <a:pt x="41976" y="7980"/>
                  <a:pt x="41438" y="9325"/>
                  <a:pt x="39645" y="10759"/>
                </a:cubicBezTo>
                <a:cubicBezTo>
                  <a:pt x="36417" y="13180"/>
                  <a:pt x="30051" y="16767"/>
                  <a:pt x="27630" y="18381"/>
                </a:cubicBezTo>
                <a:cubicBezTo>
                  <a:pt x="25209" y="19995"/>
                  <a:pt x="16870" y="39989"/>
                  <a:pt x="11222" y="45548"/>
                </a:cubicBezTo>
                <a:cubicBezTo>
                  <a:pt x="5663" y="51107"/>
                  <a:pt x="462" y="51914"/>
                  <a:pt x="14" y="53977"/>
                </a:cubicBezTo>
                <a:cubicBezTo>
                  <a:pt x="-345" y="55949"/>
                  <a:pt x="6380" y="61149"/>
                  <a:pt x="6380" y="64377"/>
                </a:cubicBezTo>
                <a:cubicBezTo>
                  <a:pt x="6380" y="67605"/>
                  <a:pt x="7994" y="70743"/>
                  <a:pt x="12387" y="70743"/>
                </a:cubicBezTo>
                <a:cubicBezTo>
                  <a:pt x="16781" y="70743"/>
                  <a:pt x="12029" y="81144"/>
                  <a:pt x="14808" y="81951"/>
                </a:cubicBezTo>
                <a:cubicBezTo>
                  <a:pt x="17588" y="82758"/>
                  <a:pt x="34803" y="83924"/>
                  <a:pt x="34803" y="87958"/>
                </a:cubicBezTo>
                <a:cubicBezTo>
                  <a:pt x="34803" y="91097"/>
                  <a:pt x="36686" y="93697"/>
                  <a:pt x="35879" y="95849"/>
                </a:cubicBezTo>
                <a:cubicBezTo>
                  <a:pt x="40721" y="96656"/>
                  <a:pt x="44217" y="103201"/>
                  <a:pt x="46190" y="102753"/>
                </a:cubicBezTo>
                <a:cubicBezTo>
                  <a:pt x="48342" y="102215"/>
                  <a:pt x="62688" y="105443"/>
                  <a:pt x="65378" y="104905"/>
                </a:cubicBezTo>
                <a:cubicBezTo>
                  <a:pt x="68068" y="104367"/>
                  <a:pt x="80262" y="104905"/>
                  <a:pt x="84565" y="105443"/>
                </a:cubicBezTo>
                <a:cubicBezTo>
                  <a:pt x="88869" y="105981"/>
                  <a:pt x="93621" y="103829"/>
                  <a:pt x="97387" y="100153"/>
                </a:cubicBezTo>
                <a:cubicBezTo>
                  <a:pt x="101153" y="96476"/>
                  <a:pt x="114423" y="95849"/>
                  <a:pt x="118727" y="96387"/>
                </a:cubicBezTo>
                <a:cubicBezTo>
                  <a:pt x="122941" y="96925"/>
                  <a:pt x="131548" y="98001"/>
                  <a:pt x="133073" y="100690"/>
                </a:cubicBezTo>
                <a:cubicBezTo>
                  <a:pt x="133880" y="102036"/>
                  <a:pt x="138901" y="104187"/>
                  <a:pt x="144011" y="105891"/>
                </a:cubicBezTo>
                <a:cubicBezTo>
                  <a:pt x="144639" y="103201"/>
                  <a:pt x="143832" y="99794"/>
                  <a:pt x="144011" y="96387"/>
                </a:cubicBezTo>
                <a:cubicBezTo>
                  <a:pt x="144280" y="90828"/>
                  <a:pt x="147508" y="82310"/>
                  <a:pt x="153067" y="81772"/>
                </a:cubicBezTo>
                <a:cubicBezTo>
                  <a:pt x="158626" y="81234"/>
                  <a:pt x="163199" y="81234"/>
                  <a:pt x="162392" y="71909"/>
                </a:cubicBezTo>
                <a:cubicBezTo>
                  <a:pt x="162392" y="71550"/>
                  <a:pt x="162392" y="71371"/>
                  <a:pt x="162392" y="71012"/>
                </a:cubicBezTo>
                <a:cubicBezTo>
                  <a:pt x="159523" y="68591"/>
                  <a:pt x="156922" y="66529"/>
                  <a:pt x="156026" y="66529"/>
                </a:cubicBezTo>
                <a:cubicBezTo>
                  <a:pt x="153874" y="66529"/>
                  <a:pt x="147508" y="71012"/>
                  <a:pt x="145894" y="70743"/>
                </a:cubicBezTo>
                <a:close/>
              </a:path>
            </a:pathLst>
          </a:custGeom>
          <a:solidFill>
            <a:srgbClr val="00B0F0"/>
          </a:solidFill>
          <a:ln w="2239" cap="flat">
            <a:noFill/>
            <a:prstDash val="solid"/>
            <a:miter/>
          </a:ln>
        </p:spPr>
        <p:txBody>
          <a:bodyPr rtlCol="0" anchor="ctr"/>
          <a:lstStyle/>
          <a:p>
            <a:endParaRPr lang="es-PA"/>
          </a:p>
        </p:txBody>
      </p:sp>
      <p:sp>
        <p:nvSpPr>
          <p:cNvPr id="91" name="Freeform: Shape 90">
            <a:extLst>
              <a:ext uri="{FF2B5EF4-FFF2-40B4-BE49-F238E27FC236}">
                <a16:creationId xmlns:a16="http://schemas.microsoft.com/office/drawing/2014/main" id="{D7BD7FF5-C3CD-008F-6E42-3AF569314BDC}"/>
              </a:ext>
            </a:extLst>
          </p:cNvPr>
          <p:cNvSpPr/>
          <p:nvPr/>
        </p:nvSpPr>
        <p:spPr>
          <a:xfrm>
            <a:off x="5829522" y="2328899"/>
            <a:ext cx="61485" cy="76217"/>
          </a:xfrm>
          <a:custGeom>
            <a:avLst/>
            <a:gdLst>
              <a:gd name="connsiteX0" fmla="*/ 40348 w 55859"/>
              <a:gd name="connsiteY0" fmla="*/ 17598 h 69243"/>
              <a:gd name="connsiteX1" fmla="*/ 27526 w 55859"/>
              <a:gd name="connsiteY1" fmla="*/ 8004 h 69243"/>
              <a:gd name="connsiteX2" fmla="*/ 13180 w 55859"/>
              <a:gd name="connsiteY2" fmla="*/ 24 h 69243"/>
              <a:gd name="connsiteX3" fmla="*/ 0 w 55859"/>
              <a:gd name="connsiteY3" fmla="*/ 3342 h 69243"/>
              <a:gd name="connsiteX4" fmla="*/ 11925 w 55859"/>
              <a:gd name="connsiteY4" fmla="*/ 23695 h 69243"/>
              <a:gd name="connsiteX5" fmla="*/ 23312 w 55859"/>
              <a:gd name="connsiteY5" fmla="*/ 48980 h 69243"/>
              <a:gd name="connsiteX6" fmla="*/ 26450 w 55859"/>
              <a:gd name="connsiteY6" fmla="*/ 69244 h 69243"/>
              <a:gd name="connsiteX7" fmla="*/ 36672 w 55859"/>
              <a:gd name="connsiteY7" fmla="*/ 53284 h 69243"/>
              <a:gd name="connsiteX8" fmla="*/ 43576 w 55859"/>
              <a:gd name="connsiteY8" fmla="*/ 45304 h 69243"/>
              <a:gd name="connsiteX9" fmla="*/ 55860 w 55859"/>
              <a:gd name="connsiteY9" fmla="*/ 47456 h 69243"/>
              <a:gd name="connsiteX10" fmla="*/ 51645 w 55859"/>
              <a:gd name="connsiteY10" fmla="*/ 35710 h 69243"/>
              <a:gd name="connsiteX11" fmla="*/ 40438 w 55859"/>
              <a:gd name="connsiteY11" fmla="*/ 17598 h 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59" h="69243">
                <a:moveTo>
                  <a:pt x="40348" y="17598"/>
                </a:moveTo>
                <a:cubicBezTo>
                  <a:pt x="38196" y="10694"/>
                  <a:pt x="31292" y="8004"/>
                  <a:pt x="27526" y="8004"/>
                </a:cubicBezTo>
                <a:cubicBezTo>
                  <a:pt x="23760" y="8004"/>
                  <a:pt x="17394" y="-514"/>
                  <a:pt x="13180" y="24"/>
                </a:cubicBezTo>
                <a:cubicBezTo>
                  <a:pt x="10849" y="293"/>
                  <a:pt x="5111" y="1728"/>
                  <a:pt x="0" y="3342"/>
                </a:cubicBezTo>
                <a:cubicBezTo>
                  <a:pt x="4663" y="12039"/>
                  <a:pt x="9594" y="21005"/>
                  <a:pt x="11925" y="23695"/>
                </a:cubicBezTo>
                <a:cubicBezTo>
                  <a:pt x="16767" y="29434"/>
                  <a:pt x="27437" y="44856"/>
                  <a:pt x="23312" y="48980"/>
                </a:cubicBezTo>
                <a:cubicBezTo>
                  <a:pt x="20084" y="52208"/>
                  <a:pt x="21429" y="65209"/>
                  <a:pt x="26450" y="69244"/>
                </a:cubicBezTo>
                <a:cubicBezTo>
                  <a:pt x="28781" y="66195"/>
                  <a:pt x="36672" y="56332"/>
                  <a:pt x="36672" y="53284"/>
                </a:cubicBezTo>
                <a:cubicBezTo>
                  <a:pt x="36672" y="50056"/>
                  <a:pt x="37210" y="43690"/>
                  <a:pt x="43576" y="45304"/>
                </a:cubicBezTo>
                <a:cubicBezTo>
                  <a:pt x="49942" y="46918"/>
                  <a:pt x="55860" y="49608"/>
                  <a:pt x="55860" y="47456"/>
                </a:cubicBezTo>
                <a:cubicBezTo>
                  <a:pt x="55860" y="45304"/>
                  <a:pt x="54246" y="38400"/>
                  <a:pt x="51645" y="35710"/>
                </a:cubicBezTo>
                <a:cubicBezTo>
                  <a:pt x="48955" y="33020"/>
                  <a:pt x="42589" y="24502"/>
                  <a:pt x="40438" y="17598"/>
                </a:cubicBezTo>
                <a:close/>
              </a:path>
            </a:pathLst>
          </a:custGeom>
          <a:solidFill>
            <a:srgbClr val="00B0F0"/>
          </a:solidFill>
          <a:ln w="2239" cap="flat">
            <a:noFill/>
            <a:prstDash val="solid"/>
            <a:miter/>
          </a:ln>
        </p:spPr>
        <p:txBody>
          <a:bodyPr rtlCol="0" anchor="ctr"/>
          <a:lstStyle/>
          <a:p>
            <a:endParaRPr lang="es-PA"/>
          </a:p>
        </p:txBody>
      </p:sp>
      <p:sp>
        <p:nvSpPr>
          <p:cNvPr id="92" name="Freeform: Shape 91">
            <a:extLst>
              <a:ext uri="{FF2B5EF4-FFF2-40B4-BE49-F238E27FC236}">
                <a16:creationId xmlns:a16="http://schemas.microsoft.com/office/drawing/2014/main" id="{43CEC24D-94D4-8668-DE6A-8207A80545BE}"/>
              </a:ext>
            </a:extLst>
          </p:cNvPr>
          <p:cNvSpPr/>
          <p:nvPr/>
        </p:nvSpPr>
        <p:spPr>
          <a:xfrm>
            <a:off x="5739820" y="2438079"/>
            <a:ext cx="123554" cy="67900"/>
          </a:xfrm>
          <a:custGeom>
            <a:avLst/>
            <a:gdLst>
              <a:gd name="connsiteX0" fmla="*/ 87143 w 112248"/>
              <a:gd name="connsiteY0" fmla="*/ 538 h 61687"/>
              <a:gd name="connsiteX1" fmla="*/ 65803 w 112248"/>
              <a:gd name="connsiteY1" fmla="*/ 4304 h 61687"/>
              <a:gd name="connsiteX2" fmla="*/ 52982 w 112248"/>
              <a:gd name="connsiteY2" fmla="*/ 9594 h 61687"/>
              <a:gd name="connsiteX3" fmla="*/ 33794 w 112248"/>
              <a:gd name="connsiteY3" fmla="*/ 9056 h 61687"/>
              <a:gd name="connsiteX4" fmla="*/ 14606 w 112248"/>
              <a:gd name="connsiteY4" fmla="*/ 6904 h 61687"/>
              <a:gd name="connsiteX5" fmla="*/ 4295 w 112248"/>
              <a:gd name="connsiteY5" fmla="*/ 0 h 61687"/>
              <a:gd name="connsiteX6" fmla="*/ 2860 w 112248"/>
              <a:gd name="connsiteY6" fmla="*/ 1704 h 61687"/>
              <a:gd name="connsiteX7" fmla="*/ 2860 w 112248"/>
              <a:gd name="connsiteY7" fmla="*/ 14077 h 61687"/>
              <a:gd name="connsiteX8" fmla="*/ 8419 w 112248"/>
              <a:gd name="connsiteY8" fmla="*/ 25643 h 61687"/>
              <a:gd name="connsiteX9" fmla="*/ 2412 w 112248"/>
              <a:gd name="connsiteY9" fmla="*/ 32816 h 61687"/>
              <a:gd name="connsiteX10" fmla="*/ 2412 w 112248"/>
              <a:gd name="connsiteY10" fmla="*/ 41603 h 61687"/>
              <a:gd name="connsiteX11" fmla="*/ 12365 w 112248"/>
              <a:gd name="connsiteY11" fmla="*/ 53170 h 61687"/>
              <a:gd name="connsiteX12" fmla="*/ 15861 w 112248"/>
              <a:gd name="connsiteY12" fmla="*/ 58191 h 61687"/>
              <a:gd name="connsiteX13" fmla="*/ 40070 w 112248"/>
              <a:gd name="connsiteY13" fmla="*/ 58460 h 61687"/>
              <a:gd name="connsiteX14" fmla="*/ 59258 w 112248"/>
              <a:gd name="connsiteY14" fmla="*/ 61687 h 61687"/>
              <a:gd name="connsiteX15" fmla="*/ 66162 w 112248"/>
              <a:gd name="connsiteY15" fmla="*/ 57473 h 61687"/>
              <a:gd name="connsiteX16" fmla="*/ 74859 w 112248"/>
              <a:gd name="connsiteY16" fmla="*/ 53349 h 61687"/>
              <a:gd name="connsiteX17" fmla="*/ 74680 w 112248"/>
              <a:gd name="connsiteY17" fmla="*/ 48417 h 61687"/>
              <a:gd name="connsiteX18" fmla="*/ 93061 w 112248"/>
              <a:gd name="connsiteY18" fmla="*/ 48417 h 61687"/>
              <a:gd name="connsiteX19" fmla="*/ 100323 w 112248"/>
              <a:gd name="connsiteY19" fmla="*/ 47073 h 61687"/>
              <a:gd name="connsiteX20" fmla="*/ 97813 w 112248"/>
              <a:gd name="connsiteY20" fmla="*/ 42858 h 61687"/>
              <a:gd name="connsiteX21" fmla="*/ 94047 w 112248"/>
              <a:gd name="connsiteY21" fmla="*/ 29230 h 61687"/>
              <a:gd name="connsiteX22" fmla="*/ 108482 w 112248"/>
              <a:gd name="connsiteY22" fmla="*/ 13808 h 61687"/>
              <a:gd name="connsiteX23" fmla="*/ 112248 w 112248"/>
              <a:gd name="connsiteY23" fmla="*/ 9952 h 61687"/>
              <a:gd name="connsiteX24" fmla="*/ 101309 w 112248"/>
              <a:gd name="connsiteY24" fmla="*/ 4752 h 61687"/>
              <a:gd name="connsiteX25" fmla="*/ 86964 w 112248"/>
              <a:gd name="connsiteY25" fmla="*/ 448 h 6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248" h="61687">
                <a:moveTo>
                  <a:pt x="87143" y="538"/>
                </a:moveTo>
                <a:cubicBezTo>
                  <a:pt x="82839" y="0"/>
                  <a:pt x="69569" y="538"/>
                  <a:pt x="65803" y="4304"/>
                </a:cubicBezTo>
                <a:cubicBezTo>
                  <a:pt x="62038" y="8070"/>
                  <a:pt x="57285" y="10132"/>
                  <a:pt x="52982" y="9594"/>
                </a:cubicBezTo>
                <a:cubicBezTo>
                  <a:pt x="48678" y="9056"/>
                  <a:pt x="36484" y="8518"/>
                  <a:pt x="33794" y="9056"/>
                </a:cubicBezTo>
                <a:cubicBezTo>
                  <a:pt x="31104" y="9594"/>
                  <a:pt x="16758" y="6366"/>
                  <a:pt x="14606" y="6904"/>
                </a:cubicBezTo>
                <a:cubicBezTo>
                  <a:pt x="12723" y="7352"/>
                  <a:pt x="9137" y="807"/>
                  <a:pt x="4295" y="0"/>
                </a:cubicBezTo>
                <a:cubicBezTo>
                  <a:pt x="4026" y="628"/>
                  <a:pt x="3667" y="1166"/>
                  <a:pt x="2860" y="1704"/>
                </a:cubicBezTo>
                <a:cubicBezTo>
                  <a:pt x="-726" y="4124"/>
                  <a:pt x="-1174" y="10490"/>
                  <a:pt x="2860" y="14077"/>
                </a:cubicBezTo>
                <a:cubicBezTo>
                  <a:pt x="6895" y="17663"/>
                  <a:pt x="12096" y="25643"/>
                  <a:pt x="8419" y="25643"/>
                </a:cubicBezTo>
                <a:cubicBezTo>
                  <a:pt x="4743" y="25643"/>
                  <a:pt x="2054" y="30395"/>
                  <a:pt x="2412" y="32816"/>
                </a:cubicBezTo>
                <a:cubicBezTo>
                  <a:pt x="2771" y="35237"/>
                  <a:pt x="1247" y="40438"/>
                  <a:pt x="2412" y="41603"/>
                </a:cubicBezTo>
                <a:cubicBezTo>
                  <a:pt x="3578" y="42769"/>
                  <a:pt x="12006" y="50838"/>
                  <a:pt x="12365" y="53170"/>
                </a:cubicBezTo>
                <a:cubicBezTo>
                  <a:pt x="12723" y="55321"/>
                  <a:pt x="16130" y="56397"/>
                  <a:pt x="15861" y="58191"/>
                </a:cubicBezTo>
                <a:cubicBezTo>
                  <a:pt x="22586" y="57653"/>
                  <a:pt x="36842" y="56846"/>
                  <a:pt x="40070" y="58460"/>
                </a:cubicBezTo>
                <a:cubicBezTo>
                  <a:pt x="44374" y="60612"/>
                  <a:pt x="59258" y="61687"/>
                  <a:pt x="59258" y="61687"/>
                </a:cubicBezTo>
                <a:cubicBezTo>
                  <a:pt x="63472" y="61687"/>
                  <a:pt x="67238" y="60074"/>
                  <a:pt x="66162" y="57473"/>
                </a:cubicBezTo>
                <a:cubicBezTo>
                  <a:pt x="65265" y="55232"/>
                  <a:pt x="70824" y="53708"/>
                  <a:pt x="74859" y="53349"/>
                </a:cubicBezTo>
                <a:cubicBezTo>
                  <a:pt x="74142" y="50928"/>
                  <a:pt x="73693" y="48866"/>
                  <a:pt x="74680" y="48417"/>
                </a:cubicBezTo>
                <a:cubicBezTo>
                  <a:pt x="76652" y="47611"/>
                  <a:pt x="88308" y="45997"/>
                  <a:pt x="93061" y="48417"/>
                </a:cubicBezTo>
                <a:cubicBezTo>
                  <a:pt x="95481" y="49673"/>
                  <a:pt x="98261" y="48417"/>
                  <a:pt x="100323" y="47073"/>
                </a:cubicBezTo>
                <a:cubicBezTo>
                  <a:pt x="99695" y="44831"/>
                  <a:pt x="99068" y="43038"/>
                  <a:pt x="97813" y="42858"/>
                </a:cubicBezTo>
                <a:cubicBezTo>
                  <a:pt x="94854" y="42321"/>
                  <a:pt x="90371" y="30037"/>
                  <a:pt x="94047" y="29230"/>
                </a:cubicBezTo>
                <a:cubicBezTo>
                  <a:pt x="97813" y="28423"/>
                  <a:pt x="102565" y="15601"/>
                  <a:pt x="108482" y="13808"/>
                </a:cubicBezTo>
                <a:cubicBezTo>
                  <a:pt x="110814" y="13091"/>
                  <a:pt x="111800" y="11656"/>
                  <a:pt x="112248" y="9952"/>
                </a:cubicBezTo>
                <a:cubicBezTo>
                  <a:pt x="107138" y="8249"/>
                  <a:pt x="102116" y="6187"/>
                  <a:pt x="101309" y="4752"/>
                </a:cubicBezTo>
                <a:cubicBezTo>
                  <a:pt x="99695" y="2062"/>
                  <a:pt x="91178" y="986"/>
                  <a:pt x="86964" y="448"/>
                </a:cubicBezTo>
                <a:close/>
              </a:path>
            </a:pathLst>
          </a:custGeom>
          <a:solidFill>
            <a:srgbClr val="00B0F0"/>
          </a:solidFill>
          <a:ln w="2239" cap="flat">
            <a:noFill/>
            <a:prstDash val="solid"/>
            <a:miter/>
          </a:ln>
        </p:spPr>
        <p:txBody>
          <a:bodyPr rtlCol="0" anchor="ctr"/>
          <a:lstStyle/>
          <a:p>
            <a:endParaRPr lang="es-PA"/>
          </a:p>
        </p:txBody>
      </p:sp>
      <p:sp>
        <p:nvSpPr>
          <p:cNvPr id="93" name="Freeform: Shape 92">
            <a:extLst>
              <a:ext uri="{FF2B5EF4-FFF2-40B4-BE49-F238E27FC236}">
                <a16:creationId xmlns:a16="http://schemas.microsoft.com/office/drawing/2014/main" id="{C14FDC16-45AD-00FA-335E-1773016E60D7}"/>
              </a:ext>
            </a:extLst>
          </p:cNvPr>
          <p:cNvSpPr/>
          <p:nvPr/>
        </p:nvSpPr>
        <p:spPr>
          <a:xfrm>
            <a:off x="5704378" y="2480418"/>
            <a:ext cx="53213" cy="38391"/>
          </a:xfrm>
          <a:custGeom>
            <a:avLst/>
            <a:gdLst>
              <a:gd name="connsiteX0" fmla="*/ 10761 w 48344"/>
              <a:gd name="connsiteY0" fmla="*/ 34699 h 34878"/>
              <a:gd name="connsiteX1" fmla="*/ 10761 w 48344"/>
              <a:gd name="connsiteY1" fmla="*/ 34699 h 34878"/>
              <a:gd name="connsiteX2" fmla="*/ 11478 w 48344"/>
              <a:gd name="connsiteY2" fmla="*/ 34430 h 34878"/>
              <a:gd name="connsiteX3" fmla="*/ 11658 w 48344"/>
              <a:gd name="connsiteY3" fmla="*/ 34430 h 34878"/>
              <a:gd name="connsiteX4" fmla="*/ 12644 w 48344"/>
              <a:gd name="connsiteY4" fmla="*/ 34251 h 34878"/>
              <a:gd name="connsiteX5" fmla="*/ 12823 w 48344"/>
              <a:gd name="connsiteY5" fmla="*/ 34251 h 34878"/>
              <a:gd name="connsiteX6" fmla="*/ 18562 w 48344"/>
              <a:gd name="connsiteY6" fmla="*/ 34161 h 34878"/>
              <a:gd name="connsiteX7" fmla="*/ 19010 w 48344"/>
              <a:gd name="connsiteY7" fmla="*/ 34161 h 34878"/>
              <a:gd name="connsiteX8" fmla="*/ 20445 w 48344"/>
              <a:gd name="connsiteY8" fmla="*/ 34072 h 34878"/>
              <a:gd name="connsiteX9" fmla="*/ 20983 w 48344"/>
              <a:gd name="connsiteY9" fmla="*/ 34072 h 34878"/>
              <a:gd name="connsiteX10" fmla="*/ 22776 w 48344"/>
              <a:gd name="connsiteY10" fmla="*/ 33713 h 34878"/>
              <a:gd name="connsiteX11" fmla="*/ 31204 w 48344"/>
              <a:gd name="connsiteY11" fmla="*/ 28513 h 34878"/>
              <a:gd name="connsiteX12" fmla="*/ 47971 w 48344"/>
              <a:gd name="connsiteY12" fmla="*/ 20802 h 34878"/>
              <a:gd name="connsiteX13" fmla="*/ 48329 w 48344"/>
              <a:gd name="connsiteY13" fmla="*/ 19995 h 34878"/>
              <a:gd name="connsiteX14" fmla="*/ 44833 w 48344"/>
              <a:gd name="connsiteY14" fmla="*/ 14974 h 34878"/>
              <a:gd name="connsiteX15" fmla="*/ 34880 w 48344"/>
              <a:gd name="connsiteY15" fmla="*/ 3407 h 34878"/>
              <a:gd name="connsiteX16" fmla="*/ 34522 w 48344"/>
              <a:gd name="connsiteY16" fmla="*/ 2152 h 34878"/>
              <a:gd name="connsiteX17" fmla="*/ 34522 w 48344"/>
              <a:gd name="connsiteY17" fmla="*/ 1973 h 34878"/>
              <a:gd name="connsiteX18" fmla="*/ 34522 w 48344"/>
              <a:gd name="connsiteY18" fmla="*/ 0 h 34878"/>
              <a:gd name="connsiteX19" fmla="*/ 3498 w 48344"/>
              <a:gd name="connsiteY19" fmla="*/ 5649 h 34878"/>
              <a:gd name="connsiteX20" fmla="*/ 2423 w 48344"/>
              <a:gd name="connsiteY20" fmla="*/ 4931 h 34878"/>
              <a:gd name="connsiteX21" fmla="*/ 450 w 48344"/>
              <a:gd name="connsiteY21" fmla="*/ 23671 h 34878"/>
              <a:gd name="connsiteX22" fmla="*/ 10851 w 48344"/>
              <a:gd name="connsiteY22" fmla="*/ 34879 h 3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344" h="34878">
                <a:moveTo>
                  <a:pt x="10761" y="34699"/>
                </a:moveTo>
                <a:lnTo>
                  <a:pt x="10761" y="34699"/>
                </a:lnTo>
                <a:cubicBezTo>
                  <a:pt x="10761" y="34699"/>
                  <a:pt x="11120" y="34430"/>
                  <a:pt x="11478" y="34430"/>
                </a:cubicBezTo>
                <a:lnTo>
                  <a:pt x="11658" y="34430"/>
                </a:lnTo>
                <a:cubicBezTo>
                  <a:pt x="11658" y="34430"/>
                  <a:pt x="12285" y="34251"/>
                  <a:pt x="12644" y="34251"/>
                </a:cubicBezTo>
                <a:cubicBezTo>
                  <a:pt x="12644" y="34251"/>
                  <a:pt x="12734" y="34251"/>
                  <a:pt x="12823" y="34251"/>
                </a:cubicBezTo>
                <a:cubicBezTo>
                  <a:pt x="14348" y="34161"/>
                  <a:pt x="16500" y="34251"/>
                  <a:pt x="18562" y="34161"/>
                </a:cubicBezTo>
                <a:cubicBezTo>
                  <a:pt x="18651" y="34161"/>
                  <a:pt x="18831" y="34161"/>
                  <a:pt x="19010" y="34161"/>
                </a:cubicBezTo>
                <a:cubicBezTo>
                  <a:pt x="19459" y="34161"/>
                  <a:pt x="19996" y="34161"/>
                  <a:pt x="20445" y="34072"/>
                </a:cubicBezTo>
                <a:cubicBezTo>
                  <a:pt x="20624" y="34072"/>
                  <a:pt x="20803" y="34072"/>
                  <a:pt x="20983" y="34072"/>
                </a:cubicBezTo>
                <a:cubicBezTo>
                  <a:pt x="21610" y="34072"/>
                  <a:pt x="22238" y="33892"/>
                  <a:pt x="22776" y="33713"/>
                </a:cubicBezTo>
                <a:cubicBezTo>
                  <a:pt x="27528" y="32547"/>
                  <a:pt x="28783" y="27347"/>
                  <a:pt x="31204" y="28513"/>
                </a:cubicBezTo>
                <a:cubicBezTo>
                  <a:pt x="33625" y="29678"/>
                  <a:pt x="46357" y="23222"/>
                  <a:pt x="47971" y="20802"/>
                </a:cubicBezTo>
                <a:cubicBezTo>
                  <a:pt x="48150" y="20533"/>
                  <a:pt x="48240" y="20264"/>
                  <a:pt x="48329" y="19995"/>
                </a:cubicBezTo>
                <a:cubicBezTo>
                  <a:pt x="48599" y="18112"/>
                  <a:pt x="45191" y="17036"/>
                  <a:pt x="44833" y="14974"/>
                </a:cubicBezTo>
                <a:cubicBezTo>
                  <a:pt x="44474" y="12553"/>
                  <a:pt x="36046" y="4573"/>
                  <a:pt x="34880" y="3407"/>
                </a:cubicBezTo>
                <a:cubicBezTo>
                  <a:pt x="34611" y="3138"/>
                  <a:pt x="34522" y="2690"/>
                  <a:pt x="34522" y="2152"/>
                </a:cubicBezTo>
                <a:lnTo>
                  <a:pt x="34522" y="1973"/>
                </a:lnTo>
                <a:cubicBezTo>
                  <a:pt x="34522" y="1435"/>
                  <a:pt x="34522" y="717"/>
                  <a:pt x="34522" y="0"/>
                </a:cubicBezTo>
                <a:cubicBezTo>
                  <a:pt x="22059" y="1793"/>
                  <a:pt x="3498" y="5649"/>
                  <a:pt x="3498" y="5649"/>
                </a:cubicBezTo>
                <a:cubicBezTo>
                  <a:pt x="3498" y="5649"/>
                  <a:pt x="3050" y="5290"/>
                  <a:pt x="2423" y="4931"/>
                </a:cubicBezTo>
                <a:cubicBezTo>
                  <a:pt x="540" y="11028"/>
                  <a:pt x="-715" y="19367"/>
                  <a:pt x="450" y="23671"/>
                </a:cubicBezTo>
                <a:cubicBezTo>
                  <a:pt x="1616" y="27885"/>
                  <a:pt x="5471" y="30754"/>
                  <a:pt x="10851" y="34879"/>
                </a:cubicBezTo>
                <a:close/>
              </a:path>
            </a:pathLst>
          </a:custGeom>
          <a:solidFill>
            <a:srgbClr val="00B0F0"/>
          </a:solidFill>
          <a:ln w="2239" cap="flat">
            <a:noFill/>
            <a:prstDash val="solid"/>
            <a:miter/>
          </a:ln>
        </p:spPr>
        <p:txBody>
          <a:bodyPr rtlCol="0" anchor="ctr"/>
          <a:lstStyle/>
          <a:p>
            <a:endParaRPr lang="es-PA"/>
          </a:p>
        </p:txBody>
      </p:sp>
      <p:sp>
        <p:nvSpPr>
          <p:cNvPr id="94" name="Freeform: Shape 93">
            <a:extLst>
              <a:ext uri="{FF2B5EF4-FFF2-40B4-BE49-F238E27FC236}">
                <a16:creationId xmlns:a16="http://schemas.microsoft.com/office/drawing/2014/main" id="{AF63C5FA-67D3-11F0-7495-7B8BB53744D9}"/>
              </a:ext>
            </a:extLst>
          </p:cNvPr>
          <p:cNvSpPr/>
          <p:nvPr/>
        </p:nvSpPr>
        <p:spPr>
          <a:xfrm>
            <a:off x="5738330" y="2227202"/>
            <a:ext cx="353634" cy="203111"/>
          </a:xfrm>
          <a:custGeom>
            <a:avLst/>
            <a:gdLst>
              <a:gd name="connsiteX0" fmla="*/ 286112 w 321275"/>
              <a:gd name="connsiteY0" fmla="*/ 115728 h 184526"/>
              <a:gd name="connsiteX1" fmla="*/ 300099 w 321275"/>
              <a:gd name="connsiteY1" fmla="*/ 106134 h 184526"/>
              <a:gd name="connsiteX2" fmla="*/ 314893 w 321275"/>
              <a:gd name="connsiteY2" fmla="*/ 106492 h 184526"/>
              <a:gd name="connsiteX3" fmla="*/ 318121 w 321275"/>
              <a:gd name="connsiteY3" fmla="*/ 95733 h 184526"/>
              <a:gd name="connsiteX4" fmla="*/ 314086 w 321275"/>
              <a:gd name="connsiteY4" fmla="*/ 88919 h 184526"/>
              <a:gd name="connsiteX5" fmla="*/ 320452 w 321275"/>
              <a:gd name="connsiteY5" fmla="*/ 84525 h 184526"/>
              <a:gd name="connsiteX6" fmla="*/ 316059 w 321275"/>
              <a:gd name="connsiteY6" fmla="*/ 79325 h 184526"/>
              <a:gd name="connsiteX7" fmla="*/ 321259 w 321275"/>
              <a:gd name="connsiteY7" fmla="*/ 71704 h 184526"/>
              <a:gd name="connsiteX8" fmla="*/ 310858 w 321275"/>
              <a:gd name="connsiteY8" fmla="*/ 65338 h 184526"/>
              <a:gd name="connsiteX9" fmla="*/ 295616 w 321275"/>
              <a:gd name="connsiteY9" fmla="*/ 61303 h 184526"/>
              <a:gd name="connsiteX10" fmla="*/ 280822 w 321275"/>
              <a:gd name="connsiteY10" fmla="*/ 58882 h 184526"/>
              <a:gd name="connsiteX11" fmla="*/ 272842 w 321275"/>
              <a:gd name="connsiteY11" fmla="*/ 49288 h 184526"/>
              <a:gd name="connsiteX12" fmla="*/ 262889 w 321275"/>
              <a:gd name="connsiteY12" fmla="*/ 50095 h 184526"/>
              <a:gd name="connsiteX13" fmla="*/ 253654 w 321275"/>
              <a:gd name="connsiteY13" fmla="*/ 50902 h 184526"/>
              <a:gd name="connsiteX14" fmla="*/ 244867 w 321275"/>
              <a:gd name="connsiteY14" fmla="*/ 46867 h 184526"/>
              <a:gd name="connsiteX15" fmla="*/ 238053 w 321275"/>
              <a:gd name="connsiteY15" fmla="*/ 43281 h 184526"/>
              <a:gd name="connsiteX16" fmla="*/ 230073 w 321275"/>
              <a:gd name="connsiteY16" fmla="*/ 29293 h 184526"/>
              <a:gd name="connsiteX17" fmla="*/ 216893 w 321275"/>
              <a:gd name="connsiteY17" fmla="*/ 26066 h 184526"/>
              <a:gd name="connsiteX18" fmla="*/ 212858 w 321275"/>
              <a:gd name="connsiteY18" fmla="*/ 16113 h 184526"/>
              <a:gd name="connsiteX19" fmla="*/ 210437 w 321275"/>
              <a:gd name="connsiteY19" fmla="*/ 2484 h 184526"/>
              <a:gd name="connsiteX20" fmla="*/ 195643 w 321275"/>
              <a:gd name="connsiteY20" fmla="*/ 870 h 184526"/>
              <a:gd name="connsiteX21" fmla="*/ 183628 w 321275"/>
              <a:gd name="connsiteY21" fmla="*/ 1229 h 184526"/>
              <a:gd name="connsiteX22" fmla="*/ 175200 w 321275"/>
              <a:gd name="connsiteY22" fmla="*/ 5623 h 184526"/>
              <a:gd name="connsiteX23" fmla="*/ 170268 w 321275"/>
              <a:gd name="connsiteY23" fmla="*/ 3560 h 184526"/>
              <a:gd name="connsiteX24" fmla="*/ 158702 w 321275"/>
              <a:gd name="connsiteY24" fmla="*/ 5892 h 184526"/>
              <a:gd name="connsiteX25" fmla="*/ 148032 w 321275"/>
              <a:gd name="connsiteY25" fmla="*/ 17637 h 184526"/>
              <a:gd name="connsiteX26" fmla="*/ 144804 w 321275"/>
              <a:gd name="connsiteY26" fmla="*/ 23555 h 184526"/>
              <a:gd name="connsiteX27" fmla="*/ 128306 w 321275"/>
              <a:gd name="connsiteY27" fmla="*/ 22479 h 184526"/>
              <a:gd name="connsiteX28" fmla="*/ 116561 w 321275"/>
              <a:gd name="connsiteY28" fmla="*/ 18713 h 184526"/>
              <a:gd name="connsiteX29" fmla="*/ 104815 w 321275"/>
              <a:gd name="connsiteY29" fmla="*/ 17637 h 184526"/>
              <a:gd name="connsiteX30" fmla="*/ 92531 w 321275"/>
              <a:gd name="connsiteY30" fmla="*/ 16023 h 184526"/>
              <a:gd name="connsiteX31" fmla="*/ 76034 w 321275"/>
              <a:gd name="connsiteY31" fmla="*/ 13334 h 184526"/>
              <a:gd name="connsiteX32" fmla="*/ 45100 w 321275"/>
              <a:gd name="connsiteY32" fmla="*/ 9568 h 184526"/>
              <a:gd name="connsiteX33" fmla="*/ 33354 w 321275"/>
              <a:gd name="connsiteY33" fmla="*/ 16472 h 184526"/>
              <a:gd name="connsiteX34" fmla="*/ 23671 w 321275"/>
              <a:gd name="connsiteY34" fmla="*/ 18624 h 184526"/>
              <a:gd name="connsiteX35" fmla="*/ 25195 w 321275"/>
              <a:gd name="connsiteY35" fmla="*/ 24721 h 184526"/>
              <a:gd name="connsiteX36" fmla="*/ 32368 w 321275"/>
              <a:gd name="connsiteY36" fmla="*/ 42294 h 184526"/>
              <a:gd name="connsiteX37" fmla="*/ 24388 w 321275"/>
              <a:gd name="connsiteY37" fmla="*/ 48660 h 184526"/>
              <a:gd name="connsiteX38" fmla="*/ 7621 w 321275"/>
              <a:gd name="connsiteY38" fmla="*/ 65876 h 184526"/>
              <a:gd name="connsiteX39" fmla="*/ 7980 w 321275"/>
              <a:gd name="connsiteY39" fmla="*/ 78249 h 184526"/>
              <a:gd name="connsiteX40" fmla="*/ 0 w 321275"/>
              <a:gd name="connsiteY40" fmla="*/ 91429 h 184526"/>
              <a:gd name="connsiteX41" fmla="*/ 7980 w 321275"/>
              <a:gd name="connsiteY41" fmla="*/ 100216 h 184526"/>
              <a:gd name="connsiteX42" fmla="*/ 10939 w 321275"/>
              <a:gd name="connsiteY42" fmla="*/ 102278 h 184526"/>
              <a:gd name="connsiteX43" fmla="*/ 17843 w 321275"/>
              <a:gd name="connsiteY43" fmla="*/ 101651 h 184526"/>
              <a:gd name="connsiteX44" fmla="*/ 35955 w 321275"/>
              <a:gd name="connsiteY44" fmla="*/ 104879 h 184526"/>
              <a:gd name="connsiteX45" fmla="*/ 46624 w 321275"/>
              <a:gd name="connsiteY45" fmla="*/ 108106 h 184526"/>
              <a:gd name="connsiteX46" fmla="*/ 54604 w 321275"/>
              <a:gd name="connsiteY46" fmla="*/ 105954 h 184526"/>
              <a:gd name="connsiteX47" fmla="*/ 63660 w 321275"/>
              <a:gd name="connsiteY47" fmla="*/ 104879 h 184526"/>
              <a:gd name="connsiteX48" fmla="*/ 73792 w 321275"/>
              <a:gd name="connsiteY48" fmla="*/ 99588 h 184526"/>
              <a:gd name="connsiteX49" fmla="*/ 95669 w 321275"/>
              <a:gd name="connsiteY49" fmla="*/ 92147 h 184526"/>
              <a:gd name="connsiteX50" fmla="*/ 110015 w 321275"/>
              <a:gd name="connsiteY50" fmla="*/ 100126 h 184526"/>
              <a:gd name="connsiteX51" fmla="*/ 122837 w 321275"/>
              <a:gd name="connsiteY51" fmla="*/ 109720 h 184526"/>
              <a:gd name="connsiteX52" fmla="*/ 134045 w 321275"/>
              <a:gd name="connsiteY52" fmla="*/ 127832 h 184526"/>
              <a:gd name="connsiteX53" fmla="*/ 138259 w 321275"/>
              <a:gd name="connsiteY53" fmla="*/ 139578 h 184526"/>
              <a:gd name="connsiteX54" fmla="*/ 125975 w 321275"/>
              <a:gd name="connsiteY54" fmla="*/ 137426 h 184526"/>
              <a:gd name="connsiteX55" fmla="*/ 119071 w 321275"/>
              <a:gd name="connsiteY55" fmla="*/ 145406 h 184526"/>
              <a:gd name="connsiteX56" fmla="*/ 108401 w 321275"/>
              <a:gd name="connsiteY56" fmla="*/ 161904 h 184526"/>
              <a:gd name="connsiteX57" fmla="*/ 115305 w 321275"/>
              <a:gd name="connsiteY57" fmla="*/ 166118 h 184526"/>
              <a:gd name="connsiteX58" fmla="*/ 125437 w 321275"/>
              <a:gd name="connsiteY58" fmla="*/ 161904 h 184526"/>
              <a:gd name="connsiteX59" fmla="*/ 131803 w 321275"/>
              <a:gd name="connsiteY59" fmla="*/ 166387 h 184526"/>
              <a:gd name="connsiteX60" fmla="*/ 140411 w 321275"/>
              <a:gd name="connsiteY60" fmla="*/ 152848 h 184526"/>
              <a:gd name="connsiteX61" fmla="*/ 155833 w 321275"/>
              <a:gd name="connsiteY61" fmla="*/ 134736 h 184526"/>
              <a:gd name="connsiteX62" fmla="*/ 175827 w 321275"/>
              <a:gd name="connsiteY62" fmla="*/ 131777 h 184526"/>
              <a:gd name="connsiteX63" fmla="*/ 177710 w 321275"/>
              <a:gd name="connsiteY63" fmla="*/ 143523 h 184526"/>
              <a:gd name="connsiteX64" fmla="*/ 207030 w 321275"/>
              <a:gd name="connsiteY64" fmla="*/ 147827 h 184526"/>
              <a:gd name="connsiteX65" fmla="*/ 183000 w 321275"/>
              <a:gd name="connsiteY65" fmla="*/ 161186 h 184526"/>
              <a:gd name="connsiteX66" fmla="*/ 201112 w 321275"/>
              <a:gd name="connsiteY66" fmla="*/ 169435 h 184526"/>
              <a:gd name="connsiteX67" fmla="*/ 201919 w 321275"/>
              <a:gd name="connsiteY67" fmla="*/ 183333 h 184526"/>
              <a:gd name="connsiteX68" fmla="*/ 216534 w 321275"/>
              <a:gd name="connsiteY68" fmla="*/ 179836 h 184526"/>
              <a:gd name="connsiteX69" fmla="*/ 233839 w 321275"/>
              <a:gd name="connsiteY69" fmla="*/ 172394 h 184526"/>
              <a:gd name="connsiteX70" fmla="*/ 257868 w 321275"/>
              <a:gd name="connsiteY70" fmla="*/ 168897 h 184526"/>
              <a:gd name="connsiteX71" fmla="*/ 239756 w 321275"/>
              <a:gd name="connsiteY71" fmla="*/ 164055 h 184526"/>
              <a:gd name="connsiteX72" fmla="*/ 225141 w 321275"/>
              <a:gd name="connsiteY72" fmla="*/ 149351 h 184526"/>
              <a:gd name="connsiteX73" fmla="*/ 247826 w 321275"/>
              <a:gd name="connsiteY73" fmla="*/ 135005 h 184526"/>
              <a:gd name="connsiteX74" fmla="*/ 270779 w 321275"/>
              <a:gd name="connsiteY74" fmla="*/ 128101 h 184526"/>
              <a:gd name="connsiteX75" fmla="*/ 285394 w 321275"/>
              <a:gd name="connsiteY75" fmla="*/ 123977 h 184526"/>
              <a:gd name="connsiteX76" fmla="*/ 285753 w 321275"/>
              <a:gd name="connsiteY76" fmla="*/ 115459 h 18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1275" h="184526">
                <a:moveTo>
                  <a:pt x="286112" y="115728"/>
                </a:moveTo>
                <a:cubicBezTo>
                  <a:pt x="288891" y="115369"/>
                  <a:pt x="297320" y="106134"/>
                  <a:pt x="300099" y="106134"/>
                </a:cubicBezTo>
                <a:cubicBezTo>
                  <a:pt x="302879" y="106134"/>
                  <a:pt x="314893" y="108555"/>
                  <a:pt x="314893" y="106492"/>
                </a:cubicBezTo>
                <a:cubicBezTo>
                  <a:pt x="314893" y="104430"/>
                  <a:pt x="318928" y="97706"/>
                  <a:pt x="318121" y="95733"/>
                </a:cubicBezTo>
                <a:cubicBezTo>
                  <a:pt x="317314" y="93760"/>
                  <a:pt x="313279" y="90981"/>
                  <a:pt x="314086" y="88919"/>
                </a:cubicBezTo>
                <a:cubicBezTo>
                  <a:pt x="314893" y="86946"/>
                  <a:pt x="320452" y="86946"/>
                  <a:pt x="320452" y="84525"/>
                </a:cubicBezTo>
                <a:cubicBezTo>
                  <a:pt x="320452" y="82104"/>
                  <a:pt x="316059" y="80939"/>
                  <a:pt x="316059" y="79325"/>
                </a:cubicBezTo>
                <a:cubicBezTo>
                  <a:pt x="316059" y="77711"/>
                  <a:pt x="321618" y="74931"/>
                  <a:pt x="321259" y="71704"/>
                </a:cubicBezTo>
                <a:cubicBezTo>
                  <a:pt x="320901" y="68476"/>
                  <a:pt x="316059" y="68117"/>
                  <a:pt x="310858" y="65338"/>
                </a:cubicBezTo>
                <a:cubicBezTo>
                  <a:pt x="305658" y="62558"/>
                  <a:pt x="300458" y="63724"/>
                  <a:pt x="295616" y="61303"/>
                </a:cubicBezTo>
                <a:cubicBezTo>
                  <a:pt x="290864" y="58882"/>
                  <a:pt x="280822" y="60496"/>
                  <a:pt x="280822" y="58882"/>
                </a:cubicBezTo>
                <a:cubicBezTo>
                  <a:pt x="280822" y="57268"/>
                  <a:pt x="274456" y="52068"/>
                  <a:pt x="272842" y="49288"/>
                </a:cubicBezTo>
                <a:cubicBezTo>
                  <a:pt x="271228" y="46508"/>
                  <a:pt x="266027" y="48122"/>
                  <a:pt x="262889" y="50095"/>
                </a:cubicBezTo>
                <a:cubicBezTo>
                  <a:pt x="259661" y="52068"/>
                  <a:pt x="256882" y="52875"/>
                  <a:pt x="253654" y="50902"/>
                </a:cubicBezTo>
                <a:cubicBezTo>
                  <a:pt x="250426" y="48929"/>
                  <a:pt x="247647" y="45702"/>
                  <a:pt x="244867" y="46867"/>
                </a:cubicBezTo>
                <a:cubicBezTo>
                  <a:pt x="242088" y="48033"/>
                  <a:pt x="236887" y="47315"/>
                  <a:pt x="238053" y="43281"/>
                </a:cubicBezTo>
                <a:cubicBezTo>
                  <a:pt x="239218" y="39246"/>
                  <a:pt x="232852" y="30459"/>
                  <a:pt x="230073" y="29293"/>
                </a:cubicBezTo>
                <a:cubicBezTo>
                  <a:pt x="227293" y="28128"/>
                  <a:pt x="218865" y="30100"/>
                  <a:pt x="216893" y="26066"/>
                </a:cubicBezTo>
                <a:cubicBezTo>
                  <a:pt x="214920" y="22031"/>
                  <a:pt x="211334" y="18893"/>
                  <a:pt x="212858" y="16113"/>
                </a:cubicBezTo>
                <a:cubicBezTo>
                  <a:pt x="214472" y="13334"/>
                  <a:pt x="212499" y="5712"/>
                  <a:pt x="210437" y="2484"/>
                </a:cubicBezTo>
                <a:cubicBezTo>
                  <a:pt x="208464" y="-743"/>
                  <a:pt x="198422" y="-295"/>
                  <a:pt x="195643" y="870"/>
                </a:cubicBezTo>
                <a:cubicBezTo>
                  <a:pt x="192863" y="2036"/>
                  <a:pt x="186408" y="-295"/>
                  <a:pt x="183628" y="1229"/>
                </a:cubicBezTo>
                <a:cubicBezTo>
                  <a:pt x="180848" y="2843"/>
                  <a:pt x="179234" y="5623"/>
                  <a:pt x="175200" y="5623"/>
                </a:cubicBezTo>
                <a:cubicBezTo>
                  <a:pt x="172958" y="5623"/>
                  <a:pt x="171524" y="5354"/>
                  <a:pt x="170268" y="3560"/>
                </a:cubicBezTo>
                <a:cubicBezTo>
                  <a:pt x="165965" y="5533"/>
                  <a:pt x="158702" y="5892"/>
                  <a:pt x="158702" y="5892"/>
                </a:cubicBezTo>
                <a:cubicBezTo>
                  <a:pt x="158702" y="5892"/>
                  <a:pt x="148032" y="14409"/>
                  <a:pt x="148032" y="17637"/>
                </a:cubicBezTo>
                <a:cubicBezTo>
                  <a:pt x="148032" y="20865"/>
                  <a:pt x="147494" y="26155"/>
                  <a:pt x="144804" y="23555"/>
                </a:cubicBezTo>
                <a:cubicBezTo>
                  <a:pt x="142114" y="20865"/>
                  <a:pt x="130996" y="20865"/>
                  <a:pt x="128306" y="22479"/>
                </a:cubicBezTo>
                <a:cubicBezTo>
                  <a:pt x="125617" y="24093"/>
                  <a:pt x="121403" y="16113"/>
                  <a:pt x="116561" y="18713"/>
                </a:cubicBezTo>
                <a:cubicBezTo>
                  <a:pt x="111809" y="21403"/>
                  <a:pt x="105353" y="14947"/>
                  <a:pt x="104815" y="17637"/>
                </a:cubicBezTo>
                <a:cubicBezTo>
                  <a:pt x="104277" y="20327"/>
                  <a:pt x="97373" y="18175"/>
                  <a:pt x="92531" y="16023"/>
                </a:cubicBezTo>
                <a:cubicBezTo>
                  <a:pt x="87779" y="13871"/>
                  <a:pt x="79172" y="17099"/>
                  <a:pt x="76034" y="13334"/>
                </a:cubicBezTo>
                <a:cubicBezTo>
                  <a:pt x="72806" y="9568"/>
                  <a:pt x="52094" y="9568"/>
                  <a:pt x="45100" y="9568"/>
                </a:cubicBezTo>
                <a:cubicBezTo>
                  <a:pt x="38106" y="9568"/>
                  <a:pt x="36582" y="13334"/>
                  <a:pt x="33354" y="16472"/>
                </a:cubicBezTo>
                <a:cubicBezTo>
                  <a:pt x="30485" y="19341"/>
                  <a:pt x="27078" y="18803"/>
                  <a:pt x="23671" y="18624"/>
                </a:cubicBezTo>
                <a:cubicBezTo>
                  <a:pt x="23940" y="21313"/>
                  <a:pt x="24478" y="23734"/>
                  <a:pt x="25195" y="24721"/>
                </a:cubicBezTo>
                <a:cubicBezTo>
                  <a:pt x="26809" y="27141"/>
                  <a:pt x="34430" y="38708"/>
                  <a:pt x="32368" y="42294"/>
                </a:cubicBezTo>
                <a:cubicBezTo>
                  <a:pt x="30395" y="45881"/>
                  <a:pt x="26809" y="45881"/>
                  <a:pt x="24388" y="48660"/>
                </a:cubicBezTo>
                <a:cubicBezTo>
                  <a:pt x="21967" y="51440"/>
                  <a:pt x="7980" y="63903"/>
                  <a:pt x="7621" y="65876"/>
                </a:cubicBezTo>
                <a:cubicBezTo>
                  <a:pt x="7263" y="67848"/>
                  <a:pt x="10042" y="76635"/>
                  <a:pt x="7980" y="78249"/>
                </a:cubicBezTo>
                <a:cubicBezTo>
                  <a:pt x="6007" y="79863"/>
                  <a:pt x="0" y="88291"/>
                  <a:pt x="0" y="91429"/>
                </a:cubicBezTo>
                <a:cubicBezTo>
                  <a:pt x="0" y="94567"/>
                  <a:pt x="4393" y="99050"/>
                  <a:pt x="7980" y="100216"/>
                </a:cubicBezTo>
                <a:cubicBezTo>
                  <a:pt x="9504" y="100754"/>
                  <a:pt x="10490" y="101471"/>
                  <a:pt x="10939" y="102278"/>
                </a:cubicBezTo>
                <a:cubicBezTo>
                  <a:pt x="13718" y="101920"/>
                  <a:pt x="16319" y="101651"/>
                  <a:pt x="17843" y="101651"/>
                </a:cubicBezTo>
                <a:cubicBezTo>
                  <a:pt x="20533" y="101651"/>
                  <a:pt x="32278" y="104879"/>
                  <a:pt x="35955" y="104879"/>
                </a:cubicBezTo>
                <a:cubicBezTo>
                  <a:pt x="39630" y="104879"/>
                  <a:pt x="45010" y="106492"/>
                  <a:pt x="46624" y="108106"/>
                </a:cubicBezTo>
                <a:cubicBezTo>
                  <a:pt x="48238" y="109720"/>
                  <a:pt x="51914" y="108644"/>
                  <a:pt x="54604" y="105954"/>
                </a:cubicBezTo>
                <a:cubicBezTo>
                  <a:pt x="57294" y="103265"/>
                  <a:pt x="60432" y="104879"/>
                  <a:pt x="63660" y="104879"/>
                </a:cubicBezTo>
                <a:cubicBezTo>
                  <a:pt x="66888" y="104879"/>
                  <a:pt x="72178" y="102189"/>
                  <a:pt x="73792" y="99588"/>
                </a:cubicBezTo>
                <a:cubicBezTo>
                  <a:pt x="75406" y="96899"/>
                  <a:pt x="91366" y="92684"/>
                  <a:pt x="95669" y="92147"/>
                </a:cubicBezTo>
                <a:cubicBezTo>
                  <a:pt x="99973" y="91609"/>
                  <a:pt x="106339" y="100126"/>
                  <a:pt x="110015" y="100126"/>
                </a:cubicBezTo>
                <a:cubicBezTo>
                  <a:pt x="113691" y="100126"/>
                  <a:pt x="120685" y="102816"/>
                  <a:pt x="122837" y="109720"/>
                </a:cubicBezTo>
                <a:cubicBezTo>
                  <a:pt x="124989" y="116624"/>
                  <a:pt x="131355" y="125142"/>
                  <a:pt x="134045" y="127832"/>
                </a:cubicBezTo>
                <a:cubicBezTo>
                  <a:pt x="136735" y="130522"/>
                  <a:pt x="138259" y="137426"/>
                  <a:pt x="138259" y="139578"/>
                </a:cubicBezTo>
                <a:cubicBezTo>
                  <a:pt x="138259" y="141730"/>
                  <a:pt x="132431" y="139040"/>
                  <a:pt x="125975" y="137426"/>
                </a:cubicBezTo>
                <a:cubicBezTo>
                  <a:pt x="119609" y="135812"/>
                  <a:pt x="119071" y="142268"/>
                  <a:pt x="119071" y="145406"/>
                </a:cubicBezTo>
                <a:cubicBezTo>
                  <a:pt x="119071" y="148544"/>
                  <a:pt x="110015" y="159841"/>
                  <a:pt x="108401" y="161904"/>
                </a:cubicBezTo>
                <a:cubicBezTo>
                  <a:pt x="106788" y="164055"/>
                  <a:pt x="111629" y="165669"/>
                  <a:pt x="115305" y="166118"/>
                </a:cubicBezTo>
                <a:cubicBezTo>
                  <a:pt x="116919" y="166387"/>
                  <a:pt x="123285" y="161904"/>
                  <a:pt x="125437" y="161904"/>
                </a:cubicBezTo>
                <a:cubicBezTo>
                  <a:pt x="126334" y="161904"/>
                  <a:pt x="128934" y="163966"/>
                  <a:pt x="131803" y="166387"/>
                </a:cubicBezTo>
                <a:cubicBezTo>
                  <a:pt x="131176" y="158048"/>
                  <a:pt x="132879" y="158496"/>
                  <a:pt x="140411" y="152848"/>
                </a:cubicBezTo>
                <a:cubicBezTo>
                  <a:pt x="148122" y="147020"/>
                  <a:pt x="148929" y="136081"/>
                  <a:pt x="155833" y="134736"/>
                </a:cubicBezTo>
                <a:cubicBezTo>
                  <a:pt x="162737" y="133391"/>
                  <a:pt x="165696" y="130163"/>
                  <a:pt x="175827" y="131777"/>
                </a:cubicBezTo>
                <a:cubicBezTo>
                  <a:pt x="185959" y="133391"/>
                  <a:pt x="170806" y="139757"/>
                  <a:pt x="177710" y="143523"/>
                </a:cubicBezTo>
                <a:cubicBezTo>
                  <a:pt x="184614" y="147289"/>
                  <a:pt x="205954" y="142447"/>
                  <a:pt x="207030" y="147827"/>
                </a:cubicBezTo>
                <a:cubicBezTo>
                  <a:pt x="208106" y="153117"/>
                  <a:pt x="182462" y="158496"/>
                  <a:pt x="183000" y="161186"/>
                </a:cubicBezTo>
                <a:cubicBezTo>
                  <a:pt x="183538" y="163876"/>
                  <a:pt x="196629" y="166476"/>
                  <a:pt x="201112" y="169435"/>
                </a:cubicBezTo>
                <a:cubicBezTo>
                  <a:pt x="205685" y="172394"/>
                  <a:pt x="199767" y="180643"/>
                  <a:pt x="201919" y="183333"/>
                </a:cubicBezTo>
                <a:cubicBezTo>
                  <a:pt x="204071" y="186023"/>
                  <a:pt x="210975" y="183871"/>
                  <a:pt x="216534" y="179836"/>
                </a:cubicBezTo>
                <a:cubicBezTo>
                  <a:pt x="222093" y="175801"/>
                  <a:pt x="226666" y="177146"/>
                  <a:pt x="233839" y="172394"/>
                </a:cubicBezTo>
                <a:cubicBezTo>
                  <a:pt x="241012" y="167552"/>
                  <a:pt x="255985" y="171856"/>
                  <a:pt x="257868" y="168897"/>
                </a:cubicBezTo>
                <a:cubicBezTo>
                  <a:pt x="259751" y="165938"/>
                  <a:pt x="253564" y="163069"/>
                  <a:pt x="239756" y="164055"/>
                </a:cubicBezTo>
                <a:cubicBezTo>
                  <a:pt x="225948" y="165132"/>
                  <a:pt x="225141" y="152041"/>
                  <a:pt x="225141" y="149351"/>
                </a:cubicBezTo>
                <a:cubicBezTo>
                  <a:pt x="225141" y="146661"/>
                  <a:pt x="239577" y="135722"/>
                  <a:pt x="247826" y="135005"/>
                </a:cubicBezTo>
                <a:cubicBezTo>
                  <a:pt x="256075" y="134198"/>
                  <a:pt x="262800" y="131777"/>
                  <a:pt x="270779" y="128101"/>
                </a:cubicBezTo>
                <a:cubicBezTo>
                  <a:pt x="274007" y="126577"/>
                  <a:pt x="279656" y="125052"/>
                  <a:pt x="285394" y="123977"/>
                </a:cubicBezTo>
                <a:cubicBezTo>
                  <a:pt x="284498" y="120211"/>
                  <a:pt x="283422" y="115817"/>
                  <a:pt x="285753" y="11545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95" name="Freeform: Shape 94">
            <a:extLst>
              <a:ext uri="{FF2B5EF4-FFF2-40B4-BE49-F238E27FC236}">
                <a16:creationId xmlns:a16="http://schemas.microsoft.com/office/drawing/2014/main" id="{D3C6F38D-3D38-965B-D53E-48AC44F4D604}"/>
              </a:ext>
            </a:extLst>
          </p:cNvPr>
          <p:cNvSpPr/>
          <p:nvPr/>
        </p:nvSpPr>
        <p:spPr>
          <a:xfrm>
            <a:off x="5758562" y="2121671"/>
            <a:ext cx="185914" cy="132655"/>
          </a:xfrm>
          <a:custGeom>
            <a:avLst/>
            <a:gdLst>
              <a:gd name="connsiteX0" fmla="*/ 158612 w 168902"/>
              <a:gd name="connsiteY0" fmla="*/ 59715 h 120517"/>
              <a:gd name="connsiteX1" fmla="*/ 148211 w 168902"/>
              <a:gd name="connsiteY1" fmla="*/ 49673 h 120517"/>
              <a:gd name="connsiteX2" fmla="*/ 139783 w 168902"/>
              <a:gd name="connsiteY2" fmla="*/ 38465 h 120517"/>
              <a:gd name="connsiteX3" fmla="*/ 137811 w 168902"/>
              <a:gd name="connsiteY3" fmla="*/ 25643 h 120517"/>
              <a:gd name="connsiteX4" fmla="*/ 136197 w 168902"/>
              <a:gd name="connsiteY4" fmla="*/ 13270 h 120517"/>
              <a:gd name="connsiteX5" fmla="*/ 119430 w 168902"/>
              <a:gd name="connsiteY5" fmla="*/ 8518 h 120517"/>
              <a:gd name="connsiteX6" fmla="*/ 109836 w 168902"/>
              <a:gd name="connsiteY6" fmla="*/ 8518 h 120517"/>
              <a:gd name="connsiteX7" fmla="*/ 100691 w 168902"/>
              <a:gd name="connsiteY7" fmla="*/ 4124 h 120517"/>
              <a:gd name="connsiteX8" fmla="*/ 91097 w 168902"/>
              <a:gd name="connsiteY8" fmla="*/ 1345 h 120517"/>
              <a:gd name="connsiteX9" fmla="*/ 90200 w 168902"/>
              <a:gd name="connsiteY9" fmla="*/ 0 h 120517"/>
              <a:gd name="connsiteX10" fmla="*/ 84641 w 168902"/>
              <a:gd name="connsiteY10" fmla="*/ 2242 h 120517"/>
              <a:gd name="connsiteX11" fmla="*/ 77737 w 168902"/>
              <a:gd name="connsiteY11" fmla="*/ 8608 h 120517"/>
              <a:gd name="connsiteX12" fmla="*/ 65453 w 168902"/>
              <a:gd name="connsiteY12" fmla="*/ 10221 h 120517"/>
              <a:gd name="connsiteX13" fmla="*/ 60612 w 168902"/>
              <a:gd name="connsiteY13" fmla="*/ 19815 h 120517"/>
              <a:gd name="connsiteX14" fmla="*/ 58460 w 168902"/>
              <a:gd name="connsiteY14" fmla="*/ 26719 h 120517"/>
              <a:gd name="connsiteX15" fmla="*/ 52632 w 168902"/>
              <a:gd name="connsiteY15" fmla="*/ 31561 h 120517"/>
              <a:gd name="connsiteX16" fmla="*/ 43576 w 168902"/>
              <a:gd name="connsiteY16" fmla="*/ 40079 h 120517"/>
              <a:gd name="connsiteX17" fmla="*/ 40886 w 168902"/>
              <a:gd name="connsiteY17" fmla="*/ 48597 h 120517"/>
              <a:gd name="connsiteX18" fmla="*/ 29140 w 168902"/>
              <a:gd name="connsiteY18" fmla="*/ 52363 h 120517"/>
              <a:gd name="connsiteX19" fmla="*/ 20084 w 168902"/>
              <a:gd name="connsiteY19" fmla="*/ 56666 h 120517"/>
              <a:gd name="connsiteX20" fmla="*/ 6904 w 168902"/>
              <a:gd name="connsiteY20" fmla="*/ 55770 h 120517"/>
              <a:gd name="connsiteX21" fmla="*/ 6814 w 168902"/>
              <a:gd name="connsiteY21" fmla="*/ 57384 h 120517"/>
              <a:gd name="connsiteX22" fmla="*/ 9594 w 168902"/>
              <a:gd name="connsiteY22" fmla="*/ 71012 h 120517"/>
              <a:gd name="connsiteX23" fmla="*/ 10401 w 168902"/>
              <a:gd name="connsiteY23" fmla="*/ 86614 h 120517"/>
              <a:gd name="connsiteX24" fmla="*/ 0 w 168902"/>
              <a:gd name="connsiteY24" fmla="*/ 95849 h 120517"/>
              <a:gd name="connsiteX25" fmla="*/ 6007 w 168902"/>
              <a:gd name="connsiteY25" fmla="*/ 104994 h 120517"/>
              <a:gd name="connsiteX26" fmla="*/ 5649 w 168902"/>
              <a:gd name="connsiteY26" fmla="*/ 114857 h 120517"/>
              <a:gd name="connsiteX27" fmla="*/ 15332 w 168902"/>
              <a:gd name="connsiteY27" fmla="*/ 112705 h 120517"/>
              <a:gd name="connsiteX28" fmla="*/ 27078 w 168902"/>
              <a:gd name="connsiteY28" fmla="*/ 105801 h 120517"/>
              <a:gd name="connsiteX29" fmla="*/ 58011 w 168902"/>
              <a:gd name="connsiteY29" fmla="*/ 109567 h 120517"/>
              <a:gd name="connsiteX30" fmla="*/ 74509 w 168902"/>
              <a:gd name="connsiteY30" fmla="*/ 112257 h 120517"/>
              <a:gd name="connsiteX31" fmla="*/ 86793 w 168902"/>
              <a:gd name="connsiteY31" fmla="*/ 113871 h 120517"/>
              <a:gd name="connsiteX32" fmla="*/ 98539 w 168902"/>
              <a:gd name="connsiteY32" fmla="*/ 114947 h 120517"/>
              <a:gd name="connsiteX33" fmla="*/ 110285 w 168902"/>
              <a:gd name="connsiteY33" fmla="*/ 118713 h 120517"/>
              <a:gd name="connsiteX34" fmla="*/ 126782 w 168902"/>
              <a:gd name="connsiteY34" fmla="*/ 119789 h 120517"/>
              <a:gd name="connsiteX35" fmla="*/ 130010 w 168902"/>
              <a:gd name="connsiteY35" fmla="*/ 113871 h 120517"/>
              <a:gd name="connsiteX36" fmla="*/ 140680 w 168902"/>
              <a:gd name="connsiteY36" fmla="*/ 102125 h 120517"/>
              <a:gd name="connsiteX37" fmla="*/ 152246 w 168902"/>
              <a:gd name="connsiteY37" fmla="*/ 99794 h 120517"/>
              <a:gd name="connsiteX38" fmla="*/ 149557 w 168902"/>
              <a:gd name="connsiteY38" fmla="*/ 92262 h 120517"/>
              <a:gd name="connsiteX39" fmla="*/ 146777 w 168902"/>
              <a:gd name="connsiteY39" fmla="*/ 75495 h 120517"/>
              <a:gd name="connsiteX40" fmla="*/ 159599 w 168902"/>
              <a:gd name="connsiteY40" fmla="*/ 77468 h 120517"/>
              <a:gd name="connsiteX41" fmla="*/ 168834 w 168902"/>
              <a:gd name="connsiteY41" fmla="*/ 69040 h 120517"/>
              <a:gd name="connsiteX42" fmla="*/ 158881 w 168902"/>
              <a:gd name="connsiteY42" fmla="*/ 59805 h 12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902" h="120517">
                <a:moveTo>
                  <a:pt x="158612" y="59715"/>
                </a:moveTo>
                <a:cubicBezTo>
                  <a:pt x="155385" y="58908"/>
                  <a:pt x="153412" y="51735"/>
                  <a:pt x="148211" y="49673"/>
                </a:cubicBezTo>
                <a:cubicBezTo>
                  <a:pt x="143011" y="47700"/>
                  <a:pt x="144177" y="41245"/>
                  <a:pt x="139783" y="38465"/>
                </a:cubicBezTo>
                <a:cubicBezTo>
                  <a:pt x="135390" y="35686"/>
                  <a:pt x="138169" y="30037"/>
                  <a:pt x="137811" y="25643"/>
                </a:cubicBezTo>
                <a:cubicBezTo>
                  <a:pt x="137452" y="21250"/>
                  <a:pt x="138618" y="14436"/>
                  <a:pt x="136197" y="13270"/>
                </a:cubicBezTo>
                <a:cubicBezTo>
                  <a:pt x="133776" y="12104"/>
                  <a:pt x="123823" y="6456"/>
                  <a:pt x="119430" y="8518"/>
                </a:cubicBezTo>
                <a:cubicBezTo>
                  <a:pt x="115037" y="10490"/>
                  <a:pt x="111809" y="12104"/>
                  <a:pt x="109836" y="8518"/>
                </a:cubicBezTo>
                <a:cubicBezTo>
                  <a:pt x="107863" y="4931"/>
                  <a:pt x="105084" y="2959"/>
                  <a:pt x="100691" y="4124"/>
                </a:cubicBezTo>
                <a:cubicBezTo>
                  <a:pt x="96297" y="5290"/>
                  <a:pt x="93518" y="3318"/>
                  <a:pt x="91097" y="1345"/>
                </a:cubicBezTo>
                <a:cubicBezTo>
                  <a:pt x="90738" y="1076"/>
                  <a:pt x="90469" y="538"/>
                  <a:pt x="90200" y="0"/>
                </a:cubicBezTo>
                <a:cubicBezTo>
                  <a:pt x="88407" y="359"/>
                  <a:pt x="86076" y="1076"/>
                  <a:pt x="84641" y="2242"/>
                </a:cubicBezTo>
                <a:cubicBezTo>
                  <a:pt x="81951" y="4393"/>
                  <a:pt x="81413" y="8608"/>
                  <a:pt x="77737" y="8608"/>
                </a:cubicBezTo>
                <a:cubicBezTo>
                  <a:pt x="74061" y="8608"/>
                  <a:pt x="69757" y="6994"/>
                  <a:pt x="65453" y="10221"/>
                </a:cubicBezTo>
                <a:cubicBezTo>
                  <a:pt x="61150" y="13449"/>
                  <a:pt x="60163" y="17125"/>
                  <a:pt x="60612" y="19815"/>
                </a:cubicBezTo>
                <a:cubicBezTo>
                  <a:pt x="61150" y="22505"/>
                  <a:pt x="61688" y="26719"/>
                  <a:pt x="58460" y="26719"/>
                </a:cubicBezTo>
                <a:cubicBezTo>
                  <a:pt x="55232" y="26719"/>
                  <a:pt x="55770" y="30485"/>
                  <a:pt x="52632" y="31561"/>
                </a:cubicBezTo>
                <a:cubicBezTo>
                  <a:pt x="49404" y="32637"/>
                  <a:pt x="44114" y="37389"/>
                  <a:pt x="43576" y="40079"/>
                </a:cubicBezTo>
                <a:cubicBezTo>
                  <a:pt x="43038" y="42769"/>
                  <a:pt x="43038" y="48597"/>
                  <a:pt x="40886" y="48597"/>
                </a:cubicBezTo>
                <a:cubicBezTo>
                  <a:pt x="38734" y="48597"/>
                  <a:pt x="31292" y="49673"/>
                  <a:pt x="29140" y="52363"/>
                </a:cubicBezTo>
                <a:cubicBezTo>
                  <a:pt x="26988" y="55053"/>
                  <a:pt x="24388" y="57653"/>
                  <a:pt x="20084" y="56666"/>
                </a:cubicBezTo>
                <a:cubicBezTo>
                  <a:pt x="17932" y="56128"/>
                  <a:pt x="12015" y="55860"/>
                  <a:pt x="6904" y="55770"/>
                </a:cubicBezTo>
                <a:cubicBezTo>
                  <a:pt x="6904" y="56308"/>
                  <a:pt x="6904" y="56846"/>
                  <a:pt x="6814" y="57384"/>
                </a:cubicBezTo>
                <a:cubicBezTo>
                  <a:pt x="4842" y="62943"/>
                  <a:pt x="6456" y="68143"/>
                  <a:pt x="9594" y="71012"/>
                </a:cubicBezTo>
                <a:cubicBezTo>
                  <a:pt x="12822" y="73792"/>
                  <a:pt x="13987" y="85000"/>
                  <a:pt x="10401" y="86614"/>
                </a:cubicBezTo>
                <a:cubicBezTo>
                  <a:pt x="6814" y="88228"/>
                  <a:pt x="0" y="92980"/>
                  <a:pt x="0" y="95849"/>
                </a:cubicBezTo>
                <a:cubicBezTo>
                  <a:pt x="0" y="98718"/>
                  <a:pt x="7173" y="101049"/>
                  <a:pt x="6007" y="104994"/>
                </a:cubicBezTo>
                <a:cubicBezTo>
                  <a:pt x="5290" y="107326"/>
                  <a:pt x="5290" y="111360"/>
                  <a:pt x="5649" y="114857"/>
                </a:cubicBezTo>
                <a:cubicBezTo>
                  <a:pt x="9056" y="115036"/>
                  <a:pt x="12373" y="115574"/>
                  <a:pt x="15332" y="112705"/>
                </a:cubicBezTo>
                <a:cubicBezTo>
                  <a:pt x="18560" y="109477"/>
                  <a:pt x="20174" y="105801"/>
                  <a:pt x="27078" y="105801"/>
                </a:cubicBezTo>
                <a:cubicBezTo>
                  <a:pt x="33982" y="105801"/>
                  <a:pt x="54784" y="105801"/>
                  <a:pt x="58011" y="109567"/>
                </a:cubicBezTo>
                <a:cubicBezTo>
                  <a:pt x="61239" y="113333"/>
                  <a:pt x="69757" y="110105"/>
                  <a:pt x="74509" y="112257"/>
                </a:cubicBezTo>
                <a:cubicBezTo>
                  <a:pt x="79351" y="114409"/>
                  <a:pt x="86255" y="116561"/>
                  <a:pt x="86793" y="113871"/>
                </a:cubicBezTo>
                <a:cubicBezTo>
                  <a:pt x="87331" y="111181"/>
                  <a:pt x="93697" y="117637"/>
                  <a:pt x="98539" y="114947"/>
                </a:cubicBezTo>
                <a:cubicBezTo>
                  <a:pt x="103380" y="112257"/>
                  <a:pt x="107595" y="120237"/>
                  <a:pt x="110285" y="118713"/>
                </a:cubicBezTo>
                <a:cubicBezTo>
                  <a:pt x="112974" y="117099"/>
                  <a:pt x="124092" y="117099"/>
                  <a:pt x="126782" y="119789"/>
                </a:cubicBezTo>
                <a:cubicBezTo>
                  <a:pt x="129472" y="122478"/>
                  <a:pt x="130010" y="117099"/>
                  <a:pt x="130010" y="113871"/>
                </a:cubicBezTo>
                <a:cubicBezTo>
                  <a:pt x="130010" y="110643"/>
                  <a:pt x="140680" y="102125"/>
                  <a:pt x="140680" y="102125"/>
                </a:cubicBezTo>
                <a:cubicBezTo>
                  <a:pt x="140680" y="102125"/>
                  <a:pt x="147942" y="101766"/>
                  <a:pt x="152246" y="99794"/>
                </a:cubicBezTo>
                <a:cubicBezTo>
                  <a:pt x="151260" y="98449"/>
                  <a:pt x="150453" y="96118"/>
                  <a:pt x="149557" y="92262"/>
                </a:cubicBezTo>
                <a:cubicBezTo>
                  <a:pt x="147584" y="83475"/>
                  <a:pt x="144356" y="78275"/>
                  <a:pt x="146777" y="75495"/>
                </a:cubicBezTo>
                <a:cubicBezTo>
                  <a:pt x="149198" y="72716"/>
                  <a:pt x="156012" y="79082"/>
                  <a:pt x="159599" y="77468"/>
                </a:cubicBezTo>
                <a:cubicBezTo>
                  <a:pt x="163185" y="75854"/>
                  <a:pt x="169641" y="72626"/>
                  <a:pt x="168834" y="69040"/>
                </a:cubicBezTo>
                <a:cubicBezTo>
                  <a:pt x="168027" y="65453"/>
                  <a:pt x="162019" y="60612"/>
                  <a:pt x="158881" y="5980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96" name="Freeform: Shape 95">
            <a:extLst>
              <a:ext uri="{FF2B5EF4-FFF2-40B4-BE49-F238E27FC236}">
                <a16:creationId xmlns:a16="http://schemas.microsoft.com/office/drawing/2014/main" id="{3C1A2109-74F4-04E6-A92D-9EBF341CAE2A}"/>
              </a:ext>
            </a:extLst>
          </p:cNvPr>
          <p:cNvSpPr/>
          <p:nvPr/>
        </p:nvSpPr>
        <p:spPr>
          <a:xfrm>
            <a:off x="5713793" y="2068503"/>
            <a:ext cx="143856" cy="68761"/>
          </a:xfrm>
          <a:custGeom>
            <a:avLst/>
            <a:gdLst>
              <a:gd name="connsiteX0" fmla="*/ 42825 w 130693"/>
              <a:gd name="connsiteY0" fmla="*/ 43551 h 62469"/>
              <a:gd name="connsiteX1" fmla="*/ 65599 w 130693"/>
              <a:gd name="connsiteY1" fmla="*/ 43551 h 62469"/>
              <a:gd name="connsiteX2" fmla="*/ 76180 w 130693"/>
              <a:gd name="connsiteY2" fmla="*/ 47585 h 62469"/>
              <a:gd name="connsiteX3" fmla="*/ 93305 w 130693"/>
              <a:gd name="connsiteY3" fmla="*/ 56552 h 62469"/>
              <a:gd name="connsiteX4" fmla="*/ 102450 w 130693"/>
              <a:gd name="connsiteY4" fmla="*/ 62469 h 62469"/>
              <a:gd name="connsiteX5" fmla="*/ 105947 w 130693"/>
              <a:gd name="connsiteY5" fmla="*/ 58614 h 62469"/>
              <a:gd name="connsiteX6" fmla="*/ 118231 w 130693"/>
              <a:gd name="connsiteY6" fmla="*/ 57000 h 62469"/>
              <a:gd name="connsiteX7" fmla="*/ 125135 w 130693"/>
              <a:gd name="connsiteY7" fmla="*/ 50634 h 62469"/>
              <a:gd name="connsiteX8" fmla="*/ 130694 w 130693"/>
              <a:gd name="connsiteY8" fmla="*/ 48392 h 62469"/>
              <a:gd name="connsiteX9" fmla="*/ 126839 w 130693"/>
              <a:gd name="connsiteY9" fmla="*/ 37274 h 62469"/>
              <a:gd name="connsiteX10" fmla="*/ 121280 w 130693"/>
              <a:gd name="connsiteY10" fmla="*/ 26874 h 62469"/>
              <a:gd name="connsiteX11" fmla="*/ 119307 w 130693"/>
              <a:gd name="connsiteY11" fmla="*/ 16921 h 62469"/>
              <a:gd name="connsiteX12" fmla="*/ 116258 w 130693"/>
              <a:gd name="connsiteY12" fmla="*/ 12348 h 62469"/>
              <a:gd name="connsiteX13" fmla="*/ 99043 w 130693"/>
              <a:gd name="connsiteY13" fmla="*/ 11272 h 62469"/>
              <a:gd name="connsiteX14" fmla="*/ 80932 w 130693"/>
              <a:gd name="connsiteY14" fmla="*/ 603 h 62469"/>
              <a:gd name="connsiteX15" fmla="*/ 61475 w 130693"/>
              <a:gd name="connsiteY15" fmla="*/ 872 h 62469"/>
              <a:gd name="connsiteX16" fmla="*/ 59861 w 130693"/>
              <a:gd name="connsiteY16" fmla="*/ 18714 h 62469"/>
              <a:gd name="connsiteX17" fmla="*/ 45246 w 130693"/>
              <a:gd name="connsiteY17" fmla="*/ 25618 h 62469"/>
              <a:gd name="connsiteX18" fmla="*/ 29286 w 130693"/>
              <a:gd name="connsiteY18" fmla="*/ 6969 h 62469"/>
              <a:gd name="connsiteX19" fmla="*/ 11981 w 130693"/>
              <a:gd name="connsiteY19" fmla="*/ 14948 h 62469"/>
              <a:gd name="connsiteX20" fmla="*/ 4808 w 130693"/>
              <a:gd name="connsiteY20" fmla="*/ 29384 h 62469"/>
              <a:gd name="connsiteX21" fmla="*/ 2119 w 130693"/>
              <a:gd name="connsiteY21" fmla="*/ 46420 h 62469"/>
              <a:gd name="connsiteX22" fmla="*/ 2567 w 130693"/>
              <a:gd name="connsiteY22" fmla="*/ 47406 h 62469"/>
              <a:gd name="connsiteX23" fmla="*/ 16823 w 130693"/>
              <a:gd name="connsiteY23" fmla="*/ 43640 h 62469"/>
              <a:gd name="connsiteX24" fmla="*/ 42915 w 130693"/>
              <a:gd name="connsiteY24" fmla="*/ 43640 h 6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693" h="62469">
                <a:moveTo>
                  <a:pt x="42825" y="43551"/>
                </a:moveTo>
                <a:cubicBezTo>
                  <a:pt x="47667" y="43551"/>
                  <a:pt x="59144" y="45972"/>
                  <a:pt x="65599" y="43551"/>
                </a:cubicBezTo>
                <a:cubicBezTo>
                  <a:pt x="72145" y="41130"/>
                  <a:pt x="72145" y="48482"/>
                  <a:pt x="76180" y="47585"/>
                </a:cubicBezTo>
                <a:cubicBezTo>
                  <a:pt x="80214" y="46779"/>
                  <a:pt x="88373" y="52517"/>
                  <a:pt x="93305" y="56552"/>
                </a:cubicBezTo>
                <a:cubicBezTo>
                  <a:pt x="95905" y="58704"/>
                  <a:pt x="98953" y="60497"/>
                  <a:pt x="102450" y="62469"/>
                </a:cubicBezTo>
                <a:cubicBezTo>
                  <a:pt x="103257" y="61124"/>
                  <a:pt x="104244" y="59869"/>
                  <a:pt x="105947" y="58614"/>
                </a:cubicBezTo>
                <a:cubicBezTo>
                  <a:pt x="110251" y="55386"/>
                  <a:pt x="114465" y="57000"/>
                  <a:pt x="118231" y="57000"/>
                </a:cubicBezTo>
                <a:cubicBezTo>
                  <a:pt x="121997" y="57000"/>
                  <a:pt x="122535" y="52696"/>
                  <a:pt x="125135" y="50634"/>
                </a:cubicBezTo>
                <a:cubicBezTo>
                  <a:pt x="126659" y="49468"/>
                  <a:pt x="128990" y="48751"/>
                  <a:pt x="130694" y="48392"/>
                </a:cubicBezTo>
                <a:cubicBezTo>
                  <a:pt x="129259" y="45434"/>
                  <a:pt x="129170" y="39695"/>
                  <a:pt x="126839" y="37274"/>
                </a:cubicBezTo>
                <a:cubicBezTo>
                  <a:pt x="124059" y="34495"/>
                  <a:pt x="120024" y="29653"/>
                  <a:pt x="121280" y="26874"/>
                </a:cubicBezTo>
                <a:cubicBezTo>
                  <a:pt x="122445" y="24094"/>
                  <a:pt x="122445" y="20059"/>
                  <a:pt x="119307" y="16921"/>
                </a:cubicBezTo>
                <a:cubicBezTo>
                  <a:pt x="117872" y="15486"/>
                  <a:pt x="116796" y="13873"/>
                  <a:pt x="116258" y="12348"/>
                </a:cubicBezTo>
                <a:cubicBezTo>
                  <a:pt x="109803" y="11541"/>
                  <a:pt x="101016" y="10555"/>
                  <a:pt x="99043" y="11272"/>
                </a:cubicBezTo>
                <a:cubicBezTo>
                  <a:pt x="95815" y="12348"/>
                  <a:pt x="83083" y="2216"/>
                  <a:pt x="80932" y="603"/>
                </a:cubicBezTo>
                <a:cubicBezTo>
                  <a:pt x="79497" y="-473"/>
                  <a:pt x="70082" y="65"/>
                  <a:pt x="61475" y="872"/>
                </a:cubicBezTo>
                <a:cubicBezTo>
                  <a:pt x="56544" y="6341"/>
                  <a:pt x="60130" y="10286"/>
                  <a:pt x="59861" y="18714"/>
                </a:cubicBezTo>
                <a:cubicBezTo>
                  <a:pt x="59592" y="27232"/>
                  <a:pt x="50267" y="25618"/>
                  <a:pt x="45246" y="25618"/>
                </a:cubicBezTo>
                <a:cubicBezTo>
                  <a:pt x="40225" y="25618"/>
                  <a:pt x="31886" y="10465"/>
                  <a:pt x="29286" y="6969"/>
                </a:cubicBezTo>
                <a:cubicBezTo>
                  <a:pt x="26596" y="3472"/>
                  <a:pt x="18078" y="11272"/>
                  <a:pt x="11981" y="14948"/>
                </a:cubicBezTo>
                <a:cubicBezTo>
                  <a:pt x="5884" y="18714"/>
                  <a:pt x="9022" y="25887"/>
                  <a:pt x="4808" y="29384"/>
                </a:cubicBezTo>
                <a:cubicBezTo>
                  <a:pt x="594" y="32881"/>
                  <a:pt x="-2096" y="38709"/>
                  <a:pt x="2119" y="46420"/>
                </a:cubicBezTo>
                <a:cubicBezTo>
                  <a:pt x="2298" y="46779"/>
                  <a:pt x="2388" y="47048"/>
                  <a:pt x="2567" y="47406"/>
                </a:cubicBezTo>
                <a:cubicBezTo>
                  <a:pt x="7857" y="46958"/>
                  <a:pt x="13595" y="45972"/>
                  <a:pt x="16823" y="43640"/>
                </a:cubicBezTo>
                <a:cubicBezTo>
                  <a:pt x="22561" y="39606"/>
                  <a:pt x="37983" y="43640"/>
                  <a:pt x="42915" y="43640"/>
                </a:cubicBezTo>
                <a:close/>
              </a:path>
            </a:pathLst>
          </a:custGeom>
          <a:solidFill>
            <a:srgbClr val="00B0F0"/>
          </a:solidFill>
          <a:ln w="2239" cap="flat">
            <a:noFill/>
            <a:prstDash val="solid"/>
            <a:miter/>
          </a:ln>
        </p:spPr>
        <p:txBody>
          <a:bodyPr rtlCol="0" anchor="ctr"/>
          <a:lstStyle/>
          <a:p>
            <a:endParaRPr lang="es-PA"/>
          </a:p>
        </p:txBody>
      </p:sp>
      <p:sp>
        <p:nvSpPr>
          <p:cNvPr id="97" name="Freeform: Shape 96">
            <a:extLst>
              <a:ext uri="{FF2B5EF4-FFF2-40B4-BE49-F238E27FC236}">
                <a16:creationId xmlns:a16="http://schemas.microsoft.com/office/drawing/2014/main" id="{D5202D0F-3BB2-D170-D954-86C2D822BA36}"/>
              </a:ext>
            </a:extLst>
          </p:cNvPr>
          <p:cNvSpPr/>
          <p:nvPr/>
        </p:nvSpPr>
        <p:spPr>
          <a:xfrm>
            <a:off x="5712745" y="2114465"/>
            <a:ext cx="113716" cy="69845"/>
          </a:xfrm>
          <a:custGeom>
            <a:avLst/>
            <a:gdLst>
              <a:gd name="connsiteX0" fmla="*/ 13560 w 103311"/>
              <a:gd name="connsiteY0" fmla="*/ 31023 h 63454"/>
              <a:gd name="connsiteX1" fmla="*/ 24320 w 103311"/>
              <a:gd name="connsiteY1" fmla="*/ 35058 h 63454"/>
              <a:gd name="connsiteX2" fmla="*/ 34272 w 103311"/>
              <a:gd name="connsiteY2" fmla="*/ 41065 h 63454"/>
              <a:gd name="connsiteX3" fmla="*/ 34272 w 103311"/>
              <a:gd name="connsiteY3" fmla="*/ 53887 h 63454"/>
              <a:gd name="connsiteX4" fmla="*/ 48349 w 103311"/>
              <a:gd name="connsiteY4" fmla="*/ 62315 h 63454"/>
              <a:gd name="connsiteX5" fmla="*/ 61529 w 103311"/>
              <a:gd name="connsiteY5" fmla="*/ 63212 h 63454"/>
              <a:gd name="connsiteX6" fmla="*/ 70585 w 103311"/>
              <a:gd name="connsiteY6" fmla="*/ 58908 h 63454"/>
              <a:gd name="connsiteX7" fmla="*/ 82331 w 103311"/>
              <a:gd name="connsiteY7" fmla="*/ 55142 h 63454"/>
              <a:gd name="connsiteX8" fmla="*/ 85021 w 103311"/>
              <a:gd name="connsiteY8" fmla="*/ 46624 h 63454"/>
              <a:gd name="connsiteX9" fmla="*/ 94077 w 103311"/>
              <a:gd name="connsiteY9" fmla="*/ 38106 h 63454"/>
              <a:gd name="connsiteX10" fmla="*/ 99905 w 103311"/>
              <a:gd name="connsiteY10" fmla="*/ 33265 h 63454"/>
              <a:gd name="connsiteX11" fmla="*/ 102057 w 103311"/>
              <a:gd name="connsiteY11" fmla="*/ 26361 h 63454"/>
              <a:gd name="connsiteX12" fmla="*/ 103312 w 103311"/>
              <a:gd name="connsiteY12" fmla="*/ 20712 h 63454"/>
              <a:gd name="connsiteX13" fmla="*/ 94166 w 103311"/>
              <a:gd name="connsiteY13" fmla="*/ 14794 h 63454"/>
              <a:gd name="connsiteX14" fmla="*/ 77041 w 103311"/>
              <a:gd name="connsiteY14" fmla="*/ 5828 h 63454"/>
              <a:gd name="connsiteX15" fmla="*/ 66461 w 103311"/>
              <a:gd name="connsiteY15" fmla="*/ 1793 h 63454"/>
              <a:gd name="connsiteX16" fmla="*/ 43687 w 103311"/>
              <a:gd name="connsiteY16" fmla="*/ 1793 h 63454"/>
              <a:gd name="connsiteX17" fmla="*/ 17595 w 103311"/>
              <a:gd name="connsiteY17" fmla="*/ 1793 h 63454"/>
              <a:gd name="connsiteX18" fmla="*/ 3339 w 103311"/>
              <a:gd name="connsiteY18" fmla="*/ 5559 h 63454"/>
              <a:gd name="connsiteX19" fmla="*/ 1545 w 103311"/>
              <a:gd name="connsiteY19" fmla="*/ 25105 h 63454"/>
              <a:gd name="connsiteX20" fmla="*/ 2442 w 103311"/>
              <a:gd name="connsiteY20" fmla="*/ 30126 h 63454"/>
              <a:gd name="connsiteX21" fmla="*/ 13381 w 103311"/>
              <a:gd name="connsiteY21" fmla="*/ 31113 h 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311" h="63454">
                <a:moveTo>
                  <a:pt x="13560" y="31023"/>
                </a:moveTo>
                <a:cubicBezTo>
                  <a:pt x="15533" y="33803"/>
                  <a:pt x="21988" y="36223"/>
                  <a:pt x="24320" y="35058"/>
                </a:cubicBezTo>
                <a:cubicBezTo>
                  <a:pt x="26740" y="33892"/>
                  <a:pt x="34272" y="37837"/>
                  <a:pt x="34272" y="41065"/>
                </a:cubicBezTo>
                <a:cubicBezTo>
                  <a:pt x="34272" y="44293"/>
                  <a:pt x="32300" y="53887"/>
                  <a:pt x="34272" y="53887"/>
                </a:cubicBezTo>
                <a:cubicBezTo>
                  <a:pt x="36065" y="53887"/>
                  <a:pt x="47632" y="57473"/>
                  <a:pt x="48349" y="62315"/>
                </a:cubicBezTo>
                <a:cubicBezTo>
                  <a:pt x="53550" y="62405"/>
                  <a:pt x="59378" y="62674"/>
                  <a:pt x="61529" y="63212"/>
                </a:cubicBezTo>
                <a:cubicBezTo>
                  <a:pt x="65833" y="64288"/>
                  <a:pt x="68434" y="61598"/>
                  <a:pt x="70585" y="58908"/>
                </a:cubicBezTo>
                <a:cubicBezTo>
                  <a:pt x="72737" y="56218"/>
                  <a:pt x="80179" y="55142"/>
                  <a:pt x="82331" y="55142"/>
                </a:cubicBezTo>
                <a:cubicBezTo>
                  <a:pt x="84483" y="55142"/>
                  <a:pt x="84483" y="49314"/>
                  <a:pt x="85021" y="46624"/>
                </a:cubicBezTo>
                <a:cubicBezTo>
                  <a:pt x="85559" y="43934"/>
                  <a:pt x="90939" y="39182"/>
                  <a:pt x="94077" y="38106"/>
                </a:cubicBezTo>
                <a:cubicBezTo>
                  <a:pt x="97305" y="37030"/>
                  <a:pt x="96766" y="33265"/>
                  <a:pt x="99905" y="33265"/>
                </a:cubicBezTo>
                <a:cubicBezTo>
                  <a:pt x="103043" y="33265"/>
                  <a:pt x="102595" y="28961"/>
                  <a:pt x="102057" y="26361"/>
                </a:cubicBezTo>
                <a:cubicBezTo>
                  <a:pt x="101698" y="24747"/>
                  <a:pt x="102057" y="22685"/>
                  <a:pt x="103312" y="20712"/>
                </a:cubicBezTo>
                <a:cubicBezTo>
                  <a:pt x="99905" y="18739"/>
                  <a:pt x="96766" y="17036"/>
                  <a:pt x="94166" y="14794"/>
                </a:cubicBezTo>
                <a:cubicBezTo>
                  <a:pt x="89235" y="10670"/>
                  <a:pt x="81076" y="5021"/>
                  <a:pt x="77041" y="5828"/>
                </a:cubicBezTo>
                <a:cubicBezTo>
                  <a:pt x="72917" y="6635"/>
                  <a:pt x="72917" y="-717"/>
                  <a:pt x="66461" y="1793"/>
                </a:cubicBezTo>
                <a:cubicBezTo>
                  <a:pt x="59915" y="4214"/>
                  <a:pt x="48529" y="1793"/>
                  <a:pt x="43687" y="1793"/>
                </a:cubicBezTo>
                <a:cubicBezTo>
                  <a:pt x="38845" y="1793"/>
                  <a:pt x="23333" y="-2242"/>
                  <a:pt x="17595" y="1793"/>
                </a:cubicBezTo>
                <a:cubicBezTo>
                  <a:pt x="14278" y="4124"/>
                  <a:pt x="8629" y="5111"/>
                  <a:pt x="3339" y="5559"/>
                </a:cubicBezTo>
                <a:cubicBezTo>
                  <a:pt x="7015" y="13001"/>
                  <a:pt x="5670" y="20533"/>
                  <a:pt x="1545" y="25105"/>
                </a:cubicBezTo>
                <a:cubicBezTo>
                  <a:pt x="-1324" y="28423"/>
                  <a:pt x="290" y="28871"/>
                  <a:pt x="2442" y="30126"/>
                </a:cubicBezTo>
                <a:cubicBezTo>
                  <a:pt x="6835" y="29678"/>
                  <a:pt x="11767" y="28871"/>
                  <a:pt x="13381" y="31113"/>
                </a:cubicBezTo>
                <a:close/>
              </a:path>
            </a:pathLst>
          </a:custGeom>
          <a:solidFill>
            <a:srgbClr val="00B0F0"/>
          </a:solidFill>
          <a:ln w="2239" cap="flat">
            <a:noFill/>
            <a:prstDash val="solid"/>
            <a:miter/>
          </a:ln>
        </p:spPr>
        <p:txBody>
          <a:bodyPr rtlCol="0" anchor="ctr"/>
          <a:lstStyle/>
          <a:p>
            <a:endParaRPr lang="es-PA"/>
          </a:p>
        </p:txBody>
      </p:sp>
      <p:sp>
        <p:nvSpPr>
          <p:cNvPr id="98" name="Freeform: Shape 97">
            <a:extLst>
              <a:ext uri="{FF2B5EF4-FFF2-40B4-BE49-F238E27FC236}">
                <a16:creationId xmlns:a16="http://schemas.microsoft.com/office/drawing/2014/main" id="{9E23915B-F65F-F781-1D4A-C540B154F175}"/>
              </a:ext>
            </a:extLst>
          </p:cNvPr>
          <p:cNvSpPr/>
          <p:nvPr/>
        </p:nvSpPr>
        <p:spPr>
          <a:xfrm>
            <a:off x="5428639" y="2350555"/>
            <a:ext cx="88816" cy="47059"/>
          </a:xfrm>
          <a:custGeom>
            <a:avLst/>
            <a:gdLst>
              <a:gd name="connsiteX0" fmla="*/ 71723 w 80689"/>
              <a:gd name="connsiteY0" fmla="*/ 18097 h 42753"/>
              <a:gd name="connsiteX1" fmla="*/ 62488 w 80689"/>
              <a:gd name="connsiteY1" fmla="*/ 13255 h 42753"/>
              <a:gd name="connsiteX2" fmla="*/ 62488 w 80689"/>
              <a:gd name="connsiteY2" fmla="*/ 5723 h 42753"/>
              <a:gd name="connsiteX3" fmla="*/ 52087 w 80689"/>
              <a:gd name="connsiteY3" fmla="*/ 1150 h 42753"/>
              <a:gd name="connsiteX4" fmla="*/ 39803 w 80689"/>
              <a:gd name="connsiteY4" fmla="*/ 1688 h 42753"/>
              <a:gd name="connsiteX5" fmla="*/ 24471 w 80689"/>
              <a:gd name="connsiteY5" fmla="*/ 2226 h 42753"/>
              <a:gd name="connsiteX6" fmla="*/ 22050 w 80689"/>
              <a:gd name="connsiteY6" fmla="*/ 4916 h 42753"/>
              <a:gd name="connsiteX7" fmla="*/ 12815 w 80689"/>
              <a:gd name="connsiteY7" fmla="*/ 12538 h 42753"/>
              <a:gd name="connsiteX8" fmla="*/ 1249 w 80689"/>
              <a:gd name="connsiteY8" fmla="*/ 26883 h 42753"/>
              <a:gd name="connsiteX9" fmla="*/ 3670 w 80689"/>
              <a:gd name="connsiteY9" fmla="*/ 32891 h 42753"/>
              <a:gd name="connsiteX10" fmla="*/ 11649 w 80689"/>
              <a:gd name="connsiteY10" fmla="*/ 33698 h 42753"/>
              <a:gd name="connsiteX11" fmla="*/ 14877 w 80689"/>
              <a:gd name="connsiteY11" fmla="*/ 42485 h 42753"/>
              <a:gd name="connsiteX12" fmla="*/ 14877 w 80689"/>
              <a:gd name="connsiteY12" fmla="*/ 42754 h 42753"/>
              <a:gd name="connsiteX13" fmla="*/ 30299 w 80689"/>
              <a:gd name="connsiteY13" fmla="*/ 41678 h 42753"/>
              <a:gd name="connsiteX14" fmla="*/ 39355 w 80689"/>
              <a:gd name="connsiteY14" fmla="*/ 28856 h 42753"/>
              <a:gd name="connsiteX15" fmla="*/ 49487 w 80689"/>
              <a:gd name="connsiteY15" fmla="*/ 41140 h 42753"/>
              <a:gd name="connsiteX16" fmla="*/ 54329 w 80689"/>
              <a:gd name="connsiteY16" fmla="*/ 34774 h 42753"/>
              <a:gd name="connsiteX17" fmla="*/ 60694 w 80689"/>
              <a:gd name="connsiteY17" fmla="*/ 31008 h 42753"/>
              <a:gd name="connsiteX18" fmla="*/ 69212 w 80689"/>
              <a:gd name="connsiteY18" fmla="*/ 28856 h 42753"/>
              <a:gd name="connsiteX19" fmla="*/ 74503 w 80689"/>
              <a:gd name="connsiteY19" fmla="*/ 26704 h 42753"/>
              <a:gd name="connsiteX20" fmla="*/ 77193 w 80689"/>
              <a:gd name="connsiteY20" fmla="*/ 22400 h 42753"/>
              <a:gd name="connsiteX21" fmla="*/ 80689 w 80689"/>
              <a:gd name="connsiteY21" fmla="*/ 19172 h 42753"/>
              <a:gd name="connsiteX22" fmla="*/ 71723 w 80689"/>
              <a:gd name="connsiteY22" fmla="*/ 18007 h 4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689" h="42753">
                <a:moveTo>
                  <a:pt x="71723" y="18097"/>
                </a:moveTo>
                <a:cubicBezTo>
                  <a:pt x="68137" y="19711"/>
                  <a:pt x="62488" y="14869"/>
                  <a:pt x="62488" y="13255"/>
                </a:cubicBezTo>
                <a:cubicBezTo>
                  <a:pt x="62488" y="12179"/>
                  <a:pt x="61771" y="8144"/>
                  <a:pt x="62488" y="5723"/>
                </a:cubicBezTo>
                <a:cubicBezTo>
                  <a:pt x="59529" y="4199"/>
                  <a:pt x="55225" y="2137"/>
                  <a:pt x="52087" y="1150"/>
                </a:cubicBezTo>
                <a:cubicBezTo>
                  <a:pt x="46797" y="-463"/>
                  <a:pt x="44107" y="-463"/>
                  <a:pt x="39803" y="1688"/>
                </a:cubicBezTo>
                <a:cubicBezTo>
                  <a:pt x="37114" y="3033"/>
                  <a:pt x="29582" y="2675"/>
                  <a:pt x="24471" y="2226"/>
                </a:cubicBezTo>
                <a:cubicBezTo>
                  <a:pt x="24023" y="3840"/>
                  <a:pt x="23306" y="4916"/>
                  <a:pt x="22050" y="4916"/>
                </a:cubicBezTo>
                <a:cubicBezTo>
                  <a:pt x="18464" y="4916"/>
                  <a:pt x="13622" y="8503"/>
                  <a:pt x="12815" y="12538"/>
                </a:cubicBezTo>
                <a:cubicBezTo>
                  <a:pt x="12008" y="16572"/>
                  <a:pt x="3580" y="19711"/>
                  <a:pt x="1249" y="26883"/>
                </a:cubicBezTo>
                <a:cubicBezTo>
                  <a:pt x="-1172" y="34056"/>
                  <a:pt x="83" y="37284"/>
                  <a:pt x="3670" y="32891"/>
                </a:cubicBezTo>
                <a:cubicBezTo>
                  <a:pt x="7256" y="28497"/>
                  <a:pt x="11649" y="30111"/>
                  <a:pt x="11649" y="33698"/>
                </a:cubicBezTo>
                <a:cubicBezTo>
                  <a:pt x="11649" y="37284"/>
                  <a:pt x="16491" y="37733"/>
                  <a:pt x="14877" y="42485"/>
                </a:cubicBezTo>
                <a:cubicBezTo>
                  <a:pt x="14877" y="42574"/>
                  <a:pt x="14877" y="42664"/>
                  <a:pt x="14877" y="42754"/>
                </a:cubicBezTo>
                <a:cubicBezTo>
                  <a:pt x="20347" y="42305"/>
                  <a:pt x="27968" y="41678"/>
                  <a:pt x="30299" y="41678"/>
                </a:cubicBezTo>
                <a:cubicBezTo>
                  <a:pt x="34065" y="41678"/>
                  <a:pt x="37741" y="29932"/>
                  <a:pt x="39355" y="28856"/>
                </a:cubicBezTo>
                <a:cubicBezTo>
                  <a:pt x="40969" y="27780"/>
                  <a:pt x="45183" y="37374"/>
                  <a:pt x="49487" y="41140"/>
                </a:cubicBezTo>
                <a:cubicBezTo>
                  <a:pt x="53701" y="44906"/>
                  <a:pt x="54329" y="37912"/>
                  <a:pt x="54329" y="34774"/>
                </a:cubicBezTo>
                <a:cubicBezTo>
                  <a:pt x="54329" y="31635"/>
                  <a:pt x="58094" y="30470"/>
                  <a:pt x="60694" y="31008"/>
                </a:cubicBezTo>
                <a:cubicBezTo>
                  <a:pt x="63384" y="31546"/>
                  <a:pt x="69212" y="32622"/>
                  <a:pt x="69212" y="28856"/>
                </a:cubicBezTo>
                <a:cubicBezTo>
                  <a:pt x="69212" y="25090"/>
                  <a:pt x="72440" y="26704"/>
                  <a:pt x="74503" y="26704"/>
                </a:cubicBezTo>
                <a:cubicBezTo>
                  <a:pt x="76565" y="26704"/>
                  <a:pt x="77193" y="22400"/>
                  <a:pt x="77193" y="22400"/>
                </a:cubicBezTo>
                <a:lnTo>
                  <a:pt x="80689" y="19172"/>
                </a:lnTo>
                <a:cubicBezTo>
                  <a:pt x="77820" y="17738"/>
                  <a:pt x="74592" y="16752"/>
                  <a:pt x="71723" y="18007"/>
                </a:cubicBezTo>
                <a:close/>
              </a:path>
            </a:pathLst>
          </a:custGeom>
          <a:solidFill>
            <a:schemeClr val="bg1">
              <a:lumMod val="95000"/>
            </a:schemeClr>
          </a:solidFill>
          <a:ln w="2239" cap="flat">
            <a:noFill/>
            <a:prstDash val="solid"/>
            <a:miter/>
          </a:ln>
        </p:spPr>
        <p:txBody>
          <a:bodyPr rtlCol="0" anchor="ctr"/>
          <a:lstStyle/>
          <a:p>
            <a:endParaRPr lang="es-PA"/>
          </a:p>
        </p:txBody>
      </p:sp>
      <p:sp>
        <p:nvSpPr>
          <p:cNvPr id="99" name="Freeform: Shape 98">
            <a:extLst>
              <a:ext uri="{FF2B5EF4-FFF2-40B4-BE49-F238E27FC236}">
                <a16:creationId xmlns:a16="http://schemas.microsoft.com/office/drawing/2014/main" id="{042E2A4A-E208-7896-FE0B-06ED60CA14AB}"/>
              </a:ext>
            </a:extLst>
          </p:cNvPr>
          <p:cNvSpPr/>
          <p:nvPr/>
        </p:nvSpPr>
        <p:spPr>
          <a:xfrm>
            <a:off x="5426126" y="2160753"/>
            <a:ext cx="176348" cy="198350"/>
          </a:xfrm>
          <a:custGeom>
            <a:avLst/>
            <a:gdLst>
              <a:gd name="connsiteX0" fmla="*/ 20388 w 160212"/>
              <a:gd name="connsiteY0" fmla="*/ 47252 h 180200"/>
              <a:gd name="connsiteX1" fmla="*/ 11333 w 160212"/>
              <a:gd name="connsiteY1" fmla="*/ 55770 h 180200"/>
              <a:gd name="connsiteX2" fmla="*/ 17161 w 160212"/>
              <a:gd name="connsiteY2" fmla="*/ 65364 h 180200"/>
              <a:gd name="connsiteX3" fmla="*/ 13395 w 160212"/>
              <a:gd name="connsiteY3" fmla="*/ 71281 h 180200"/>
              <a:gd name="connsiteX4" fmla="*/ 3263 w 160212"/>
              <a:gd name="connsiteY4" fmla="*/ 76033 h 180200"/>
              <a:gd name="connsiteX5" fmla="*/ 2187 w 160212"/>
              <a:gd name="connsiteY5" fmla="*/ 84551 h 180200"/>
              <a:gd name="connsiteX6" fmla="*/ 35 w 160212"/>
              <a:gd name="connsiteY6" fmla="*/ 98987 h 180200"/>
              <a:gd name="connsiteX7" fmla="*/ 4877 w 160212"/>
              <a:gd name="connsiteY7" fmla="*/ 110195 h 180200"/>
              <a:gd name="connsiteX8" fmla="*/ 1111 w 160212"/>
              <a:gd name="connsiteY8" fmla="*/ 117099 h 180200"/>
              <a:gd name="connsiteX9" fmla="*/ 6850 w 160212"/>
              <a:gd name="connsiteY9" fmla="*/ 132072 h 180200"/>
              <a:gd name="connsiteX10" fmla="*/ 10884 w 160212"/>
              <a:gd name="connsiteY10" fmla="*/ 134224 h 180200"/>
              <a:gd name="connsiteX11" fmla="*/ 22451 w 160212"/>
              <a:gd name="connsiteY11" fmla="*/ 139783 h 180200"/>
              <a:gd name="connsiteX12" fmla="*/ 32045 w 160212"/>
              <a:gd name="connsiteY12" fmla="*/ 143011 h 180200"/>
              <a:gd name="connsiteX13" fmla="*/ 35631 w 160212"/>
              <a:gd name="connsiteY13" fmla="*/ 149018 h 180200"/>
              <a:gd name="connsiteX14" fmla="*/ 28458 w 160212"/>
              <a:gd name="connsiteY14" fmla="*/ 163813 h 180200"/>
              <a:gd name="connsiteX15" fmla="*/ 26934 w 160212"/>
              <a:gd name="connsiteY15" fmla="*/ 174751 h 180200"/>
              <a:gd name="connsiteX16" fmla="*/ 42266 w 160212"/>
              <a:gd name="connsiteY16" fmla="*/ 174213 h 180200"/>
              <a:gd name="connsiteX17" fmla="*/ 54550 w 160212"/>
              <a:gd name="connsiteY17" fmla="*/ 173675 h 180200"/>
              <a:gd name="connsiteX18" fmla="*/ 64950 w 160212"/>
              <a:gd name="connsiteY18" fmla="*/ 178248 h 180200"/>
              <a:gd name="connsiteX19" fmla="*/ 66923 w 160212"/>
              <a:gd name="connsiteY19" fmla="*/ 176186 h 180200"/>
              <a:gd name="connsiteX20" fmla="*/ 77324 w 160212"/>
              <a:gd name="connsiteY20" fmla="*/ 178966 h 180200"/>
              <a:gd name="connsiteX21" fmla="*/ 88083 w 160212"/>
              <a:gd name="connsiteY21" fmla="*/ 177352 h 180200"/>
              <a:gd name="connsiteX22" fmla="*/ 98484 w 160212"/>
              <a:gd name="connsiteY22" fmla="*/ 176545 h 180200"/>
              <a:gd name="connsiteX23" fmla="*/ 116865 w 160212"/>
              <a:gd name="connsiteY23" fmla="*/ 172958 h 180200"/>
              <a:gd name="connsiteX24" fmla="*/ 124038 w 160212"/>
              <a:gd name="connsiteY24" fmla="*/ 167758 h 180200"/>
              <a:gd name="connsiteX25" fmla="*/ 131211 w 160212"/>
              <a:gd name="connsiteY25" fmla="*/ 156550 h 180200"/>
              <a:gd name="connsiteX26" fmla="*/ 141253 w 160212"/>
              <a:gd name="connsiteY26" fmla="*/ 148570 h 180200"/>
              <a:gd name="connsiteX27" fmla="*/ 122424 w 160212"/>
              <a:gd name="connsiteY27" fmla="*/ 134583 h 180200"/>
              <a:gd name="connsiteX28" fmla="*/ 116417 w 160212"/>
              <a:gd name="connsiteY28" fmla="*/ 119430 h 180200"/>
              <a:gd name="connsiteX29" fmla="*/ 115251 w 160212"/>
              <a:gd name="connsiteY29" fmla="*/ 109836 h 180200"/>
              <a:gd name="connsiteX30" fmla="*/ 134080 w 160212"/>
              <a:gd name="connsiteY30" fmla="*/ 102663 h 180200"/>
              <a:gd name="connsiteX31" fmla="*/ 148874 w 160212"/>
              <a:gd name="connsiteY31" fmla="*/ 95849 h 180200"/>
              <a:gd name="connsiteX32" fmla="*/ 158468 w 160212"/>
              <a:gd name="connsiteY32" fmla="*/ 95400 h 180200"/>
              <a:gd name="connsiteX33" fmla="*/ 158827 w 160212"/>
              <a:gd name="connsiteY33" fmla="*/ 85448 h 180200"/>
              <a:gd name="connsiteX34" fmla="*/ 154433 w 160212"/>
              <a:gd name="connsiteY34" fmla="*/ 71102 h 180200"/>
              <a:gd name="connsiteX35" fmla="*/ 152012 w 160212"/>
              <a:gd name="connsiteY35" fmla="*/ 61508 h 180200"/>
              <a:gd name="connsiteX36" fmla="*/ 147978 w 160212"/>
              <a:gd name="connsiteY36" fmla="*/ 52721 h 180200"/>
              <a:gd name="connsiteX37" fmla="*/ 146812 w 160212"/>
              <a:gd name="connsiteY37" fmla="*/ 45548 h 180200"/>
              <a:gd name="connsiteX38" fmla="*/ 147171 w 160212"/>
              <a:gd name="connsiteY38" fmla="*/ 26719 h 180200"/>
              <a:gd name="connsiteX39" fmla="*/ 147171 w 160212"/>
              <a:gd name="connsiteY39" fmla="*/ 24567 h 180200"/>
              <a:gd name="connsiteX40" fmla="*/ 145646 w 160212"/>
              <a:gd name="connsiteY40" fmla="*/ 22326 h 180200"/>
              <a:gd name="connsiteX41" fmla="*/ 134976 w 160212"/>
              <a:gd name="connsiteY41" fmla="*/ 16498 h 180200"/>
              <a:gd name="connsiteX42" fmla="*/ 136591 w 160212"/>
              <a:gd name="connsiteY42" fmla="*/ 6097 h 180200"/>
              <a:gd name="connsiteX43" fmla="*/ 120631 w 160212"/>
              <a:gd name="connsiteY43" fmla="*/ 10311 h 180200"/>
              <a:gd name="connsiteX44" fmla="*/ 100367 w 160212"/>
              <a:gd name="connsiteY44" fmla="*/ 22057 h 180200"/>
              <a:gd name="connsiteX45" fmla="*/ 91042 w 160212"/>
              <a:gd name="connsiteY45" fmla="*/ 15153 h 180200"/>
              <a:gd name="connsiteX46" fmla="*/ 84676 w 160212"/>
              <a:gd name="connsiteY46" fmla="*/ 11925 h 180200"/>
              <a:gd name="connsiteX47" fmla="*/ 71317 w 160212"/>
              <a:gd name="connsiteY47" fmla="*/ 5559 h 180200"/>
              <a:gd name="connsiteX48" fmla="*/ 70240 w 160212"/>
              <a:gd name="connsiteY48" fmla="*/ 1435 h 180200"/>
              <a:gd name="connsiteX49" fmla="*/ 63606 w 160212"/>
              <a:gd name="connsiteY49" fmla="*/ 1614 h 180200"/>
              <a:gd name="connsiteX50" fmla="*/ 47197 w 160212"/>
              <a:gd name="connsiteY50" fmla="*/ 0 h 180200"/>
              <a:gd name="connsiteX51" fmla="*/ 50336 w 160212"/>
              <a:gd name="connsiteY51" fmla="*/ 8518 h 180200"/>
              <a:gd name="connsiteX52" fmla="*/ 55177 w 160212"/>
              <a:gd name="connsiteY52" fmla="*/ 23940 h 180200"/>
              <a:gd name="connsiteX53" fmla="*/ 47466 w 160212"/>
              <a:gd name="connsiteY53" fmla="*/ 31113 h 180200"/>
              <a:gd name="connsiteX54" fmla="*/ 34107 w 160212"/>
              <a:gd name="connsiteY54" fmla="*/ 29230 h 180200"/>
              <a:gd name="connsiteX55" fmla="*/ 20478 w 160212"/>
              <a:gd name="connsiteY55" fmla="*/ 31382 h 180200"/>
              <a:gd name="connsiteX56" fmla="*/ 19940 w 160212"/>
              <a:gd name="connsiteY56" fmla="*/ 35148 h 180200"/>
              <a:gd name="connsiteX57" fmla="*/ 20478 w 160212"/>
              <a:gd name="connsiteY57" fmla="*/ 47342 h 1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0212" h="180200">
                <a:moveTo>
                  <a:pt x="20388" y="47252"/>
                </a:moveTo>
                <a:cubicBezTo>
                  <a:pt x="16085" y="53618"/>
                  <a:pt x="10257" y="54156"/>
                  <a:pt x="11333" y="55770"/>
                </a:cubicBezTo>
                <a:cubicBezTo>
                  <a:pt x="12409" y="57384"/>
                  <a:pt x="18774" y="62674"/>
                  <a:pt x="17161" y="65364"/>
                </a:cubicBezTo>
                <a:cubicBezTo>
                  <a:pt x="15547" y="68054"/>
                  <a:pt x="13395" y="66440"/>
                  <a:pt x="13395" y="71281"/>
                </a:cubicBezTo>
                <a:cubicBezTo>
                  <a:pt x="13395" y="76123"/>
                  <a:pt x="5953" y="76033"/>
                  <a:pt x="3263" y="76033"/>
                </a:cubicBezTo>
                <a:cubicBezTo>
                  <a:pt x="573" y="76033"/>
                  <a:pt x="3801" y="80875"/>
                  <a:pt x="2187" y="84551"/>
                </a:cubicBezTo>
                <a:cubicBezTo>
                  <a:pt x="573" y="88317"/>
                  <a:pt x="573" y="95759"/>
                  <a:pt x="35" y="98987"/>
                </a:cubicBezTo>
                <a:cubicBezTo>
                  <a:pt x="-503" y="102215"/>
                  <a:pt x="5325" y="107505"/>
                  <a:pt x="4877" y="110195"/>
                </a:cubicBezTo>
                <a:cubicBezTo>
                  <a:pt x="4339" y="112885"/>
                  <a:pt x="35" y="115036"/>
                  <a:pt x="1111" y="117099"/>
                </a:cubicBezTo>
                <a:cubicBezTo>
                  <a:pt x="2097" y="119161"/>
                  <a:pt x="5953" y="122209"/>
                  <a:pt x="6850" y="132072"/>
                </a:cubicBezTo>
                <a:cubicBezTo>
                  <a:pt x="8643" y="132610"/>
                  <a:pt x="10167" y="133328"/>
                  <a:pt x="10884" y="134224"/>
                </a:cubicBezTo>
                <a:cubicBezTo>
                  <a:pt x="13305" y="137452"/>
                  <a:pt x="17250" y="139783"/>
                  <a:pt x="22451" y="139783"/>
                </a:cubicBezTo>
                <a:cubicBezTo>
                  <a:pt x="27651" y="139783"/>
                  <a:pt x="29623" y="143370"/>
                  <a:pt x="32045" y="143011"/>
                </a:cubicBezTo>
                <a:cubicBezTo>
                  <a:pt x="34465" y="142652"/>
                  <a:pt x="40831" y="144625"/>
                  <a:pt x="35631" y="149018"/>
                </a:cubicBezTo>
                <a:cubicBezTo>
                  <a:pt x="30431" y="153412"/>
                  <a:pt x="29623" y="158612"/>
                  <a:pt x="28458" y="163813"/>
                </a:cubicBezTo>
                <a:cubicBezTo>
                  <a:pt x="27651" y="167220"/>
                  <a:pt x="27741" y="171882"/>
                  <a:pt x="26934" y="174751"/>
                </a:cubicBezTo>
                <a:cubicBezTo>
                  <a:pt x="32045" y="175200"/>
                  <a:pt x="39486" y="175558"/>
                  <a:pt x="42266" y="174213"/>
                </a:cubicBezTo>
                <a:cubicBezTo>
                  <a:pt x="46570" y="172062"/>
                  <a:pt x="49170" y="172062"/>
                  <a:pt x="54550" y="173675"/>
                </a:cubicBezTo>
                <a:cubicBezTo>
                  <a:pt x="57688" y="174662"/>
                  <a:pt x="61992" y="176724"/>
                  <a:pt x="64950" y="178248"/>
                </a:cubicBezTo>
                <a:cubicBezTo>
                  <a:pt x="65309" y="177172"/>
                  <a:pt x="65847" y="176365"/>
                  <a:pt x="66923" y="176186"/>
                </a:cubicBezTo>
                <a:cubicBezTo>
                  <a:pt x="70510" y="175827"/>
                  <a:pt x="74903" y="183000"/>
                  <a:pt x="77324" y="178966"/>
                </a:cubicBezTo>
                <a:cubicBezTo>
                  <a:pt x="79745" y="174931"/>
                  <a:pt x="85304" y="175738"/>
                  <a:pt x="88083" y="177352"/>
                </a:cubicBezTo>
                <a:cubicBezTo>
                  <a:pt x="90863" y="178966"/>
                  <a:pt x="95256" y="179773"/>
                  <a:pt x="98484" y="176545"/>
                </a:cubicBezTo>
                <a:cubicBezTo>
                  <a:pt x="101712" y="173317"/>
                  <a:pt x="114085" y="171793"/>
                  <a:pt x="116865" y="172958"/>
                </a:cubicBezTo>
                <a:cubicBezTo>
                  <a:pt x="119644" y="174124"/>
                  <a:pt x="126817" y="177352"/>
                  <a:pt x="124038" y="167758"/>
                </a:cubicBezTo>
                <a:cubicBezTo>
                  <a:pt x="121258" y="158164"/>
                  <a:pt x="130045" y="160137"/>
                  <a:pt x="131211" y="156550"/>
                </a:cubicBezTo>
                <a:cubicBezTo>
                  <a:pt x="132376" y="152964"/>
                  <a:pt x="142777" y="151350"/>
                  <a:pt x="141253" y="148570"/>
                </a:cubicBezTo>
                <a:cubicBezTo>
                  <a:pt x="139639" y="145791"/>
                  <a:pt x="126459" y="137362"/>
                  <a:pt x="122424" y="134583"/>
                </a:cubicBezTo>
                <a:cubicBezTo>
                  <a:pt x="118389" y="131803"/>
                  <a:pt x="118389" y="123016"/>
                  <a:pt x="116417" y="119430"/>
                </a:cubicBezTo>
                <a:cubicBezTo>
                  <a:pt x="114444" y="115843"/>
                  <a:pt x="110050" y="111002"/>
                  <a:pt x="115251" y="109836"/>
                </a:cubicBezTo>
                <a:cubicBezTo>
                  <a:pt x="120451" y="108670"/>
                  <a:pt x="129686" y="106608"/>
                  <a:pt x="134080" y="102663"/>
                </a:cubicBezTo>
                <a:cubicBezTo>
                  <a:pt x="138473" y="98628"/>
                  <a:pt x="146453" y="98270"/>
                  <a:pt x="148874" y="95849"/>
                </a:cubicBezTo>
                <a:cubicBezTo>
                  <a:pt x="151295" y="93428"/>
                  <a:pt x="156854" y="97821"/>
                  <a:pt x="158468" y="95400"/>
                </a:cubicBezTo>
                <a:cubicBezTo>
                  <a:pt x="160082" y="92980"/>
                  <a:pt x="161248" y="88228"/>
                  <a:pt x="158827" y="85448"/>
                </a:cubicBezTo>
                <a:cubicBezTo>
                  <a:pt x="156406" y="82668"/>
                  <a:pt x="154792" y="77827"/>
                  <a:pt x="154433" y="71102"/>
                </a:cubicBezTo>
                <a:cubicBezTo>
                  <a:pt x="154075" y="64288"/>
                  <a:pt x="152012" y="64736"/>
                  <a:pt x="152012" y="61508"/>
                </a:cubicBezTo>
                <a:cubicBezTo>
                  <a:pt x="152012" y="58280"/>
                  <a:pt x="150847" y="54335"/>
                  <a:pt x="147978" y="52721"/>
                </a:cubicBezTo>
                <a:cubicBezTo>
                  <a:pt x="145198" y="51107"/>
                  <a:pt x="143943" y="49942"/>
                  <a:pt x="146812" y="45548"/>
                </a:cubicBezTo>
                <a:cubicBezTo>
                  <a:pt x="149591" y="41155"/>
                  <a:pt x="148426" y="29947"/>
                  <a:pt x="147171" y="26719"/>
                </a:cubicBezTo>
                <a:cubicBezTo>
                  <a:pt x="146902" y="26092"/>
                  <a:pt x="146991" y="25374"/>
                  <a:pt x="147171" y="24567"/>
                </a:cubicBezTo>
                <a:cubicBezTo>
                  <a:pt x="146453" y="24209"/>
                  <a:pt x="145915" y="23491"/>
                  <a:pt x="145646" y="22326"/>
                </a:cubicBezTo>
                <a:cubicBezTo>
                  <a:pt x="144839" y="18022"/>
                  <a:pt x="141970" y="16498"/>
                  <a:pt x="134976" y="16498"/>
                </a:cubicBezTo>
                <a:cubicBezTo>
                  <a:pt x="127983" y="16498"/>
                  <a:pt x="139191" y="9594"/>
                  <a:pt x="136591" y="6097"/>
                </a:cubicBezTo>
                <a:cubicBezTo>
                  <a:pt x="133901" y="2600"/>
                  <a:pt x="126997" y="12463"/>
                  <a:pt x="120631" y="10311"/>
                </a:cubicBezTo>
                <a:cubicBezTo>
                  <a:pt x="114265" y="8159"/>
                  <a:pt x="106016" y="17753"/>
                  <a:pt x="100367" y="22057"/>
                </a:cubicBezTo>
                <a:cubicBezTo>
                  <a:pt x="94808" y="26361"/>
                  <a:pt x="86738" y="21250"/>
                  <a:pt x="91042" y="15153"/>
                </a:cubicBezTo>
                <a:cubicBezTo>
                  <a:pt x="95346" y="9056"/>
                  <a:pt x="91042" y="9594"/>
                  <a:pt x="84676" y="11925"/>
                </a:cubicBezTo>
                <a:cubicBezTo>
                  <a:pt x="78310" y="14346"/>
                  <a:pt x="70510" y="11387"/>
                  <a:pt x="71317" y="5559"/>
                </a:cubicBezTo>
                <a:cubicBezTo>
                  <a:pt x="71496" y="4035"/>
                  <a:pt x="71048" y="2690"/>
                  <a:pt x="70240" y="1435"/>
                </a:cubicBezTo>
                <a:cubicBezTo>
                  <a:pt x="67102" y="1883"/>
                  <a:pt x="64681" y="1973"/>
                  <a:pt x="63606" y="1614"/>
                </a:cubicBezTo>
                <a:cubicBezTo>
                  <a:pt x="60736" y="628"/>
                  <a:pt x="54281" y="179"/>
                  <a:pt x="47197" y="0"/>
                </a:cubicBezTo>
                <a:cubicBezTo>
                  <a:pt x="49349" y="3138"/>
                  <a:pt x="51591" y="6097"/>
                  <a:pt x="50336" y="8518"/>
                </a:cubicBezTo>
                <a:cubicBezTo>
                  <a:pt x="47915" y="13091"/>
                  <a:pt x="51681" y="17305"/>
                  <a:pt x="55177" y="23940"/>
                </a:cubicBezTo>
                <a:cubicBezTo>
                  <a:pt x="58674" y="30575"/>
                  <a:pt x="47735" y="26899"/>
                  <a:pt x="47466" y="31113"/>
                </a:cubicBezTo>
                <a:cubicBezTo>
                  <a:pt x="47197" y="35417"/>
                  <a:pt x="37335" y="30844"/>
                  <a:pt x="34107" y="29230"/>
                </a:cubicBezTo>
                <a:cubicBezTo>
                  <a:pt x="30879" y="27616"/>
                  <a:pt x="20209" y="28692"/>
                  <a:pt x="20478" y="31382"/>
                </a:cubicBezTo>
                <a:cubicBezTo>
                  <a:pt x="20568" y="32458"/>
                  <a:pt x="20478" y="33892"/>
                  <a:pt x="19940" y="35148"/>
                </a:cubicBezTo>
                <a:cubicBezTo>
                  <a:pt x="21375" y="40258"/>
                  <a:pt x="22002" y="45010"/>
                  <a:pt x="20478" y="47342"/>
                </a:cubicBezTo>
                <a:close/>
              </a:path>
            </a:pathLst>
          </a:custGeom>
          <a:solidFill>
            <a:srgbClr val="00B0F0"/>
          </a:solidFill>
          <a:ln w="2239" cap="flat">
            <a:noFill/>
            <a:prstDash val="solid"/>
            <a:miter/>
          </a:ln>
        </p:spPr>
        <p:txBody>
          <a:bodyPr rtlCol="0" anchor="ctr"/>
          <a:lstStyle/>
          <a:p>
            <a:endParaRPr lang="es-PA"/>
          </a:p>
        </p:txBody>
      </p:sp>
      <p:sp>
        <p:nvSpPr>
          <p:cNvPr id="100" name="Freeform: Shape 99">
            <a:extLst>
              <a:ext uri="{FF2B5EF4-FFF2-40B4-BE49-F238E27FC236}">
                <a16:creationId xmlns:a16="http://schemas.microsoft.com/office/drawing/2014/main" id="{A4288094-8123-9910-EF2B-CE7738FA31CA}"/>
              </a:ext>
            </a:extLst>
          </p:cNvPr>
          <p:cNvSpPr/>
          <p:nvPr/>
        </p:nvSpPr>
        <p:spPr>
          <a:xfrm>
            <a:off x="5715335" y="1681195"/>
            <a:ext cx="207789" cy="329075"/>
          </a:xfrm>
          <a:custGeom>
            <a:avLst/>
            <a:gdLst>
              <a:gd name="connsiteX0" fmla="*/ 161123 w 188776"/>
              <a:gd name="connsiteY0" fmla="*/ 251063 h 298964"/>
              <a:gd name="connsiteX1" fmla="*/ 187752 w 188776"/>
              <a:gd name="connsiteY1" fmla="*/ 225509 h 298964"/>
              <a:gd name="connsiteX2" fmla="*/ 182911 w 188776"/>
              <a:gd name="connsiteY2" fmla="*/ 211074 h 298964"/>
              <a:gd name="connsiteX3" fmla="*/ 159957 w 188776"/>
              <a:gd name="connsiteY3" fmla="*/ 193500 h 298964"/>
              <a:gd name="connsiteX4" fmla="*/ 171165 w 188776"/>
              <a:gd name="connsiteY4" fmla="*/ 183368 h 298964"/>
              <a:gd name="connsiteX5" fmla="*/ 161571 w 188776"/>
              <a:gd name="connsiteY5" fmla="*/ 173774 h 298964"/>
              <a:gd name="connsiteX6" fmla="*/ 164261 w 188776"/>
              <a:gd name="connsiteY6" fmla="*/ 164718 h 298964"/>
              <a:gd name="connsiteX7" fmla="*/ 155205 w 188776"/>
              <a:gd name="connsiteY7" fmla="*/ 158800 h 298964"/>
              <a:gd name="connsiteX8" fmla="*/ 159419 w 188776"/>
              <a:gd name="connsiteY8" fmla="*/ 153510 h 298964"/>
              <a:gd name="connsiteX9" fmla="*/ 156729 w 188776"/>
              <a:gd name="connsiteY9" fmla="*/ 139613 h 298964"/>
              <a:gd name="connsiteX10" fmla="*/ 162557 w 188776"/>
              <a:gd name="connsiteY10" fmla="*/ 128943 h 298964"/>
              <a:gd name="connsiteX11" fmla="*/ 145522 w 188776"/>
              <a:gd name="connsiteY11" fmla="*/ 101775 h 298964"/>
              <a:gd name="connsiteX12" fmla="*/ 150901 w 188776"/>
              <a:gd name="connsiteY12" fmla="*/ 91106 h 298964"/>
              <a:gd name="connsiteX13" fmla="*/ 162109 w 188776"/>
              <a:gd name="connsiteY13" fmla="*/ 77746 h 298964"/>
              <a:gd name="connsiteX14" fmla="*/ 149288 w 188776"/>
              <a:gd name="connsiteY14" fmla="*/ 64386 h 298964"/>
              <a:gd name="connsiteX15" fmla="*/ 138080 w 188776"/>
              <a:gd name="connsiteY15" fmla="*/ 58020 h 298964"/>
              <a:gd name="connsiteX16" fmla="*/ 135390 w 188776"/>
              <a:gd name="connsiteY16" fmla="*/ 47888 h 298964"/>
              <a:gd name="connsiteX17" fmla="*/ 138080 w 188776"/>
              <a:gd name="connsiteY17" fmla="*/ 38295 h 298964"/>
              <a:gd name="connsiteX18" fmla="*/ 144984 w 188776"/>
              <a:gd name="connsiteY18" fmla="*/ 33005 h 298964"/>
              <a:gd name="connsiteX19" fmla="*/ 149019 w 188776"/>
              <a:gd name="connsiteY19" fmla="*/ 26459 h 298964"/>
              <a:gd name="connsiteX20" fmla="*/ 149019 w 188776"/>
              <a:gd name="connsiteY20" fmla="*/ 16417 h 298964"/>
              <a:gd name="connsiteX21" fmla="*/ 130190 w 188776"/>
              <a:gd name="connsiteY21" fmla="*/ 3595 h 298964"/>
              <a:gd name="connsiteX22" fmla="*/ 115664 w 188776"/>
              <a:gd name="connsiteY22" fmla="*/ 3595 h 298964"/>
              <a:gd name="connsiteX23" fmla="*/ 97642 w 188776"/>
              <a:gd name="connsiteY23" fmla="*/ 7899 h 298964"/>
              <a:gd name="connsiteX24" fmla="*/ 86524 w 188776"/>
              <a:gd name="connsiteY24" fmla="*/ 19914 h 298964"/>
              <a:gd name="connsiteX25" fmla="*/ 83117 w 188776"/>
              <a:gd name="connsiteY25" fmla="*/ 35336 h 298964"/>
              <a:gd name="connsiteX26" fmla="*/ 75406 w 188776"/>
              <a:gd name="connsiteY26" fmla="*/ 45647 h 298964"/>
              <a:gd name="connsiteX27" fmla="*/ 65095 w 188776"/>
              <a:gd name="connsiteY27" fmla="*/ 43047 h 298964"/>
              <a:gd name="connsiteX28" fmla="*/ 51376 w 188776"/>
              <a:gd name="connsiteY28" fmla="*/ 42150 h 298964"/>
              <a:gd name="connsiteX29" fmla="*/ 31651 w 188776"/>
              <a:gd name="connsiteY29" fmla="*/ 41253 h 298964"/>
              <a:gd name="connsiteX30" fmla="*/ 11925 w 188776"/>
              <a:gd name="connsiteY30" fmla="*/ 26728 h 298964"/>
              <a:gd name="connsiteX31" fmla="*/ 0 w 188776"/>
              <a:gd name="connsiteY31" fmla="*/ 35515 h 298964"/>
              <a:gd name="connsiteX32" fmla="*/ 19636 w 188776"/>
              <a:gd name="connsiteY32" fmla="*/ 49861 h 298964"/>
              <a:gd name="connsiteX33" fmla="*/ 45369 w 188776"/>
              <a:gd name="connsiteY33" fmla="*/ 65283 h 298964"/>
              <a:gd name="connsiteX34" fmla="*/ 46176 w 188776"/>
              <a:gd name="connsiteY34" fmla="*/ 82408 h 298964"/>
              <a:gd name="connsiteX35" fmla="*/ 50480 w 188776"/>
              <a:gd name="connsiteY35" fmla="*/ 98637 h 298964"/>
              <a:gd name="connsiteX36" fmla="*/ 49583 w 188776"/>
              <a:gd name="connsiteY36" fmla="*/ 114059 h 298964"/>
              <a:gd name="connsiteX37" fmla="*/ 52990 w 188776"/>
              <a:gd name="connsiteY37" fmla="*/ 123474 h 298964"/>
              <a:gd name="connsiteX38" fmla="*/ 55501 w 188776"/>
              <a:gd name="connsiteY38" fmla="*/ 132350 h 298964"/>
              <a:gd name="connsiteX39" fmla="*/ 70026 w 188776"/>
              <a:gd name="connsiteY39" fmla="*/ 138358 h 298964"/>
              <a:gd name="connsiteX40" fmla="*/ 76392 w 188776"/>
              <a:gd name="connsiteY40" fmla="*/ 152166 h 298964"/>
              <a:gd name="connsiteX41" fmla="*/ 73164 w 188776"/>
              <a:gd name="connsiteY41" fmla="*/ 158532 h 298964"/>
              <a:gd name="connsiteX42" fmla="*/ 63302 w 188776"/>
              <a:gd name="connsiteY42" fmla="*/ 166511 h 298964"/>
              <a:gd name="connsiteX43" fmla="*/ 44921 w 188776"/>
              <a:gd name="connsiteY43" fmla="*/ 184623 h 298964"/>
              <a:gd name="connsiteX44" fmla="*/ 34251 w 188776"/>
              <a:gd name="connsiteY44" fmla="*/ 192872 h 298964"/>
              <a:gd name="connsiteX45" fmla="*/ 24657 w 188776"/>
              <a:gd name="connsiteY45" fmla="*/ 202735 h 298964"/>
              <a:gd name="connsiteX46" fmla="*/ 12104 w 188776"/>
              <a:gd name="connsiteY46" fmla="*/ 208832 h 298964"/>
              <a:gd name="connsiteX47" fmla="*/ 4125 w 188776"/>
              <a:gd name="connsiteY47" fmla="*/ 220309 h 298964"/>
              <a:gd name="connsiteX48" fmla="*/ 4663 w 188776"/>
              <a:gd name="connsiteY48" fmla="*/ 230709 h 298964"/>
              <a:gd name="connsiteX49" fmla="*/ 6545 w 188776"/>
              <a:gd name="connsiteY49" fmla="*/ 243262 h 298964"/>
              <a:gd name="connsiteX50" fmla="*/ 9773 w 188776"/>
              <a:gd name="connsiteY50" fmla="*/ 263526 h 298964"/>
              <a:gd name="connsiteX51" fmla="*/ 4932 w 188776"/>
              <a:gd name="connsiteY51" fmla="*/ 282176 h 298964"/>
              <a:gd name="connsiteX52" fmla="*/ 21698 w 188776"/>
              <a:gd name="connsiteY52" fmla="*/ 288811 h 298964"/>
              <a:gd name="connsiteX53" fmla="*/ 32637 w 188776"/>
              <a:gd name="connsiteY53" fmla="*/ 294639 h 298964"/>
              <a:gd name="connsiteX54" fmla="*/ 52363 w 188776"/>
              <a:gd name="connsiteY54" fmla="*/ 298942 h 298964"/>
              <a:gd name="connsiteX55" fmla="*/ 108312 w 188776"/>
              <a:gd name="connsiteY55" fmla="*/ 286121 h 298964"/>
              <a:gd name="connsiteX56" fmla="*/ 124451 w 188776"/>
              <a:gd name="connsiteY56" fmla="*/ 284238 h 298964"/>
              <a:gd name="connsiteX57" fmla="*/ 133059 w 188776"/>
              <a:gd name="connsiteY57" fmla="*/ 273299 h 298964"/>
              <a:gd name="connsiteX58" fmla="*/ 160764 w 188776"/>
              <a:gd name="connsiteY58" fmla="*/ 250883 h 29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76" h="298964">
                <a:moveTo>
                  <a:pt x="161123" y="251063"/>
                </a:moveTo>
                <a:cubicBezTo>
                  <a:pt x="165427" y="241469"/>
                  <a:pt x="184525" y="234027"/>
                  <a:pt x="187752" y="225509"/>
                </a:cubicBezTo>
                <a:cubicBezTo>
                  <a:pt x="189367" y="221205"/>
                  <a:pt x="189905" y="219143"/>
                  <a:pt x="182911" y="211074"/>
                </a:cubicBezTo>
                <a:cubicBezTo>
                  <a:pt x="176007" y="203094"/>
                  <a:pt x="160495" y="197714"/>
                  <a:pt x="159957" y="193500"/>
                </a:cubicBezTo>
                <a:cubicBezTo>
                  <a:pt x="159419" y="189196"/>
                  <a:pt x="171703" y="188658"/>
                  <a:pt x="171165" y="183368"/>
                </a:cubicBezTo>
                <a:cubicBezTo>
                  <a:pt x="170627" y="178078"/>
                  <a:pt x="164261" y="178078"/>
                  <a:pt x="161571" y="173774"/>
                </a:cubicBezTo>
                <a:cubicBezTo>
                  <a:pt x="158881" y="169470"/>
                  <a:pt x="164799" y="166870"/>
                  <a:pt x="164261" y="164718"/>
                </a:cubicBezTo>
                <a:cubicBezTo>
                  <a:pt x="163723" y="162566"/>
                  <a:pt x="155743" y="161490"/>
                  <a:pt x="155205" y="158800"/>
                </a:cubicBezTo>
                <a:cubicBezTo>
                  <a:pt x="154667" y="156111"/>
                  <a:pt x="160585" y="156649"/>
                  <a:pt x="159419" y="153510"/>
                </a:cubicBezTo>
                <a:cubicBezTo>
                  <a:pt x="158343" y="150283"/>
                  <a:pt x="153053" y="144455"/>
                  <a:pt x="156729" y="139613"/>
                </a:cubicBezTo>
                <a:cubicBezTo>
                  <a:pt x="160495" y="134861"/>
                  <a:pt x="168475" y="139613"/>
                  <a:pt x="162557" y="128943"/>
                </a:cubicBezTo>
                <a:cubicBezTo>
                  <a:pt x="156729" y="118273"/>
                  <a:pt x="147673" y="105003"/>
                  <a:pt x="145522" y="101775"/>
                </a:cubicBezTo>
                <a:cubicBezTo>
                  <a:pt x="143370" y="98548"/>
                  <a:pt x="147673" y="93258"/>
                  <a:pt x="150901" y="91106"/>
                </a:cubicBezTo>
                <a:cubicBezTo>
                  <a:pt x="154129" y="88954"/>
                  <a:pt x="162109" y="80974"/>
                  <a:pt x="162109" y="77746"/>
                </a:cubicBezTo>
                <a:cubicBezTo>
                  <a:pt x="162109" y="74518"/>
                  <a:pt x="151977" y="66000"/>
                  <a:pt x="149288" y="64386"/>
                </a:cubicBezTo>
                <a:cubicBezTo>
                  <a:pt x="146598" y="62772"/>
                  <a:pt x="140770" y="63310"/>
                  <a:pt x="138080" y="58020"/>
                </a:cubicBezTo>
                <a:cubicBezTo>
                  <a:pt x="135390" y="52730"/>
                  <a:pt x="132790" y="51116"/>
                  <a:pt x="135390" y="47888"/>
                </a:cubicBezTo>
                <a:cubicBezTo>
                  <a:pt x="138080" y="44661"/>
                  <a:pt x="138080" y="41522"/>
                  <a:pt x="138080" y="38295"/>
                </a:cubicBezTo>
                <a:cubicBezTo>
                  <a:pt x="138080" y="35067"/>
                  <a:pt x="143908" y="37757"/>
                  <a:pt x="144984" y="33005"/>
                </a:cubicBezTo>
                <a:cubicBezTo>
                  <a:pt x="145432" y="30853"/>
                  <a:pt x="147046" y="28432"/>
                  <a:pt x="149019" y="26459"/>
                </a:cubicBezTo>
                <a:cubicBezTo>
                  <a:pt x="149019" y="22783"/>
                  <a:pt x="149467" y="18928"/>
                  <a:pt x="149019" y="16417"/>
                </a:cubicBezTo>
                <a:cubicBezTo>
                  <a:pt x="148122" y="11306"/>
                  <a:pt x="133597" y="9603"/>
                  <a:pt x="130190" y="3595"/>
                </a:cubicBezTo>
                <a:cubicBezTo>
                  <a:pt x="126782" y="-2412"/>
                  <a:pt x="118175" y="188"/>
                  <a:pt x="115664" y="3595"/>
                </a:cubicBezTo>
                <a:cubicBezTo>
                  <a:pt x="113064" y="7003"/>
                  <a:pt x="97642" y="2788"/>
                  <a:pt x="97642" y="7899"/>
                </a:cubicBezTo>
                <a:cubicBezTo>
                  <a:pt x="97642" y="13010"/>
                  <a:pt x="86524" y="13907"/>
                  <a:pt x="86524" y="19914"/>
                </a:cubicBezTo>
                <a:cubicBezTo>
                  <a:pt x="86524" y="25921"/>
                  <a:pt x="91635" y="36143"/>
                  <a:pt x="83117" y="35336"/>
                </a:cubicBezTo>
                <a:cubicBezTo>
                  <a:pt x="74509" y="34439"/>
                  <a:pt x="80517" y="38743"/>
                  <a:pt x="75406" y="45647"/>
                </a:cubicBezTo>
                <a:cubicBezTo>
                  <a:pt x="70295" y="52461"/>
                  <a:pt x="70295" y="41343"/>
                  <a:pt x="65095" y="43047"/>
                </a:cubicBezTo>
                <a:cubicBezTo>
                  <a:pt x="59984" y="44750"/>
                  <a:pt x="53977" y="37936"/>
                  <a:pt x="51376" y="42150"/>
                </a:cubicBezTo>
                <a:cubicBezTo>
                  <a:pt x="48776" y="46454"/>
                  <a:pt x="40258" y="43047"/>
                  <a:pt x="31651" y="41253"/>
                </a:cubicBezTo>
                <a:cubicBezTo>
                  <a:pt x="23043" y="39550"/>
                  <a:pt x="18829" y="27535"/>
                  <a:pt x="11925" y="26728"/>
                </a:cubicBezTo>
                <a:cubicBezTo>
                  <a:pt x="7352" y="26190"/>
                  <a:pt x="2511" y="29777"/>
                  <a:pt x="0" y="35515"/>
                </a:cubicBezTo>
                <a:cubicBezTo>
                  <a:pt x="6635" y="39819"/>
                  <a:pt x="11029" y="45916"/>
                  <a:pt x="19636" y="49861"/>
                </a:cubicBezTo>
                <a:cubicBezTo>
                  <a:pt x="29051" y="54165"/>
                  <a:pt x="46176" y="59276"/>
                  <a:pt x="45369" y="65283"/>
                </a:cubicBezTo>
                <a:cubicBezTo>
                  <a:pt x="44473" y="71290"/>
                  <a:pt x="41962" y="79808"/>
                  <a:pt x="46176" y="82408"/>
                </a:cubicBezTo>
                <a:cubicBezTo>
                  <a:pt x="50480" y="85009"/>
                  <a:pt x="45369" y="96127"/>
                  <a:pt x="50480" y="98637"/>
                </a:cubicBezTo>
                <a:cubicBezTo>
                  <a:pt x="55591" y="101237"/>
                  <a:pt x="53887" y="114059"/>
                  <a:pt x="49583" y="114059"/>
                </a:cubicBezTo>
                <a:cubicBezTo>
                  <a:pt x="45280" y="114059"/>
                  <a:pt x="50480" y="120873"/>
                  <a:pt x="52990" y="123474"/>
                </a:cubicBezTo>
                <a:cubicBezTo>
                  <a:pt x="54156" y="124639"/>
                  <a:pt x="55142" y="128136"/>
                  <a:pt x="55501" y="132350"/>
                </a:cubicBezTo>
                <a:cubicBezTo>
                  <a:pt x="60791" y="133605"/>
                  <a:pt x="65453" y="136295"/>
                  <a:pt x="70026" y="138358"/>
                </a:cubicBezTo>
                <a:cubicBezTo>
                  <a:pt x="77199" y="141585"/>
                  <a:pt x="76123" y="146606"/>
                  <a:pt x="76392" y="152166"/>
                </a:cubicBezTo>
                <a:cubicBezTo>
                  <a:pt x="76661" y="157725"/>
                  <a:pt x="76930" y="160952"/>
                  <a:pt x="73164" y="158532"/>
                </a:cubicBezTo>
                <a:cubicBezTo>
                  <a:pt x="69399" y="156111"/>
                  <a:pt x="65453" y="158532"/>
                  <a:pt x="63302" y="166511"/>
                </a:cubicBezTo>
                <a:cubicBezTo>
                  <a:pt x="61150" y="174491"/>
                  <a:pt x="51018" y="184085"/>
                  <a:pt x="44921" y="184623"/>
                </a:cubicBezTo>
                <a:cubicBezTo>
                  <a:pt x="38824" y="185161"/>
                  <a:pt x="39362" y="191527"/>
                  <a:pt x="34251" y="192872"/>
                </a:cubicBezTo>
                <a:cubicBezTo>
                  <a:pt x="29230" y="194217"/>
                  <a:pt x="24388" y="197176"/>
                  <a:pt x="24657" y="202735"/>
                </a:cubicBezTo>
                <a:cubicBezTo>
                  <a:pt x="24926" y="208294"/>
                  <a:pt x="17215" y="208832"/>
                  <a:pt x="12104" y="208832"/>
                </a:cubicBezTo>
                <a:cubicBezTo>
                  <a:pt x="6994" y="208832"/>
                  <a:pt x="8070" y="217888"/>
                  <a:pt x="4125" y="220309"/>
                </a:cubicBezTo>
                <a:cubicBezTo>
                  <a:pt x="90" y="222730"/>
                  <a:pt x="897" y="225868"/>
                  <a:pt x="4663" y="230709"/>
                </a:cubicBezTo>
                <a:cubicBezTo>
                  <a:pt x="8428" y="235551"/>
                  <a:pt x="5201" y="239765"/>
                  <a:pt x="6545" y="243262"/>
                </a:cubicBezTo>
                <a:cubicBezTo>
                  <a:pt x="7890" y="246759"/>
                  <a:pt x="13718" y="254739"/>
                  <a:pt x="9773" y="263526"/>
                </a:cubicBezTo>
                <a:cubicBezTo>
                  <a:pt x="5739" y="272313"/>
                  <a:pt x="1524" y="283251"/>
                  <a:pt x="4932" y="282176"/>
                </a:cubicBezTo>
                <a:cubicBezTo>
                  <a:pt x="8428" y="281100"/>
                  <a:pt x="16408" y="289348"/>
                  <a:pt x="21698" y="288811"/>
                </a:cubicBezTo>
                <a:cubicBezTo>
                  <a:pt x="26988" y="288273"/>
                  <a:pt x="27616" y="296252"/>
                  <a:pt x="32637" y="294639"/>
                </a:cubicBezTo>
                <a:cubicBezTo>
                  <a:pt x="37658" y="293025"/>
                  <a:pt x="37658" y="299391"/>
                  <a:pt x="52363" y="298942"/>
                </a:cubicBezTo>
                <a:cubicBezTo>
                  <a:pt x="66978" y="298404"/>
                  <a:pt x="96566" y="286121"/>
                  <a:pt x="108312" y="286121"/>
                </a:cubicBezTo>
                <a:cubicBezTo>
                  <a:pt x="114947" y="286121"/>
                  <a:pt x="120237" y="285314"/>
                  <a:pt x="124451" y="284238"/>
                </a:cubicBezTo>
                <a:cubicBezTo>
                  <a:pt x="126962" y="280472"/>
                  <a:pt x="130010" y="276348"/>
                  <a:pt x="133059" y="273299"/>
                </a:cubicBezTo>
                <a:cubicBezTo>
                  <a:pt x="140501" y="265857"/>
                  <a:pt x="156550" y="260477"/>
                  <a:pt x="160764" y="250883"/>
                </a:cubicBezTo>
                <a:close/>
              </a:path>
            </a:pathLst>
          </a:custGeom>
          <a:solidFill>
            <a:srgbClr val="00B0F0"/>
          </a:solidFill>
          <a:ln w="2239" cap="flat">
            <a:noFill/>
            <a:prstDash val="solid"/>
            <a:miter/>
          </a:ln>
        </p:spPr>
        <p:txBody>
          <a:bodyPr rtlCol="0" anchor="ctr"/>
          <a:lstStyle/>
          <a:p>
            <a:endParaRPr lang="es-PA"/>
          </a:p>
        </p:txBody>
      </p:sp>
      <p:sp>
        <p:nvSpPr>
          <p:cNvPr id="101" name="Freeform: Shape 100">
            <a:extLst>
              <a:ext uri="{FF2B5EF4-FFF2-40B4-BE49-F238E27FC236}">
                <a16:creationId xmlns:a16="http://schemas.microsoft.com/office/drawing/2014/main" id="{20BAD1AB-285A-0018-C11A-F5AB60679AA8}"/>
              </a:ext>
            </a:extLst>
          </p:cNvPr>
          <p:cNvSpPr/>
          <p:nvPr/>
        </p:nvSpPr>
        <p:spPr>
          <a:xfrm>
            <a:off x="5982397" y="2719496"/>
            <a:ext cx="417470" cy="334919"/>
          </a:xfrm>
          <a:custGeom>
            <a:avLst/>
            <a:gdLst>
              <a:gd name="connsiteX0" fmla="*/ 226845 w 379270"/>
              <a:gd name="connsiteY0" fmla="*/ 63620 h 304273"/>
              <a:gd name="connsiteX1" fmla="*/ 194836 w 379270"/>
              <a:gd name="connsiteY1" fmla="*/ 60034 h 304273"/>
              <a:gd name="connsiteX2" fmla="*/ 173496 w 379270"/>
              <a:gd name="connsiteY2" fmla="*/ 52950 h 304273"/>
              <a:gd name="connsiteX3" fmla="*/ 130100 w 379270"/>
              <a:gd name="connsiteY3" fmla="*/ 20941 h 304273"/>
              <a:gd name="connsiteX4" fmla="*/ 94504 w 379270"/>
              <a:gd name="connsiteY4" fmla="*/ 319 h 304273"/>
              <a:gd name="connsiteX5" fmla="*/ 79530 w 379270"/>
              <a:gd name="connsiteY5" fmla="*/ 319 h 304273"/>
              <a:gd name="connsiteX6" fmla="*/ 61060 w 379270"/>
              <a:gd name="connsiteY6" fmla="*/ 5967 h 304273"/>
              <a:gd name="connsiteX7" fmla="*/ 43307 w 379270"/>
              <a:gd name="connsiteY7" fmla="*/ 17355 h 304273"/>
              <a:gd name="connsiteX8" fmla="*/ 56846 w 379270"/>
              <a:gd name="connsiteY8" fmla="*/ 33045 h 304273"/>
              <a:gd name="connsiteX9" fmla="*/ 46176 w 379270"/>
              <a:gd name="connsiteY9" fmla="*/ 41563 h 304273"/>
              <a:gd name="connsiteX10" fmla="*/ 34789 w 379270"/>
              <a:gd name="connsiteY10" fmla="*/ 46584 h 304273"/>
              <a:gd name="connsiteX11" fmla="*/ 20532 w 379270"/>
              <a:gd name="connsiteY11" fmla="*/ 57254 h 304273"/>
              <a:gd name="connsiteX12" fmla="*/ 2600 w 379270"/>
              <a:gd name="connsiteY12" fmla="*/ 49274 h 304273"/>
              <a:gd name="connsiteX13" fmla="*/ 717 w 379270"/>
              <a:gd name="connsiteY13" fmla="*/ 54475 h 304273"/>
              <a:gd name="connsiteX14" fmla="*/ 0 w 379270"/>
              <a:gd name="connsiteY14" fmla="*/ 59316 h 304273"/>
              <a:gd name="connsiteX15" fmla="*/ 3048 w 379270"/>
              <a:gd name="connsiteY15" fmla="*/ 79849 h 304273"/>
              <a:gd name="connsiteX16" fmla="*/ 17663 w 379270"/>
              <a:gd name="connsiteY16" fmla="*/ 97692 h 304273"/>
              <a:gd name="connsiteX17" fmla="*/ 43755 w 379270"/>
              <a:gd name="connsiteY17" fmla="*/ 138219 h 304273"/>
              <a:gd name="connsiteX18" fmla="*/ 57563 w 379270"/>
              <a:gd name="connsiteY18" fmla="*/ 158214 h 304273"/>
              <a:gd name="connsiteX19" fmla="*/ 73792 w 379270"/>
              <a:gd name="connsiteY19" fmla="*/ 178477 h 304273"/>
              <a:gd name="connsiteX20" fmla="*/ 78365 w 379270"/>
              <a:gd name="connsiteY20" fmla="*/ 198472 h 304273"/>
              <a:gd name="connsiteX21" fmla="*/ 93069 w 379270"/>
              <a:gd name="connsiteY21" fmla="*/ 228867 h 304273"/>
              <a:gd name="connsiteX22" fmla="*/ 113871 w 379270"/>
              <a:gd name="connsiteY22" fmla="*/ 252538 h 304273"/>
              <a:gd name="connsiteX23" fmla="*/ 130368 w 379270"/>
              <a:gd name="connsiteY23" fmla="*/ 279975 h 304273"/>
              <a:gd name="connsiteX24" fmla="*/ 136465 w 379270"/>
              <a:gd name="connsiteY24" fmla="*/ 293783 h 304273"/>
              <a:gd name="connsiteX25" fmla="*/ 142383 w 379270"/>
              <a:gd name="connsiteY25" fmla="*/ 304273 h 304273"/>
              <a:gd name="connsiteX26" fmla="*/ 150722 w 379270"/>
              <a:gd name="connsiteY26" fmla="*/ 299701 h 304273"/>
              <a:gd name="connsiteX27" fmla="*/ 150184 w 379270"/>
              <a:gd name="connsiteY27" fmla="*/ 289927 h 304273"/>
              <a:gd name="connsiteX28" fmla="*/ 157895 w 379270"/>
              <a:gd name="connsiteY28" fmla="*/ 283203 h 304273"/>
              <a:gd name="connsiteX29" fmla="*/ 171254 w 379270"/>
              <a:gd name="connsiteY29" fmla="*/ 285265 h 304273"/>
              <a:gd name="connsiteX30" fmla="*/ 193401 w 379270"/>
              <a:gd name="connsiteY30" fmla="*/ 287327 h 304273"/>
              <a:gd name="connsiteX31" fmla="*/ 218596 w 379270"/>
              <a:gd name="connsiteY31" fmla="*/ 291451 h 304273"/>
              <a:gd name="connsiteX32" fmla="*/ 230970 w 379270"/>
              <a:gd name="connsiteY32" fmla="*/ 286789 h 304273"/>
              <a:gd name="connsiteX33" fmla="*/ 258765 w 379270"/>
              <a:gd name="connsiteY33" fmla="*/ 262580 h 304273"/>
              <a:gd name="connsiteX34" fmla="*/ 294271 w 379270"/>
              <a:gd name="connsiteY34" fmla="*/ 260518 h 304273"/>
              <a:gd name="connsiteX35" fmla="*/ 366897 w 379270"/>
              <a:gd name="connsiteY35" fmla="*/ 236847 h 304273"/>
              <a:gd name="connsiteX36" fmla="*/ 379271 w 379270"/>
              <a:gd name="connsiteY36" fmla="*/ 199279 h 304273"/>
              <a:gd name="connsiteX37" fmla="*/ 370035 w 379270"/>
              <a:gd name="connsiteY37" fmla="*/ 186368 h 304273"/>
              <a:gd name="connsiteX38" fmla="*/ 324666 w 379270"/>
              <a:gd name="connsiteY38" fmla="*/ 181257 h 304273"/>
              <a:gd name="connsiteX39" fmla="*/ 311038 w 379270"/>
              <a:gd name="connsiteY39" fmla="*/ 161890 h 304273"/>
              <a:gd name="connsiteX40" fmla="*/ 303596 w 379270"/>
              <a:gd name="connsiteY40" fmla="*/ 150323 h 304273"/>
              <a:gd name="connsiteX41" fmla="*/ 288533 w 379270"/>
              <a:gd name="connsiteY41" fmla="*/ 139923 h 304273"/>
              <a:gd name="connsiteX42" fmla="*/ 278939 w 379270"/>
              <a:gd name="connsiteY42" fmla="*/ 120466 h 304273"/>
              <a:gd name="connsiteX43" fmla="*/ 270959 w 379270"/>
              <a:gd name="connsiteY43" fmla="*/ 101009 h 304273"/>
              <a:gd name="connsiteX44" fmla="*/ 252578 w 379270"/>
              <a:gd name="connsiteY44" fmla="*/ 79670 h 304273"/>
              <a:gd name="connsiteX45" fmla="*/ 250336 w 379270"/>
              <a:gd name="connsiteY45" fmla="*/ 72048 h 304273"/>
              <a:gd name="connsiteX46" fmla="*/ 235991 w 379270"/>
              <a:gd name="connsiteY46" fmla="*/ 71331 h 304273"/>
              <a:gd name="connsiteX47" fmla="*/ 226755 w 379270"/>
              <a:gd name="connsiteY47" fmla="*/ 63530 h 3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9270" h="304273">
                <a:moveTo>
                  <a:pt x="226845" y="63620"/>
                </a:moveTo>
                <a:cubicBezTo>
                  <a:pt x="226845" y="63620"/>
                  <a:pt x="199050" y="60034"/>
                  <a:pt x="194836" y="60034"/>
                </a:cubicBezTo>
                <a:cubicBezTo>
                  <a:pt x="190621" y="60034"/>
                  <a:pt x="179862" y="58599"/>
                  <a:pt x="173496" y="52950"/>
                </a:cubicBezTo>
                <a:cubicBezTo>
                  <a:pt x="167040" y="47212"/>
                  <a:pt x="135748" y="23810"/>
                  <a:pt x="130100" y="20941"/>
                </a:cubicBezTo>
                <a:cubicBezTo>
                  <a:pt x="124361" y="18072"/>
                  <a:pt x="100959" y="1036"/>
                  <a:pt x="94504" y="319"/>
                </a:cubicBezTo>
                <a:cubicBezTo>
                  <a:pt x="88138" y="-399"/>
                  <a:pt x="87421" y="319"/>
                  <a:pt x="79530" y="319"/>
                </a:cubicBezTo>
                <a:cubicBezTo>
                  <a:pt x="71640" y="319"/>
                  <a:pt x="75226" y="5340"/>
                  <a:pt x="61060" y="5967"/>
                </a:cubicBezTo>
                <a:cubicBezTo>
                  <a:pt x="46803" y="6685"/>
                  <a:pt x="39003" y="15920"/>
                  <a:pt x="43307" y="17355"/>
                </a:cubicBezTo>
                <a:cubicBezTo>
                  <a:pt x="47611" y="18789"/>
                  <a:pt x="61060" y="30893"/>
                  <a:pt x="56846" y="33045"/>
                </a:cubicBezTo>
                <a:cubicBezTo>
                  <a:pt x="52542" y="35197"/>
                  <a:pt x="51914" y="41563"/>
                  <a:pt x="46176" y="41563"/>
                </a:cubicBezTo>
                <a:cubicBezTo>
                  <a:pt x="40437" y="41563"/>
                  <a:pt x="34789" y="42281"/>
                  <a:pt x="34789" y="46584"/>
                </a:cubicBezTo>
                <a:cubicBezTo>
                  <a:pt x="34789" y="50888"/>
                  <a:pt x="26988" y="57971"/>
                  <a:pt x="20532" y="57254"/>
                </a:cubicBezTo>
                <a:cubicBezTo>
                  <a:pt x="16856" y="56806"/>
                  <a:pt x="8876" y="52771"/>
                  <a:pt x="2600" y="49274"/>
                </a:cubicBezTo>
                <a:lnTo>
                  <a:pt x="717" y="54475"/>
                </a:lnTo>
                <a:lnTo>
                  <a:pt x="0" y="59316"/>
                </a:lnTo>
                <a:cubicBezTo>
                  <a:pt x="1255" y="63082"/>
                  <a:pt x="-628" y="78594"/>
                  <a:pt x="3048" y="79849"/>
                </a:cubicBezTo>
                <a:cubicBezTo>
                  <a:pt x="7083" y="81194"/>
                  <a:pt x="9145" y="88367"/>
                  <a:pt x="17663" y="97692"/>
                </a:cubicBezTo>
                <a:cubicBezTo>
                  <a:pt x="26181" y="107017"/>
                  <a:pt x="43486" y="132032"/>
                  <a:pt x="43755" y="138219"/>
                </a:cubicBezTo>
                <a:cubicBezTo>
                  <a:pt x="44024" y="144316"/>
                  <a:pt x="46983" y="151041"/>
                  <a:pt x="57563" y="158214"/>
                </a:cubicBezTo>
                <a:cubicBezTo>
                  <a:pt x="68233" y="165387"/>
                  <a:pt x="68233" y="174174"/>
                  <a:pt x="73792" y="178477"/>
                </a:cubicBezTo>
                <a:cubicBezTo>
                  <a:pt x="79351" y="182691"/>
                  <a:pt x="78096" y="187802"/>
                  <a:pt x="78365" y="198472"/>
                </a:cubicBezTo>
                <a:cubicBezTo>
                  <a:pt x="78634" y="209142"/>
                  <a:pt x="83475" y="222950"/>
                  <a:pt x="93069" y="228867"/>
                </a:cubicBezTo>
                <a:cubicBezTo>
                  <a:pt x="102663" y="234696"/>
                  <a:pt x="109298" y="241151"/>
                  <a:pt x="113871" y="252538"/>
                </a:cubicBezTo>
                <a:cubicBezTo>
                  <a:pt x="118354" y="264015"/>
                  <a:pt x="124272" y="273878"/>
                  <a:pt x="130368" y="279975"/>
                </a:cubicBezTo>
                <a:cubicBezTo>
                  <a:pt x="136465" y="286072"/>
                  <a:pt x="133059" y="289300"/>
                  <a:pt x="136465" y="293783"/>
                </a:cubicBezTo>
                <a:cubicBezTo>
                  <a:pt x="138259" y="296114"/>
                  <a:pt x="140680" y="300059"/>
                  <a:pt x="142383" y="304273"/>
                </a:cubicBezTo>
                <a:cubicBezTo>
                  <a:pt x="147135" y="302032"/>
                  <a:pt x="150453" y="300238"/>
                  <a:pt x="150722" y="299701"/>
                </a:cubicBezTo>
                <a:cubicBezTo>
                  <a:pt x="151708" y="297638"/>
                  <a:pt x="148660" y="291990"/>
                  <a:pt x="150184" y="289927"/>
                </a:cubicBezTo>
                <a:cubicBezTo>
                  <a:pt x="151708" y="287865"/>
                  <a:pt x="154846" y="284279"/>
                  <a:pt x="157895" y="283203"/>
                </a:cubicBezTo>
                <a:cubicBezTo>
                  <a:pt x="160943" y="282127"/>
                  <a:pt x="164619" y="286251"/>
                  <a:pt x="171254" y="285265"/>
                </a:cubicBezTo>
                <a:cubicBezTo>
                  <a:pt x="177979" y="284279"/>
                  <a:pt x="191877" y="285803"/>
                  <a:pt x="193401" y="287327"/>
                </a:cubicBezTo>
                <a:cubicBezTo>
                  <a:pt x="194925" y="288851"/>
                  <a:pt x="214023" y="287865"/>
                  <a:pt x="218596" y="291451"/>
                </a:cubicBezTo>
                <a:cubicBezTo>
                  <a:pt x="223258" y="295038"/>
                  <a:pt x="227831" y="294052"/>
                  <a:pt x="230970" y="286789"/>
                </a:cubicBezTo>
                <a:cubicBezTo>
                  <a:pt x="234018" y="279616"/>
                  <a:pt x="255716" y="264105"/>
                  <a:pt x="258765" y="262580"/>
                </a:cubicBezTo>
                <a:cubicBezTo>
                  <a:pt x="261813" y="261056"/>
                  <a:pt x="285036" y="262580"/>
                  <a:pt x="294271" y="260518"/>
                </a:cubicBezTo>
                <a:cubicBezTo>
                  <a:pt x="303506" y="258456"/>
                  <a:pt x="364297" y="238909"/>
                  <a:pt x="366897" y="236847"/>
                </a:cubicBezTo>
                <a:cubicBezTo>
                  <a:pt x="369497" y="234785"/>
                  <a:pt x="379271" y="202865"/>
                  <a:pt x="379271" y="199279"/>
                </a:cubicBezTo>
                <a:cubicBezTo>
                  <a:pt x="379271" y="195692"/>
                  <a:pt x="374608" y="185919"/>
                  <a:pt x="370035" y="186368"/>
                </a:cubicBezTo>
                <a:cubicBezTo>
                  <a:pt x="365373" y="186906"/>
                  <a:pt x="327267" y="182781"/>
                  <a:pt x="324666" y="181257"/>
                </a:cubicBezTo>
                <a:cubicBezTo>
                  <a:pt x="322604" y="180002"/>
                  <a:pt x="312472" y="172380"/>
                  <a:pt x="311038" y="161890"/>
                </a:cubicBezTo>
                <a:cubicBezTo>
                  <a:pt x="308079" y="159559"/>
                  <a:pt x="304582" y="154627"/>
                  <a:pt x="303596" y="150323"/>
                </a:cubicBezTo>
                <a:cubicBezTo>
                  <a:pt x="299202" y="150861"/>
                  <a:pt x="292388" y="149875"/>
                  <a:pt x="288533" y="139923"/>
                </a:cubicBezTo>
                <a:cubicBezTo>
                  <a:pt x="285036" y="137502"/>
                  <a:pt x="275621" y="124232"/>
                  <a:pt x="278939" y="120466"/>
                </a:cubicBezTo>
                <a:cubicBezTo>
                  <a:pt x="282974" y="115983"/>
                  <a:pt x="276787" y="106389"/>
                  <a:pt x="270959" y="101009"/>
                </a:cubicBezTo>
                <a:cubicBezTo>
                  <a:pt x="265131" y="95719"/>
                  <a:pt x="253116" y="85856"/>
                  <a:pt x="252578" y="79670"/>
                </a:cubicBezTo>
                <a:cubicBezTo>
                  <a:pt x="252398" y="77966"/>
                  <a:pt x="251502" y="75187"/>
                  <a:pt x="250336" y="72048"/>
                </a:cubicBezTo>
                <a:lnTo>
                  <a:pt x="235991" y="71331"/>
                </a:lnTo>
                <a:lnTo>
                  <a:pt x="226755" y="63530"/>
                </a:lnTo>
                <a:close/>
              </a:path>
            </a:pathLst>
          </a:custGeom>
          <a:solidFill>
            <a:schemeClr val="bg1">
              <a:lumMod val="85000"/>
            </a:schemeClr>
          </a:solidFill>
          <a:ln w="2239" cap="flat">
            <a:noFill/>
            <a:prstDash val="solid"/>
            <a:miter/>
          </a:ln>
        </p:spPr>
        <p:txBody>
          <a:bodyPr rtlCol="0" anchor="ctr"/>
          <a:lstStyle/>
          <a:p>
            <a:endParaRPr lang="es-PA"/>
          </a:p>
        </p:txBody>
      </p:sp>
      <p:sp>
        <p:nvSpPr>
          <p:cNvPr id="102" name="Freeform: Shape 101">
            <a:extLst>
              <a:ext uri="{FF2B5EF4-FFF2-40B4-BE49-F238E27FC236}">
                <a16:creationId xmlns:a16="http://schemas.microsoft.com/office/drawing/2014/main" id="{49E3810D-D3BB-F8E2-F016-E5227D4547A8}"/>
              </a:ext>
            </a:extLst>
          </p:cNvPr>
          <p:cNvSpPr/>
          <p:nvPr/>
        </p:nvSpPr>
        <p:spPr>
          <a:xfrm>
            <a:off x="6325552" y="2872821"/>
            <a:ext cx="158465" cy="178041"/>
          </a:xfrm>
          <a:custGeom>
            <a:avLst/>
            <a:gdLst>
              <a:gd name="connsiteX0" fmla="*/ 72178 w 143965"/>
              <a:gd name="connsiteY0" fmla="*/ 3855 h 161750"/>
              <a:gd name="connsiteX1" fmla="*/ 72178 w 143965"/>
              <a:gd name="connsiteY1" fmla="*/ 17484 h 161750"/>
              <a:gd name="connsiteX2" fmla="*/ 60791 w 143965"/>
              <a:gd name="connsiteY2" fmla="*/ 31920 h 161750"/>
              <a:gd name="connsiteX3" fmla="*/ 54694 w 143965"/>
              <a:gd name="connsiteY3" fmla="*/ 47073 h 161750"/>
              <a:gd name="connsiteX4" fmla="*/ 58370 w 143965"/>
              <a:gd name="connsiteY4" fmla="*/ 47073 h 161750"/>
              <a:gd name="connsiteX5" fmla="*/ 67606 w 143965"/>
              <a:gd name="connsiteY5" fmla="*/ 59984 h 161750"/>
              <a:gd name="connsiteX6" fmla="*/ 55232 w 143965"/>
              <a:gd name="connsiteY6" fmla="*/ 97552 h 161750"/>
              <a:gd name="connsiteX7" fmla="*/ 0 w 143965"/>
              <a:gd name="connsiteY7" fmla="*/ 116202 h 161750"/>
              <a:gd name="connsiteX8" fmla="*/ 22057 w 143965"/>
              <a:gd name="connsiteY8" fmla="*/ 161750 h 161750"/>
              <a:gd name="connsiteX9" fmla="*/ 26630 w 143965"/>
              <a:gd name="connsiteY9" fmla="*/ 159509 h 161750"/>
              <a:gd name="connsiteX10" fmla="*/ 55950 w 143965"/>
              <a:gd name="connsiteY10" fmla="*/ 154488 h 161750"/>
              <a:gd name="connsiteX11" fmla="*/ 62853 w 143965"/>
              <a:gd name="connsiteY11" fmla="*/ 140321 h 161750"/>
              <a:gd name="connsiteX12" fmla="*/ 82579 w 143965"/>
              <a:gd name="connsiteY12" fmla="*/ 137093 h 161750"/>
              <a:gd name="connsiteX13" fmla="*/ 94325 w 143965"/>
              <a:gd name="connsiteY13" fmla="*/ 120595 h 161750"/>
              <a:gd name="connsiteX14" fmla="*/ 105802 w 143965"/>
              <a:gd name="connsiteY14" fmla="*/ 114678 h 161750"/>
              <a:gd name="connsiteX15" fmla="*/ 111899 w 143965"/>
              <a:gd name="connsiteY15" fmla="*/ 90379 h 161750"/>
              <a:gd name="connsiteX16" fmla="*/ 126514 w 143965"/>
              <a:gd name="connsiteY16" fmla="*/ 80248 h 161750"/>
              <a:gd name="connsiteX17" fmla="*/ 141397 w 143965"/>
              <a:gd name="connsiteY17" fmla="*/ 59177 h 161750"/>
              <a:gd name="connsiteX18" fmla="*/ 140053 w 143965"/>
              <a:gd name="connsiteY18" fmla="*/ 49314 h 161750"/>
              <a:gd name="connsiteX19" fmla="*/ 124900 w 143965"/>
              <a:gd name="connsiteY19" fmla="*/ 30395 h 161750"/>
              <a:gd name="connsiteX20" fmla="*/ 94773 w 143965"/>
              <a:gd name="connsiteY20" fmla="*/ 19188 h 161750"/>
              <a:gd name="connsiteX21" fmla="*/ 85090 w 143965"/>
              <a:gd name="connsiteY21" fmla="*/ 0 h 161750"/>
              <a:gd name="connsiteX22" fmla="*/ 78813 w 143965"/>
              <a:gd name="connsiteY22" fmla="*/ 3586 h 161750"/>
              <a:gd name="connsiteX23" fmla="*/ 71999 w 143965"/>
              <a:gd name="connsiteY23" fmla="*/ 3586 h 16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965" h="161750">
                <a:moveTo>
                  <a:pt x="72178" y="3855"/>
                </a:moveTo>
                <a:lnTo>
                  <a:pt x="72178" y="17484"/>
                </a:lnTo>
                <a:lnTo>
                  <a:pt x="60791" y="31920"/>
                </a:lnTo>
                <a:lnTo>
                  <a:pt x="54694" y="47073"/>
                </a:lnTo>
                <a:cubicBezTo>
                  <a:pt x="56398" y="47162"/>
                  <a:pt x="57742" y="47162"/>
                  <a:pt x="58370" y="47073"/>
                </a:cubicBezTo>
                <a:cubicBezTo>
                  <a:pt x="63033" y="46535"/>
                  <a:pt x="67606" y="56308"/>
                  <a:pt x="67606" y="59984"/>
                </a:cubicBezTo>
                <a:cubicBezTo>
                  <a:pt x="67606" y="63660"/>
                  <a:pt x="57832" y="95490"/>
                  <a:pt x="55232" y="97552"/>
                </a:cubicBezTo>
                <a:cubicBezTo>
                  <a:pt x="53349" y="99077"/>
                  <a:pt x="21250" y="109657"/>
                  <a:pt x="0" y="116202"/>
                </a:cubicBezTo>
                <a:cubicBezTo>
                  <a:pt x="4573" y="125796"/>
                  <a:pt x="13808" y="144804"/>
                  <a:pt x="22057" y="161750"/>
                </a:cubicBezTo>
                <a:cubicBezTo>
                  <a:pt x="23492" y="161212"/>
                  <a:pt x="25016" y="160495"/>
                  <a:pt x="26630" y="159509"/>
                </a:cubicBezTo>
                <a:cubicBezTo>
                  <a:pt x="36762" y="153681"/>
                  <a:pt x="48238" y="156550"/>
                  <a:pt x="55950" y="154488"/>
                </a:cubicBezTo>
                <a:cubicBezTo>
                  <a:pt x="63660" y="152336"/>
                  <a:pt x="56218" y="145970"/>
                  <a:pt x="62853" y="140321"/>
                </a:cubicBezTo>
                <a:cubicBezTo>
                  <a:pt x="69488" y="134762"/>
                  <a:pt x="79082" y="138976"/>
                  <a:pt x="82579" y="137093"/>
                </a:cubicBezTo>
                <a:cubicBezTo>
                  <a:pt x="86076" y="135210"/>
                  <a:pt x="88497" y="123016"/>
                  <a:pt x="94325" y="120595"/>
                </a:cubicBezTo>
                <a:cubicBezTo>
                  <a:pt x="100153" y="118175"/>
                  <a:pt x="106608" y="119788"/>
                  <a:pt x="105802" y="114678"/>
                </a:cubicBezTo>
                <a:cubicBezTo>
                  <a:pt x="104995" y="109657"/>
                  <a:pt x="106340" y="91455"/>
                  <a:pt x="111899" y="90379"/>
                </a:cubicBezTo>
                <a:cubicBezTo>
                  <a:pt x="117458" y="89303"/>
                  <a:pt x="126334" y="83475"/>
                  <a:pt x="126514" y="80248"/>
                </a:cubicBezTo>
                <a:cubicBezTo>
                  <a:pt x="126782" y="77020"/>
                  <a:pt x="137990" y="65095"/>
                  <a:pt x="141397" y="59177"/>
                </a:cubicBezTo>
                <a:cubicBezTo>
                  <a:pt x="144894" y="53349"/>
                  <a:pt x="145163" y="50121"/>
                  <a:pt x="140053" y="49314"/>
                </a:cubicBezTo>
                <a:cubicBezTo>
                  <a:pt x="134942" y="48507"/>
                  <a:pt x="126962" y="34340"/>
                  <a:pt x="124900" y="30395"/>
                </a:cubicBezTo>
                <a:cubicBezTo>
                  <a:pt x="122747" y="26361"/>
                  <a:pt x="107326" y="29050"/>
                  <a:pt x="94773" y="19188"/>
                </a:cubicBezTo>
                <a:cubicBezTo>
                  <a:pt x="89662" y="15153"/>
                  <a:pt x="86883" y="7621"/>
                  <a:pt x="85090" y="0"/>
                </a:cubicBezTo>
                <a:lnTo>
                  <a:pt x="78813" y="3586"/>
                </a:lnTo>
                <a:lnTo>
                  <a:pt x="71999" y="3586"/>
                </a:lnTo>
                <a:close/>
              </a:path>
            </a:pathLst>
          </a:custGeom>
          <a:solidFill>
            <a:schemeClr val="bg1">
              <a:lumMod val="85000"/>
            </a:schemeClr>
          </a:solidFill>
          <a:ln w="2239" cap="flat">
            <a:noFill/>
            <a:prstDash val="solid"/>
            <a:miter/>
          </a:ln>
        </p:spPr>
        <p:txBody>
          <a:bodyPr rtlCol="0" anchor="ctr"/>
          <a:lstStyle/>
          <a:p>
            <a:endParaRPr lang="es-PA"/>
          </a:p>
        </p:txBody>
      </p:sp>
      <p:sp>
        <p:nvSpPr>
          <p:cNvPr id="103" name="Freeform: Shape 102">
            <a:extLst>
              <a:ext uri="{FF2B5EF4-FFF2-40B4-BE49-F238E27FC236}">
                <a16:creationId xmlns:a16="http://schemas.microsoft.com/office/drawing/2014/main" id="{09B0A16D-999B-40FE-2149-28EB95A799A1}"/>
              </a:ext>
            </a:extLst>
          </p:cNvPr>
          <p:cNvSpPr/>
          <p:nvPr/>
        </p:nvSpPr>
        <p:spPr>
          <a:xfrm>
            <a:off x="6300090" y="2853747"/>
            <a:ext cx="20515" cy="31440"/>
          </a:xfrm>
          <a:custGeom>
            <a:avLst/>
            <a:gdLst>
              <a:gd name="connsiteX0" fmla="*/ 15153 w 18638"/>
              <a:gd name="connsiteY0" fmla="*/ 28447 h 28563"/>
              <a:gd name="connsiteX1" fmla="*/ 15511 w 18638"/>
              <a:gd name="connsiteY1" fmla="*/ 23426 h 28563"/>
              <a:gd name="connsiteX2" fmla="*/ 13360 w 18638"/>
              <a:gd name="connsiteY2" fmla="*/ 204 h 28563"/>
              <a:gd name="connsiteX3" fmla="*/ 1345 w 18638"/>
              <a:gd name="connsiteY3" fmla="*/ 17777 h 28563"/>
              <a:gd name="connsiteX4" fmla="*/ 0 w 18638"/>
              <a:gd name="connsiteY4" fmla="*/ 18046 h 28563"/>
              <a:gd name="connsiteX5" fmla="*/ 15063 w 18638"/>
              <a:gd name="connsiteY5" fmla="*/ 28447 h 2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38" h="28563">
                <a:moveTo>
                  <a:pt x="15153" y="28447"/>
                </a:moveTo>
                <a:cubicBezTo>
                  <a:pt x="14704" y="26564"/>
                  <a:pt x="14704" y="24771"/>
                  <a:pt x="15511" y="23426"/>
                </a:cubicBezTo>
                <a:cubicBezTo>
                  <a:pt x="19008" y="17598"/>
                  <a:pt x="21070" y="2356"/>
                  <a:pt x="13360" y="204"/>
                </a:cubicBezTo>
                <a:cubicBezTo>
                  <a:pt x="5649" y="-1948"/>
                  <a:pt x="1345" y="13563"/>
                  <a:pt x="1345" y="17777"/>
                </a:cubicBezTo>
                <a:cubicBezTo>
                  <a:pt x="1345" y="18584"/>
                  <a:pt x="807" y="18584"/>
                  <a:pt x="0" y="18046"/>
                </a:cubicBezTo>
                <a:cubicBezTo>
                  <a:pt x="3855" y="27999"/>
                  <a:pt x="10670" y="28985"/>
                  <a:pt x="15063" y="2844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04" name="Freeform: Shape 103">
            <a:extLst>
              <a:ext uri="{FF2B5EF4-FFF2-40B4-BE49-F238E27FC236}">
                <a16:creationId xmlns:a16="http://schemas.microsoft.com/office/drawing/2014/main" id="{3634A018-1DB0-C956-E5C5-666CD497ED7E}"/>
              </a:ext>
            </a:extLst>
          </p:cNvPr>
          <p:cNvSpPr/>
          <p:nvPr/>
        </p:nvSpPr>
        <p:spPr>
          <a:xfrm>
            <a:off x="6325157" y="2848538"/>
            <a:ext cx="94349" cy="76194"/>
          </a:xfrm>
          <a:custGeom>
            <a:avLst/>
            <a:gdLst>
              <a:gd name="connsiteX0" fmla="*/ 13449 w 85716"/>
              <a:gd name="connsiteY0" fmla="*/ 64112 h 69222"/>
              <a:gd name="connsiteX1" fmla="*/ 55142 w 85716"/>
              <a:gd name="connsiteY1" fmla="*/ 69223 h 69222"/>
              <a:gd name="connsiteX2" fmla="*/ 61239 w 85716"/>
              <a:gd name="connsiteY2" fmla="*/ 54070 h 69222"/>
              <a:gd name="connsiteX3" fmla="*/ 72626 w 85716"/>
              <a:gd name="connsiteY3" fmla="*/ 39634 h 69222"/>
              <a:gd name="connsiteX4" fmla="*/ 72626 w 85716"/>
              <a:gd name="connsiteY4" fmla="*/ 26006 h 69222"/>
              <a:gd name="connsiteX5" fmla="*/ 79440 w 85716"/>
              <a:gd name="connsiteY5" fmla="*/ 26006 h 69222"/>
              <a:gd name="connsiteX6" fmla="*/ 85717 w 85716"/>
              <a:gd name="connsiteY6" fmla="*/ 22419 h 69222"/>
              <a:gd name="connsiteX7" fmla="*/ 80786 w 85716"/>
              <a:gd name="connsiteY7" fmla="*/ 4 h 69222"/>
              <a:gd name="connsiteX8" fmla="*/ 59177 w 85716"/>
              <a:gd name="connsiteY8" fmla="*/ 24302 h 69222"/>
              <a:gd name="connsiteX9" fmla="*/ 25105 w 85716"/>
              <a:gd name="connsiteY9" fmla="*/ 40262 h 69222"/>
              <a:gd name="connsiteX10" fmla="*/ 3766 w 85716"/>
              <a:gd name="connsiteY10" fmla="*/ 45821 h 69222"/>
              <a:gd name="connsiteX11" fmla="*/ 0 w 85716"/>
              <a:gd name="connsiteY11" fmla="*/ 44745 h 69222"/>
              <a:gd name="connsiteX12" fmla="*/ 13629 w 85716"/>
              <a:gd name="connsiteY12" fmla="*/ 64112 h 6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16" h="69222">
                <a:moveTo>
                  <a:pt x="13449" y="64112"/>
                </a:moveTo>
                <a:cubicBezTo>
                  <a:pt x="15691" y="65457"/>
                  <a:pt x="44293" y="68685"/>
                  <a:pt x="55142" y="69223"/>
                </a:cubicBezTo>
                <a:lnTo>
                  <a:pt x="61239" y="54070"/>
                </a:lnTo>
                <a:lnTo>
                  <a:pt x="72626" y="39634"/>
                </a:lnTo>
                <a:lnTo>
                  <a:pt x="72626" y="26006"/>
                </a:lnTo>
                <a:lnTo>
                  <a:pt x="79440" y="26006"/>
                </a:lnTo>
                <a:lnTo>
                  <a:pt x="85717" y="22419"/>
                </a:lnTo>
                <a:cubicBezTo>
                  <a:pt x="83117" y="11301"/>
                  <a:pt x="82669" y="183"/>
                  <a:pt x="80786" y="4"/>
                </a:cubicBezTo>
                <a:cubicBezTo>
                  <a:pt x="77558" y="-265"/>
                  <a:pt x="64557" y="13901"/>
                  <a:pt x="59177" y="24302"/>
                </a:cubicBezTo>
                <a:cubicBezTo>
                  <a:pt x="53887" y="34703"/>
                  <a:pt x="38376" y="42683"/>
                  <a:pt x="25105" y="40262"/>
                </a:cubicBezTo>
                <a:cubicBezTo>
                  <a:pt x="11746" y="37841"/>
                  <a:pt x="7263" y="43490"/>
                  <a:pt x="3766" y="45821"/>
                </a:cubicBezTo>
                <a:cubicBezTo>
                  <a:pt x="2869" y="46449"/>
                  <a:pt x="1524" y="45911"/>
                  <a:pt x="0" y="44745"/>
                </a:cubicBezTo>
                <a:cubicBezTo>
                  <a:pt x="1435" y="55236"/>
                  <a:pt x="11477" y="62857"/>
                  <a:pt x="13629" y="64112"/>
                </a:cubicBezTo>
                <a:close/>
              </a:path>
            </a:pathLst>
          </a:custGeom>
          <a:solidFill>
            <a:srgbClr val="92D050"/>
          </a:solidFill>
          <a:ln w="2239" cap="flat">
            <a:noFill/>
            <a:prstDash val="solid"/>
            <a:miter/>
          </a:ln>
        </p:spPr>
        <p:txBody>
          <a:bodyPr rtlCol="0" anchor="ctr"/>
          <a:lstStyle/>
          <a:p>
            <a:endParaRPr lang="es-PA"/>
          </a:p>
        </p:txBody>
      </p:sp>
      <p:sp>
        <p:nvSpPr>
          <p:cNvPr id="105" name="Freeform: Shape 104">
            <a:extLst>
              <a:ext uri="{FF2B5EF4-FFF2-40B4-BE49-F238E27FC236}">
                <a16:creationId xmlns:a16="http://schemas.microsoft.com/office/drawing/2014/main" id="{31972035-F610-88FB-3317-40B7F81DD949}"/>
              </a:ext>
            </a:extLst>
          </p:cNvPr>
          <p:cNvSpPr/>
          <p:nvPr/>
        </p:nvSpPr>
        <p:spPr>
          <a:xfrm>
            <a:off x="7262739" y="3254170"/>
            <a:ext cx="383268" cy="116929"/>
          </a:xfrm>
          <a:custGeom>
            <a:avLst/>
            <a:gdLst>
              <a:gd name="connsiteX0" fmla="*/ 63122 w 348198"/>
              <a:gd name="connsiteY0" fmla="*/ 38644 h 106230"/>
              <a:gd name="connsiteX1" fmla="*/ 49224 w 348198"/>
              <a:gd name="connsiteY1" fmla="*/ 19726 h 106230"/>
              <a:gd name="connsiteX2" fmla="*/ 40438 w 348198"/>
              <a:gd name="connsiteY2" fmla="*/ 10939 h 106230"/>
              <a:gd name="connsiteX3" fmla="*/ 39093 w 348198"/>
              <a:gd name="connsiteY3" fmla="*/ 8339 h 106230"/>
              <a:gd name="connsiteX4" fmla="*/ 33534 w 348198"/>
              <a:gd name="connsiteY4" fmla="*/ 15601 h 106230"/>
              <a:gd name="connsiteX5" fmla="*/ 19367 w 348198"/>
              <a:gd name="connsiteY5" fmla="*/ 13808 h 106230"/>
              <a:gd name="connsiteX6" fmla="*/ 10490 w 348198"/>
              <a:gd name="connsiteY6" fmla="*/ 3138 h 106230"/>
              <a:gd name="connsiteX7" fmla="*/ 0 w 348198"/>
              <a:gd name="connsiteY7" fmla="*/ 2421 h 106230"/>
              <a:gd name="connsiteX8" fmla="*/ 5021 w 348198"/>
              <a:gd name="connsiteY8" fmla="*/ 30037 h 106230"/>
              <a:gd name="connsiteX9" fmla="*/ 23402 w 348198"/>
              <a:gd name="connsiteY9" fmla="*/ 64646 h 106230"/>
              <a:gd name="connsiteX10" fmla="*/ 40706 w 348198"/>
              <a:gd name="connsiteY10" fmla="*/ 81144 h 106230"/>
              <a:gd name="connsiteX11" fmla="*/ 75316 w 348198"/>
              <a:gd name="connsiteY11" fmla="*/ 98718 h 106230"/>
              <a:gd name="connsiteX12" fmla="*/ 63301 w 348198"/>
              <a:gd name="connsiteY12" fmla="*/ 73164 h 106230"/>
              <a:gd name="connsiteX13" fmla="*/ 63033 w 348198"/>
              <a:gd name="connsiteY13" fmla="*/ 38465 h 106230"/>
              <a:gd name="connsiteX14" fmla="*/ 335785 w 348198"/>
              <a:gd name="connsiteY14" fmla="*/ 18112 h 106230"/>
              <a:gd name="connsiteX15" fmla="*/ 319825 w 348198"/>
              <a:gd name="connsiteY15" fmla="*/ 13808 h 106230"/>
              <a:gd name="connsiteX16" fmla="*/ 303327 w 348198"/>
              <a:gd name="connsiteY16" fmla="*/ 0 h 106230"/>
              <a:gd name="connsiteX17" fmla="*/ 288892 w 348198"/>
              <a:gd name="connsiteY17" fmla="*/ 18112 h 106230"/>
              <a:gd name="connsiteX18" fmla="*/ 279298 w 348198"/>
              <a:gd name="connsiteY18" fmla="*/ 30395 h 106230"/>
              <a:gd name="connsiteX19" fmla="*/ 275352 w 348198"/>
              <a:gd name="connsiteY19" fmla="*/ 35327 h 106230"/>
              <a:gd name="connsiteX20" fmla="*/ 275531 w 348198"/>
              <a:gd name="connsiteY20" fmla="*/ 45817 h 106230"/>
              <a:gd name="connsiteX21" fmla="*/ 263786 w 348198"/>
              <a:gd name="connsiteY21" fmla="*/ 50121 h 106230"/>
              <a:gd name="connsiteX22" fmla="*/ 254013 w 348198"/>
              <a:gd name="connsiteY22" fmla="*/ 37389 h 106230"/>
              <a:gd name="connsiteX23" fmla="*/ 253654 w 348198"/>
              <a:gd name="connsiteY23" fmla="*/ 37389 h 106230"/>
              <a:gd name="connsiteX24" fmla="*/ 237694 w 348198"/>
              <a:gd name="connsiteY24" fmla="*/ 62405 h 106230"/>
              <a:gd name="connsiteX25" fmla="*/ 211602 w 348198"/>
              <a:gd name="connsiteY25" fmla="*/ 70385 h 106230"/>
              <a:gd name="connsiteX26" fmla="*/ 199857 w 348198"/>
              <a:gd name="connsiteY26" fmla="*/ 93338 h 106230"/>
              <a:gd name="connsiteX27" fmla="*/ 173137 w 348198"/>
              <a:gd name="connsiteY27" fmla="*/ 86613 h 106230"/>
              <a:gd name="connsiteX28" fmla="*/ 178518 w 348198"/>
              <a:gd name="connsiteY28" fmla="*/ 98180 h 106230"/>
              <a:gd name="connsiteX29" fmla="*/ 193401 w 348198"/>
              <a:gd name="connsiteY29" fmla="*/ 105622 h 106230"/>
              <a:gd name="connsiteX30" fmla="*/ 216893 w 348198"/>
              <a:gd name="connsiteY30" fmla="*/ 103470 h 106230"/>
              <a:gd name="connsiteX31" fmla="*/ 235005 w 348198"/>
              <a:gd name="connsiteY31" fmla="*/ 96028 h 106230"/>
              <a:gd name="connsiteX32" fmla="*/ 252040 w 348198"/>
              <a:gd name="connsiteY32" fmla="*/ 99256 h 106230"/>
              <a:gd name="connsiteX33" fmla="*/ 268000 w 348198"/>
              <a:gd name="connsiteY33" fmla="*/ 88586 h 106230"/>
              <a:gd name="connsiteX34" fmla="*/ 273290 w 348198"/>
              <a:gd name="connsiteY34" fmla="*/ 71550 h 106230"/>
              <a:gd name="connsiteX35" fmla="*/ 283960 w 348198"/>
              <a:gd name="connsiteY35" fmla="*/ 55590 h 106230"/>
              <a:gd name="connsiteX36" fmla="*/ 311666 w 348198"/>
              <a:gd name="connsiteY36" fmla="*/ 43845 h 106230"/>
              <a:gd name="connsiteX37" fmla="*/ 320184 w 348198"/>
              <a:gd name="connsiteY37" fmla="*/ 46714 h 106230"/>
              <a:gd name="connsiteX38" fmla="*/ 331391 w 348198"/>
              <a:gd name="connsiteY38" fmla="*/ 35865 h 106230"/>
              <a:gd name="connsiteX39" fmla="*/ 347889 w 348198"/>
              <a:gd name="connsiteY39" fmla="*/ 28961 h 106230"/>
              <a:gd name="connsiteX40" fmla="*/ 335605 w 348198"/>
              <a:gd name="connsiteY40" fmla="*/ 18291 h 10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8198" h="106230">
                <a:moveTo>
                  <a:pt x="63122" y="38644"/>
                </a:moveTo>
                <a:cubicBezTo>
                  <a:pt x="63391" y="26630"/>
                  <a:pt x="51914" y="27975"/>
                  <a:pt x="49224" y="19726"/>
                </a:cubicBezTo>
                <a:cubicBezTo>
                  <a:pt x="46535" y="11477"/>
                  <a:pt x="42052" y="16229"/>
                  <a:pt x="40438" y="10939"/>
                </a:cubicBezTo>
                <a:cubicBezTo>
                  <a:pt x="40168" y="10132"/>
                  <a:pt x="39720" y="9235"/>
                  <a:pt x="39093" y="8339"/>
                </a:cubicBezTo>
                <a:cubicBezTo>
                  <a:pt x="33085" y="10311"/>
                  <a:pt x="35237" y="15243"/>
                  <a:pt x="33534" y="15601"/>
                </a:cubicBezTo>
                <a:cubicBezTo>
                  <a:pt x="31292" y="16049"/>
                  <a:pt x="19367" y="17394"/>
                  <a:pt x="19367" y="13808"/>
                </a:cubicBezTo>
                <a:cubicBezTo>
                  <a:pt x="19367" y="10221"/>
                  <a:pt x="17574" y="4483"/>
                  <a:pt x="10490" y="3138"/>
                </a:cubicBezTo>
                <a:cubicBezTo>
                  <a:pt x="6904" y="2421"/>
                  <a:pt x="3228" y="2242"/>
                  <a:pt x="0" y="2421"/>
                </a:cubicBezTo>
                <a:cubicBezTo>
                  <a:pt x="4304" y="11925"/>
                  <a:pt x="4842" y="21967"/>
                  <a:pt x="5021" y="30037"/>
                </a:cubicBezTo>
                <a:cubicBezTo>
                  <a:pt x="5290" y="40707"/>
                  <a:pt x="20981" y="57742"/>
                  <a:pt x="23402" y="64646"/>
                </a:cubicBezTo>
                <a:cubicBezTo>
                  <a:pt x="25823" y="71550"/>
                  <a:pt x="30306" y="73702"/>
                  <a:pt x="40706" y="81144"/>
                </a:cubicBezTo>
                <a:cubicBezTo>
                  <a:pt x="51107" y="88586"/>
                  <a:pt x="71371" y="100601"/>
                  <a:pt x="75316" y="98718"/>
                </a:cubicBezTo>
                <a:cubicBezTo>
                  <a:pt x="79351" y="96835"/>
                  <a:pt x="69219" y="79261"/>
                  <a:pt x="63301" y="73164"/>
                </a:cubicBezTo>
                <a:cubicBezTo>
                  <a:pt x="57474" y="67067"/>
                  <a:pt x="62763" y="50480"/>
                  <a:pt x="63033" y="38465"/>
                </a:cubicBezTo>
                <a:close/>
                <a:moveTo>
                  <a:pt x="335785" y="18112"/>
                </a:moveTo>
                <a:cubicBezTo>
                  <a:pt x="331032" y="19188"/>
                  <a:pt x="319825" y="18650"/>
                  <a:pt x="319825" y="13808"/>
                </a:cubicBezTo>
                <a:cubicBezTo>
                  <a:pt x="319825" y="8966"/>
                  <a:pt x="309693" y="0"/>
                  <a:pt x="303327" y="0"/>
                </a:cubicBezTo>
                <a:cubicBezTo>
                  <a:pt x="296961" y="0"/>
                  <a:pt x="289429" y="12822"/>
                  <a:pt x="288892" y="18112"/>
                </a:cubicBezTo>
                <a:cubicBezTo>
                  <a:pt x="288354" y="23402"/>
                  <a:pt x="278222" y="22953"/>
                  <a:pt x="279298" y="30395"/>
                </a:cubicBezTo>
                <a:cubicBezTo>
                  <a:pt x="279746" y="33354"/>
                  <a:pt x="277863" y="34610"/>
                  <a:pt x="275352" y="35327"/>
                </a:cubicBezTo>
                <a:cubicBezTo>
                  <a:pt x="276966" y="41782"/>
                  <a:pt x="277863" y="46445"/>
                  <a:pt x="275531" y="45817"/>
                </a:cubicBezTo>
                <a:cubicBezTo>
                  <a:pt x="271228" y="44741"/>
                  <a:pt x="270242" y="50121"/>
                  <a:pt x="263786" y="50121"/>
                </a:cubicBezTo>
                <a:cubicBezTo>
                  <a:pt x="261634" y="50121"/>
                  <a:pt x="257868" y="44562"/>
                  <a:pt x="254013" y="37389"/>
                </a:cubicBezTo>
                <a:cubicBezTo>
                  <a:pt x="253923" y="37389"/>
                  <a:pt x="253744" y="37389"/>
                  <a:pt x="253654" y="37389"/>
                </a:cubicBezTo>
                <a:cubicBezTo>
                  <a:pt x="249440" y="37389"/>
                  <a:pt x="239846" y="52273"/>
                  <a:pt x="237694" y="62405"/>
                </a:cubicBezTo>
                <a:cubicBezTo>
                  <a:pt x="235542" y="72537"/>
                  <a:pt x="225949" y="69309"/>
                  <a:pt x="211602" y="70385"/>
                </a:cubicBezTo>
                <a:cubicBezTo>
                  <a:pt x="197167" y="71461"/>
                  <a:pt x="203085" y="86345"/>
                  <a:pt x="199857" y="93338"/>
                </a:cubicBezTo>
                <a:cubicBezTo>
                  <a:pt x="196898" y="99704"/>
                  <a:pt x="181118" y="88227"/>
                  <a:pt x="173137" y="86613"/>
                </a:cubicBezTo>
                <a:cubicBezTo>
                  <a:pt x="174483" y="92352"/>
                  <a:pt x="176365" y="98180"/>
                  <a:pt x="178518" y="98180"/>
                </a:cubicBezTo>
                <a:cubicBezTo>
                  <a:pt x="182821" y="98180"/>
                  <a:pt x="189187" y="108850"/>
                  <a:pt x="193401" y="105622"/>
                </a:cubicBezTo>
                <a:cubicBezTo>
                  <a:pt x="197705" y="102394"/>
                  <a:pt x="210437" y="105622"/>
                  <a:pt x="216893" y="103470"/>
                </a:cubicBezTo>
                <a:cubicBezTo>
                  <a:pt x="223259" y="101318"/>
                  <a:pt x="224335" y="96028"/>
                  <a:pt x="235005" y="96028"/>
                </a:cubicBezTo>
                <a:cubicBezTo>
                  <a:pt x="245674" y="96028"/>
                  <a:pt x="241370" y="104546"/>
                  <a:pt x="252040" y="99256"/>
                </a:cubicBezTo>
                <a:cubicBezTo>
                  <a:pt x="262710" y="93876"/>
                  <a:pt x="269076" y="98180"/>
                  <a:pt x="268000" y="88586"/>
                </a:cubicBezTo>
                <a:cubicBezTo>
                  <a:pt x="266924" y="78992"/>
                  <a:pt x="274366" y="78992"/>
                  <a:pt x="273290" y="71550"/>
                </a:cubicBezTo>
                <a:cubicBezTo>
                  <a:pt x="272214" y="64108"/>
                  <a:pt x="285036" y="69398"/>
                  <a:pt x="283960" y="55590"/>
                </a:cubicBezTo>
                <a:cubicBezTo>
                  <a:pt x="282884" y="41782"/>
                  <a:pt x="303148" y="43845"/>
                  <a:pt x="311666" y="43845"/>
                </a:cubicBezTo>
                <a:cubicBezTo>
                  <a:pt x="313638" y="43845"/>
                  <a:pt x="316687" y="45010"/>
                  <a:pt x="320184" y="46714"/>
                </a:cubicBezTo>
                <a:cubicBezTo>
                  <a:pt x="326460" y="43576"/>
                  <a:pt x="335515" y="39541"/>
                  <a:pt x="331391" y="35865"/>
                </a:cubicBezTo>
                <a:cubicBezTo>
                  <a:pt x="326639" y="31561"/>
                  <a:pt x="345827" y="35327"/>
                  <a:pt x="347889" y="28961"/>
                </a:cubicBezTo>
                <a:cubicBezTo>
                  <a:pt x="350041" y="22595"/>
                  <a:pt x="340447" y="17215"/>
                  <a:pt x="335605" y="18291"/>
                </a:cubicBezTo>
                <a:close/>
              </a:path>
            </a:pathLst>
          </a:custGeom>
          <a:solidFill>
            <a:srgbClr val="00B0F0"/>
          </a:solidFill>
          <a:ln w="2239" cap="flat">
            <a:solidFill>
              <a:schemeClr val="bg1"/>
            </a:solidFill>
            <a:prstDash val="solid"/>
            <a:miter/>
          </a:ln>
        </p:spPr>
        <p:txBody>
          <a:bodyPr rtlCol="0" anchor="ctr"/>
          <a:lstStyle/>
          <a:p>
            <a:endParaRPr lang="es-PA"/>
          </a:p>
        </p:txBody>
      </p:sp>
      <p:sp>
        <p:nvSpPr>
          <p:cNvPr id="106" name="Freeform: Shape 105">
            <a:extLst>
              <a:ext uri="{FF2B5EF4-FFF2-40B4-BE49-F238E27FC236}">
                <a16:creationId xmlns:a16="http://schemas.microsoft.com/office/drawing/2014/main" id="{9F20926B-10E3-7B9B-75C8-E648CF758768}"/>
              </a:ext>
            </a:extLst>
          </p:cNvPr>
          <p:cNvSpPr/>
          <p:nvPr/>
        </p:nvSpPr>
        <p:spPr>
          <a:xfrm>
            <a:off x="7542335" y="3293055"/>
            <a:ext cx="25245" cy="16284"/>
          </a:xfrm>
          <a:custGeom>
            <a:avLst/>
            <a:gdLst>
              <a:gd name="connsiteX0" fmla="*/ 9773 w 22935"/>
              <a:gd name="connsiteY0" fmla="*/ 14794 h 14794"/>
              <a:gd name="connsiteX1" fmla="*/ 21519 w 22935"/>
              <a:gd name="connsiteY1" fmla="*/ 10491 h 14794"/>
              <a:gd name="connsiteX2" fmla="*/ 21340 w 22935"/>
              <a:gd name="connsiteY2" fmla="*/ 0 h 14794"/>
              <a:gd name="connsiteX3" fmla="*/ 12463 w 22935"/>
              <a:gd name="connsiteY3" fmla="*/ 4125 h 14794"/>
              <a:gd name="connsiteX4" fmla="*/ 0 w 22935"/>
              <a:gd name="connsiteY4" fmla="*/ 2062 h 14794"/>
              <a:gd name="connsiteX5" fmla="*/ 9773 w 22935"/>
              <a:gd name="connsiteY5" fmla="*/ 14794 h 1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35" h="14794">
                <a:moveTo>
                  <a:pt x="9773" y="14794"/>
                </a:moveTo>
                <a:cubicBezTo>
                  <a:pt x="16139" y="14794"/>
                  <a:pt x="17215" y="9504"/>
                  <a:pt x="21519" y="10491"/>
                </a:cubicBezTo>
                <a:cubicBezTo>
                  <a:pt x="23850" y="11118"/>
                  <a:pt x="22953" y="6456"/>
                  <a:pt x="21340" y="0"/>
                </a:cubicBezTo>
                <a:cubicBezTo>
                  <a:pt x="17573" y="1166"/>
                  <a:pt x="12463" y="1166"/>
                  <a:pt x="12463" y="4125"/>
                </a:cubicBezTo>
                <a:cubicBezTo>
                  <a:pt x="12463" y="8787"/>
                  <a:pt x="4393" y="2421"/>
                  <a:pt x="0" y="2062"/>
                </a:cubicBezTo>
                <a:cubicBezTo>
                  <a:pt x="3855" y="9235"/>
                  <a:pt x="7621" y="14794"/>
                  <a:pt x="9773" y="1479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07" name="Freeform: Shape 106">
            <a:extLst>
              <a:ext uri="{FF2B5EF4-FFF2-40B4-BE49-F238E27FC236}">
                <a16:creationId xmlns:a16="http://schemas.microsoft.com/office/drawing/2014/main" id="{9DB61739-2A57-020D-894C-93CCB49C4B3E}"/>
              </a:ext>
            </a:extLst>
          </p:cNvPr>
          <p:cNvSpPr/>
          <p:nvPr/>
        </p:nvSpPr>
        <p:spPr>
          <a:xfrm>
            <a:off x="6065004" y="2599229"/>
            <a:ext cx="193930" cy="188618"/>
          </a:xfrm>
          <a:custGeom>
            <a:avLst/>
            <a:gdLst>
              <a:gd name="connsiteX0" fmla="*/ 148122 w 176185"/>
              <a:gd name="connsiteY0" fmla="*/ 155668 h 171359"/>
              <a:gd name="connsiteX1" fmla="*/ 156371 w 176185"/>
              <a:gd name="connsiteY1" fmla="*/ 149033 h 171359"/>
              <a:gd name="connsiteX2" fmla="*/ 168296 w 176185"/>
              <a:gd name="connsiteY2" fmla="*/ 155758 h 171359"/>
              <a:gd name="connsiteX3" fmla="*/ 176186 w 176185"/>
              <a:gd name="connsiteY3" fmla="*/ 151544 h 171359"/>
              <a:gd name="connsiteX4" fmla="*/ 166054 w 176185"/>
              <a:gd name="connsiteY4" fmla="*/ 137377 h 171359"/>
              <a:gd name="connsiteX5" fmla="*/ 159688 w 176185"/>
              <a:gd name="connsiteY5" fmla="*/ 125273 h 171359"/>
              <a:gd name="connsiteX6" fmla="*/ 161123 w 176185"/>
              <a:gd name="connsiteY6" fmla="*/ 113169 h 171359"/>
              <a:gd name="connsiteX7" fmla="*/ 152605 w 176185"/>
              <a:gd name="connsiteY7" fmla="*/ 102499 h 171359"/>
              <a:gd name="connsiteX8" fmla="*/ 132700 w 176185"/>
              <a:gd name="connsiteY8" fmla="*/ 88960 h 171359"/>
              <a:gd name="connsiteX9" fmla="*/ 124182 w 176185"/>
              <a:gd name="connsiteY9" fmla="*/ 79007 h 171359"/>
              <a:gd name="connsiteX10" fmla="*/ 122030 w 176185"/>
              <a:gd name="connsiteY10" fmla="*/ 62599 h 171359"/>
              <a:gd name="connsiteX11" fmla="*/ 129113 w 176185"/>
              <a:gd name="connsiteY11" fmla="*/ 48343 h 171359"/>
              <a:gd name="connsiteX12" fmla="*/ 131265 w 176185"/>
              <a:gd name="connsiteY12" fmla="*/ 37673 h 171359"/>
              <a:gd name="connsiteX13" fmla="*/ 124182 w 176185"/>
              <a:gd name="connsiteY13" fmla="*/ 31307 h 171359"/>
              <a:gd name="connsiteX14" fmla="*/ 114229 w 176185"/>
              <a:gd name="connsiteY14" fmla="*/ 20637 h 171359"/>
              <a:gd name="connsiteX15" fmla="*/ 107863 w 176185"/>
              <a:gd name="connsiteY15" fmla="*/ 6381 h 171359"/>
              <a:gd name="connsiteX16" fmla="*/ 88855 w 176185"/>
              <a:gd name="connsiteY16" fmla="*/ 3332 h 171359"/>
              <a:gd name="connsiteX17" fmla="*/ 72895 w 176185"/>
              <a:gd name="connsiteY17" fmla="*/ 105 h 171359"/>
              <a:gd name="connsiteX18" fmla="*/ 64826 w 176185"/>
              <a:gd name="connsiteY18" fmla="*/ 6202 h 171359"/>
              <a:gd name="connsiteX19" fmla="*/ 65184 w 176185"/>
              <a:gd name="connsiteY19" fmla="*/ 6202 h 171359"/>
              <a:gd name="connsiteX20" fmla="*/ 54514 w 176185"/>
              <a:gd name="connsiteY20" fmla="*/ 14092 h 171359"/>
              <a:gd name="connsiteX21" fmla="*/ 43127 w 176185"/>
              <a:gd name="connsiteY21" fmla="*/ 22610 h 171359"/>
              <a:gd name="connsiteX22" fmla="*/ 44562 w 176185"/>
              <a:gd name="connsiteY22" fmla="*/ 37583 h 171359"/>
              <a:gd name="connsiteX23" fmla="*/ 43127 w 176185"/>
              <a:gd name="connsiteY23" fmla="*/ 51840 h 171359"/>
              <a:gd name="connsiteX24" fmla="*/ 38824 w 176185"/>
              <a:gd name="connsiteY24" fmla="*/ 62510 h 171359"/>
              <a:gd name="connsiteX25" fmla="*/ 0 w 176185"/>
              <a:gd name="connsiteY25" fmla="*/ 82952 h 171359"/>
              <a:gd name="connsiteX26" fmla="*/ 1435 w 176185"/>
              <a:gd name="connsiteY26" fmla="*/ 91829 h 171359"/>
              <a:gd name="connsiteX27" fmla="*/ 5649 w 176185"/>
              <a:gd name="connsiteY27" fmla="*/ 109492 h 171359"/>
              <a:gd name="connsiteX28" fmla="*/ 19636 w 176185"/>
              <a:gd name="connsiteY28" fmla="*/ 109492 h 171359"/>
              <a:gd name="connsiteX29" fmla="*/ 55232 w 176185"/>
              <a:gd name="connsiteY29" fmla="*/ 130115 h 171359"/>
              <a:gd name="connsiteX30" fmla="*/ 98628 w 176185"/>
              <a:gd name="connsiteY30" fmla="*/ 162124 h 171359"/>
              <a:gd name="connsiteX31" fmla="*/ 119968 w 176185"/>
              <a:gd name="connsiteY31" fmla="*/ 169207 h 171359"/>
              <a:gd name="connsiteX32" fmla="*/ 140859 w 176185"/>
              <a:gd name="connsiteY32" fmla="*/ 171359 h 171359"/>
              <a:gd name="connsiteX33" fmla="*/ 148391 w 176185"/>
              <a:gd name="connsiteY33" fmla="*/ 155489 h 1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6185" h="171359">
                <a:moveTo>
                  <a:pt x="148122" y="155668"/>
                </a:moveTo>
                <a:cubicBezTo>
                  <a:pt x="150453" y="153247"/>
                  <a:pt x="150812" y="149840"/>
                  <a:pt x="156371" y="149033"/>
                </a:cubicBezTo>
                <a:cubicBezTo>
                  <a:pt x="160764" y="148406"/>
                  <a:pt x="163454" y="151275"/>
                  <a:pt x="168296" y="155758"/>
                </a:cubicBezTo>
                <a:cubicBezTo>
                  <a:pt x="170089" y="153965"/>
                  <a:pt x="173227" y="152351"/>
                  <a:pt x="176186" y="151544"/>
                </a:cubicBezTo>
                <a:cubicBezTo>
                  <a:pt x="171344" y="146523"/>
                  <a:pt x="165606" y="140784"/>
                  <a:pt x="166054" y="137377"/>
                </a:cubicBezTo>
                <a:cubicBezTo>
                  <a:pt x="166771" y="131729"/>
                  <a:pt x="160316" y="128859"/>
                  <a:pt x="159688" y="125273"/>
                </a:cubicBezTo>
                <a:cubicBezTo>
                  <a:pt x="158971" y="121686"/>
                  <a:pt x="163992" y="116038"/>
                  <a:pt x="161123" y="113169"/>
                </a:cubicBezTo>
                <a:cubicBezTo>
                  <a:pt x="158253" y="110299"/>
                  <a:pt x="157536" y="103216"/>
                  <a:pt x="152605" y="102499"/>
                </a:cubicBezTo>
                <a:cubicBezTo>
                  <a:pt x="147583" y="101781"/>
                  <a:pt x="131982" y="93981"/>
                  <a:pt x="132700" y="88960"/>
                </a:cubicBezTo>
                <a:cubicBezTo>
                  <a:pt x="133417" y="83939"/>
                  <a:pt x="127051" y="80442"/>
                  <a:pt x="124182" y="79007"/>
                </a:cubicBezTo>
                <a:cubicBezTo>
                  <a:pt x="121313" y="77573"/>
                  <a:pt x="118444" y="64751"/>
                  <a:pt x="122030" y="62599"/>
                </a:cubicBezTo>
                <a:cubicBezTo>
                  <a:pt x="125617" y="60447"/>
                  <a:pt x="124899" y="48343"/>
                  <a:pt x="129113" y="48343"/>
                </a:cubicBezTo>
                <a:cubicBezTo>
                  <a:pt x="133327" y="48343"/>
                  <a:pt x="129831" y="41977"/>
                  <a:pt x="131265" y="37673"/>
                </a:cubicBezTo>
                <a:cubicBezTo>
                  <a:pt x="132700" y="33369"/>
                  <a:pt x="127679" y="31307"/>
                  <a:pt x="124182" y="31307"/>
                </a:cubicBezTo>
                <a:cubicBezTo>
                  <a:pt x="120685" y="31307"/>
                  <a:pt x="114229" y="25569"/>
                  <a:pt x="114229" y="20637"/>
                </a:cubicBezTo>
                <a:cubicBezTo>
                  <a:pt x="114229" y="15706"/>
                  <a:pt x="107146" y="8533"/>
                  <a:pt x="107863" y="6381"/>
                </a:cubicBezTo>
                <a:cubicBezTo>
                  <a:pt x="106608" y="15795"/>
                  <a:pt x="93069" y="1270"/>
                  <a:pt x="88855" y="3332"/>
                </a:cubicBezTo>
                <a:cubicBezTo>
                  <a:pt x="84641" y="5484"/>
                  <a:pt x="81413" y="-882"/>
                  <a:pt x="72895" y="105"/>
                </a:cubicBezTo>
                <a:cubicBezTo>
                  <a:pt x="67426" y="822"/>
                  <a:pt x="67605" y="3691"/>
                  <a:pt x="64826" y="6202"/>
                </a:cubicBezTo>
                <a:lnTo>
                  <a:pt x="65184" y="6202"/>
                </a:lnTo>
                <a:lnTo>
                  <a:pt x="54514" y="14092"/>
                </a:lnTo>
                <a:cubicBezTo>
                  <a:pt x="54514" y="14092"/>
                  <a:pt x="45279" y="16961"/>
                  <a:pt x="43127" y="22610"/>
                </a:cubicBezTo>
                <a:cubicBezTo>
                  <a:pt x="40975" y="28348"/>
                  <a:pt x="47431" y="33997"/>
                  <a:pt x="44562" y="37583"/>
                </a:cubicBezTo>
                <a:cubicBezTo>
                  <a:pt x="41693" y="41170"/>
                  <a:pt x="42410" y="48970"/>
                  <a:pt x="43127" y="51840"/>
                </a:cubicBezTo>
                <a:cubicBezTo>
                  <a:pt x="43845" y="54709"/>
                  <a:pt x="38824" y="62510"/>
                  <a:pt x="38824" y="62510"/>
                </a:cubicBezTo>
                <a:cubicBezTo>
                  <a:pt x="38824" y="62510"/>
                  <a:pt x="17663" y="73896"/>
                  <a:pt x="0" y="82952"/>
                </a:cubicBezTo>
                <a:cubicBezTo>
                  <a:pt x="358" y="86270"/>
                  <a:pt x="807" y="89408"/>
                  <a:pt x="1435" y="91829"/>
                </a:cubicBezTo>
                <a:cubicBezTo>
                  <a:pt x="2511" y="95774"/>
                  <a:pt x="4304" y="103306"/>
                  <a:pt x="5649" y="109492"/>
                </a:cubicBezTo>
                <a:cubicBezTo>
                  <a:pt x="12463" y="109492"/>
                  <a:pt x="13539" y="108865"/>
                  <a:pt x="19636" y="109492"/>
                </a:cubicBezTo>
                <a:cubicBezTo>
                  <a:pt x="26092" y="110210"/>
                  <a:pt x="49493" y="127245"/>
                  <a:pt x="55232" y="130115"/>
                </a:cubicBezTo>
                <a:cubicBezTo>
                  <a:pt x="60880" y="132984"/>
                  <a:pt x="92262" y="156475"/>
                  <a:pt x="98628" y="162124"/>
                </a:cubicBezTo>
                <a:cubicBezTo>
                  <a:pt x="104994" y="167862"/>
                  <a:pt x="115664" y="169207"/>
                  <a:pt x="119968" y="169207"/>
                </a:cubicBezTo>
                <a:cubicBezTo>
                  <a:pt x="122389" y="169207"/>
                  <a:pt x="132610" y="170373"/>
                  <a:pt x="140859" y="171359"/>
                </a:cubicBezTo>
                <a:cubicBezTo>
                  <a:pt x="143370" y="165262"/>
                  <a:pt x="146956" y="157013"/>
                  <a:pt x="148391" y="15548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08" name="Freeform: Shape 107">
            <a:extLst>
              <a:ext uri="{FF2B5EF4-FFF2-40B4-BE49-F238E27FC236}">
                <a16:creationId xmlns:a16="http://schemas.microsoft.com/office/drawing/2014/main" id="{8F39464E-16BB-3AE4-0130-D576DB057FF9}"/>
              </a:ext>
            </a:extLst>
          </p:cNvPr>
          <p:cNvSpPr/>
          <p:nvPr/>
        </p:nvSpPr>
        <p:spPr>
          <a:xfrm>
            <a:off x="6219754" y="2762980"/>
            <a:ext cx="38292" cy="35920"/>
          </a:xfrm>
          <a:custGeom>
            <a:avLst/>
            <a:gdLst>
              <a:gd name="connsiteX0" fmla="*/ 11208 w 34788"/>
              <a:gd name="connsiteY0" fmla="*/ 24115 h 32633"/>
              <a:gd name="connsiteX1" fmla="*/ 20443 w 34788"/>
              <a:gd name="connsiteY1" fmla="*/ 31916 h 32633"/>
              <a:gd name="connsiteX2" fmla="*/ 34789 w 34788"/>
              <a:gd name="connsiteY2" fmla="*/ 32633 h 32633"/>
              <a:gd name="connsiteX3" fmla="*/ 26091 w 34788"/>
              <a:gd name="connsiteY3" fmla="*/ 9859 h 32633"/>
              <a:gd name="connsiteX4" fmla="*/ 27706 w 34788"/>
              <a:gd name="connsiteY4" fmla="*/ 6811 h 32633"/>
              <a:gd name="connsiteX5" fmla="*/ 15781 w 34788"/>
              <a:gd name="connsiteY5" fmla="*/ 86 h 32633"/>
              <a:gd name="connsiteX6" fmla="*/ 7532 w 34788"/>
              <a:gd name="connsiteY6" fmla="*/ 6721 h 32633"/>
              <a:gd name="connsiteX7" fmla="*/ 0 w 34788"/>
              <a:gd name="connsiteY7" fmla="*/ 22591 h 32633"/>
              <a:gd name="connsiteX8" fmla="*/ 11118 w 34788"/>
              <a:gd name="connsiteY8" fmla="*/ 23936 h 3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88" h="32633">
                <a:moveTo>
                  <a:pt x="11208" y="24115"/>
                </a:moveTo>
                <a:lnTo>
                  <a:pt x="20443" y="31916"/>
                </a:lnTo>
                <a:lnTo>
                  <a:pt x="34789" y="32633"/>
                </a:lnTo>
                <a:cubicBezTo>
                  <a:pt x="31561" y="24205"/>
                  <a:pt x="26091" y="12818"/>
                  <a:pt x="26091" y="9859"/>
                </a:cubicBezTo>
                <a:cubicBezTo>
                  <a:pt x="26091" y="8783"/>
                  <a:pt x="26719" y="7797"/>
                  <a:pt x="27706" y="6811"/>
                </a:cubicBezTo>
                <a:cubicBezTo>
                  <a:pt x="22864" y="2327"/>
                  <a:pt x="20174" y="-542"/>
                  <a:pt x="15781" y="86"/>
                </a:cubicBezTo>
                <a:cubicBezTo>
                  <a:pt x="10222" y="893"/>
                  <a:pt x="9863" y="4300"/>
                  <a:pt x="7532" y="6721"/>
                </a:cubicBezTo>
                <a:cubicBezTo>
                  <a:pt x="6097" y="8245"/>
                  <a:pt x="2510" y="16494"/>
                  <a:pt x="0" y="22591"/>
                </a:cubicBezTo>
                <a:cubicBezTo>
                  <a:pt x="6097" y="23308"/>
                  <a:pt x="11118" y="23936"/>
                  <a:pt x="11118" y="2393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09" name="Freeform: Shape 108">
            <a:extLst>
              <a:ext uri="{FF2B5EF4-FFF2-40B4-BE49-F238E27FC236}">
                <a16:creationId xmlns:a16="http://schemas.microsoft.com/office/drawing/2014/main" id="{5BC6021C-5DBF-1407-99B1-BA94B62E73FA}"/>
              </a:ext>
            </a:extLst>
          </p:cNvPr>
          <p:cNvSpPr/>
          <p:nvPr/>
        </p:nvSpPr>
        <p:spPr>
          <a:xfrm>
            <a:off x="5209043" y="2262999"/>
            <a:ext cx="286107" cy="241348"/>
          </a:xfrm>
          <a:custGeom>
            <a:avLst/>
            <a:gdLst>
              <a:gd name="connsiteX0" fmla="*/ 229264 w 259927"/>
              <a:gd name="connsiteY0" fmla="*/ 50031 h 219264"/>
              <a:gd name="connsiteX1" fmla="*/ 219670 w 259927"/>
              <a:gd name="connsiteY1" fmla="*/ 46804 h 219264"/>
              <a:gd name="connsiteX2" fmla="*/ 208104 w 259927"/>
              <a:gd name="connsiteY2" fmla="*/ 41245 h 219264"/>
              <a:gd name="connsiteX3" fmla="*/ 189275 w 259927"/>
              <a:gd name="connsiteY3" fmla="*/ 38017 h 219264"/>
              <a:gd name="connsiteX4" fmla="*/ 180040 w 259927"/>
              <a:gd name="connsiteY4" fmla="*/ 32009 h 219264"/>
              <a:gd name="connsiteX5" fmla="*/ 174839 w 259927"/>
              <a:gd name="connsiteY5" fmla="*/ 23581 h 219264"/>
              <a:gd name="connsiteX6" fmla="*/ 166860 w 259927"/>
              <a:gd name="connsiteY6" fmla="*/ 27616 h 219264"/>
              <a:gd name="connsiteX7" fmla="*/ 161659 w 259927"/>
              <a:gd name="connsiteY7" fmla="*/ 21609 h 219264"/>
              <a:gd name="connsiteX8" fmla="*/ 150451 w 259927"/>
              <a:gd name="connsiteY8" fmla="*/ 14794 h 219264"/>
              <a:gd name="connsiteX9" fmla="*/ 141216 w 259927"/>
              <a:gd name="connsiteY9" fmla="*/ 9235 h 219264"/>
              <a:gd name="connsiteX10" fmla="*/ 134850 w 259927"/>
              <a:gd name="connsiteY10" fmla="*/ 2421 h 219264"/>
              <a:gd name="connsiteX11" fmla="*/ 132519 w 259927"/>
              <a:gd name="connsiteY11" fmla="*/ 0 h 219264"/>
              <a:gd name="connsiteX12" fmla="*/ 128484 w 259927"/>
              <a:gd name="connsiteY12" fmla="*/ 359 h 219264"/>
              <a:gd name="connsiteX13" fmla="*/ 117546 w 259927"/>
              <a:gd name="connsiteY13" fmla="*/ 15870 h 219264"/>
              <a:gd name="connsiteX14" fmla="*/ 98896 w 259927"/>
              <a:gd name="connsiteY14" fmla="*/ 28423 h 219264"/>
              <a:gd name="connsiteX15" fmla="*/ 87150 w 259927"/>
              <a:gd name="connsiteY15" fmla="*/ 41245 h 219264"/>
              <a:gd name="connsiteX16" fmla="*/ 64465 w 259927"/>
              <a:gd name="connsiteY16" fmla="*/ 33534 h 219264"/>
              <a:gd name="connsiteX17" fmla="*/ 54065 w 259927"/>
              <a:gd name="connsiteY17" fmla="*/ 40438 h 219264"/>
              <a:gd name="connsiteX18" fmla="*/ 56485 w 259927"/>
              <a:gd name="connsiteY18" fmla="*/ 59625 h 219264"/>
              <a:gd name="connsiteX19" fmla="*/ 40795 w 259927"/>
              <a:gd name="connsiteY19" fmla="*/ 58818 h 219264"/>
              <a:gd name="connsiteX20" fmla="*/ 29856 w 259927"/>
              <a:gd name="connsiteY20" fmla="*/ 53528 h 219264"/>
              <a:gd name="connsiteX21" fmla="*/ 12282 w 259927"/>
              <a:gd name="connsiteY21" fmla="*/ 55411 h 219264"/>
              <a:gd name="connsiteX22" fmla="*/ 1074 w 259927"/>
              <a:gd name="connsiteY22" fmla="*/ 63929 h 219264"/>
              <a:gd name="connsiteX23" fmla="*/ 3226 w 259927"/>
              <a:gd name="connsiteY23" fmla="*/ 75137 h 219264"/>
              <a:gd name="connsiteX24" fmla="*/ 27256 w 259927"/>
              <a:gd name="connsiteY24" fmla="*/ 82848 h 219264"/>
              <a:gd name="connsiteX25" fmla="*/ 42947 w 259927"/>
              <a:gd name="connsiteY25" fmla="*/ 87152 h 219264"/>
              <a:gd name="connsiteX26" fmla="*/ 48775 w 259927"/>
              <a:gd name="connsiteY26" fmla="*/ 95131 h 219264"/>
              <a:gd name="connsiteX27" fmla="*/ 62941 w 259927"/>
              <a:gd name="connsiteY27" fmla="*/ 110553 h 219264"/>
              <a:gd name="connsiteX28" fmla="*/ 67783 w 259927"/>
              <a:gd name="connsiteY28" fmla="*/ 124720 h 219264"/>
              <a:gd name="connsiteX29" fmla="*/ 65093 w 259927"/>
              <a:gd name="connsiteY29" fmla="*/ 146329 h 219264"/>
              <a:gd name="connsiteX30" fmla="*/ 56575 w 259927"/>
              <a:gd name="connsiteY30" fmla="*/ 178786 h 219264"/>
              <a:gd name="connsiteX31" fmla="*/ 55499 w 259927"/>
              <a:gd name="connsiteY31" fmla="*/ 178966 h 219264"/>
              <a:gd name="connsiteX32" fmla="*/ 65721 w 259927"/>
              <a:gd name="connsiteY32" fmla="*/ 184076 h 219264"/>
              <a:gd name="connsiteX33" fmla="*/ 83205 w 259927"/>
              <a:gd name="connsiteY33" fmla="*/ 192505 h 219264"/>
              <a:gd name="connsiteX34" fmla="*/ 97461 w 259927"/>
              <a:gd name="connsiteY34" fmla="*/ 191160 h 219264"/>
              <a:gd name="connsiteX35" fmla="*/ 105889 w 259927"/>
              <a:gd name="connsiteY35" fmla="*/ 193132 h 219264"/>
              <a:gd name="connsiteX36" fmla="*/ 127319 w 259927"/>
              <a:gd name="connsiteY36" fmla="*/ 198333 h 219264"/>
              <a:gd name="connsiteX37" fmla="*/ 145878 w 259927"/>
              <a:gd name="connsiteY37" fmla="*/ 198871 h 219264"/>
              <a:gd name="connsiteX38" fmla="*/ 144803 w 259927"/>
              <a:gd name="connsiteY38" fmla="*/ 194208 h 219264"/>
              <a:gd name="connsiteX39" fmla="*/ 159687 w 259927"/>
              <a:gd name="connsiteY39" fmla="*/ 176365 h 219264"/>
              <a:gd name="connsiteX40" fmla="*/ 192772 w 259927"/>
              <a:gd name="connsiteY40" fmla="*/ 183538 h 219264"/>
              <a:gd name="connsiteX41" fmla="*/ 213574 w 259927"/>
              <a:gd name="connsiteY41" fmla="*/ 176634 h 219264"/>
              <a:gd name="connsiteX42" fmla="*/ 224871 w 259927"/>
              <a:gd name="connsiteY42" fmla="*/ 169282 h 219264"/>
              <a:gd name="connsiteX43" fmla="*/ 226933 w 259927"/>
              <a:gd name="connsiteY43" fmla="*/ 163185 h 219264"/>
              <a:gd name="connsiteX44" fmla="*/ 218505 w 259927"/>
              <a:gd name="connsiteY44" fmla="*/ 160405 h 219264"/>
              <a:gd name="connsiteX45" fmla="*/ 214470 w 259927"/>
              <a:gd name="connsiteY45" fmla="*/ 151619 h 219264"/>
              <a:gd name="connsiteX46" fmla="*/ 209270 w 259927"/>
              <a:gd name="connsiteY46" fmla="*/ 142383 h 219264"/>
              <a:gd name="connsiteX47" fmla="*/ 212856 w 259927"/>
              <a:gd name="connsiteY47" fmla="*/ 137990 h 219264"/>
              <a:gd name="connsiteX48" fmla="*/ 216443 w 259927"/>
              <a:gd name="connsiteY48" fmla="*/ 130817 h 219264"/>
              <a:gd name="connsiteX49" fmla="*/ 214470 w 259927"/>
              <a:gd name="connsiteY49" fmla="*/ 122030 h 219264"/>
              <a:gd name="connsiteX50" fmla="*/ 211242 w 259927"/>
              <a:gd name="connsiteY50" fmla="*/ 113243 h 219264"/>
              <a:gd name="connsiteX51" fmla="*/ 203262 w 259927"/>
              <a:gd name="connsiteY51" fmla="*/ 112436 h 219264"/>
              <a:gd name="connsiteX52" fmla="*/ 200841 w 259927"/>
              <a:gd name="connsiteY52" fmla="*/ 106429 h 219264"/>
              <a:gd name="connsiteX53" fmla="*/ 212408 w 259927"/>
              <a:gd name="connsiteY53" fmla="*/ 92083 h 219264"/>
              <a:gd name="connsiteX54" fmla="*/ 221643 w 259927"/>
              <a:gd name="connsiteY54" fmla="*/ 84462 h 219264"/>
              <a:gd name="connsiteX55" fmla="*/ 225678 w 259927"/>
              <a:gd name="connsiteY55" fmla="*/ 70833 h 219264"/>
              <a:gd name="connsiteX56" fmla="*/ 232851 w 259927"/>
              <a:gd name="connsiteY56" fmla="*/ 56039 h 219264"/>
              <a:gd name="connsiteX57" fmla="*/ 229264 w 259927"/>
              <a:gd name="connsiteY57" fmla="*/ 50031 h 219264"/>
              <a:gd name="connsiteX58" fmla="*/ 257777 w 259927"/>
              <a:gd name="connsiteY58" fmla="*/ 185690 h 219264"/>
              <a:gd name="connsiteX59" fmla="*/ 246569 w 259927"/>
              <a:gd name="connsiteY59" fmla="*/ 195284 h 219264"/>
              <a:gd name="connsiteX60" fmla="*/ 254011 w 259927"/>
              <a:gd name="connsiteY60" fmla="*/ 219224 h 219264"/>
              <a:gd name="connsiteX61" fmla="*/ 257777 w 259927"/>
              <a:gd name="connsiteY61" fmla="*/ 185601 h 21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27" h="219264">
                <a:moveTo>
                  <a:pt x="229264" y="50031"/>
                </a:moveTo>
                <a:cubicBezTo>
                  <a:pt x="226843" y="50480"/>
                  <a:pt x="224871" y="46804"/>
                  <a:pt x="219670" y="46804"/>
                </a:cubicBezTo>
                <a:cubicBezTo>
                  <a:pt x="214470" y="46804"/>
                  <a:pt x="210525" y="44383"/>
                  <a:pt x="208104" y="41245"/>
                </a:cubicBezTo>
                <a:cubicBezTo>
                  <a:pt x="205683" y="38017"/>
                  <a:pt x="193310" y="37210"/>
                  <a:pt x="189275" y="38017"/>
                </a:cubicBezTo>
                <a:cubicBezTo>
                  <a:pt x="185240" y="38824"/>
                  <a:pt x="184075" y="31202"/>
                  <a:pt x="180040" y="32009"/>
                </a:cubicBezTo>
                <a:cubicBezTo>
                  <a:pt x="176005" y="32816"/>
                  <a:pt x="174839" y="26809"/>
                  <a:pt x="174839" y="23581"/>
                </a:cubicBezTo>
                <a:cubicBezTo>
                  <a:pt x="174839" y="20353"/>
                  <a:pt x="170446" y="26002"/>
                  <a:pt x="166860" y="27616"/>
                </a:cubicBezTo>
                <a:cubicBezTo>
                  <a:pt x="163273" y="29230"/>
                  <a:pt x="162018" y="24029"/>
                  <a:pt x="161659" y="21609"/>
                </a:cubicBezTo>
                <a:cubicBezTo>
                  <a:pt x="161300" y="19188"/>
                  <a:pt x="154038" y="16767"/>
                  <a:pt x="150451" y="14794"/>
                </a:cubicBezTo>
                <a:cubicBezTo>
                  <a:pt x="146865" y="12822"/>
                  <a:pt x="142830" y="6366"/>
                  <a:pt x="141216" y="9235"/>
                </a:cubicBezTo>
                <a:cubicBezTo>
                  <a:pt x="139602" y="12015"/>
                  <a:pt x="135209" y="5200"/>
                  <a:pt x="134850" y="2421"/>
                </a:cubicBezTo>
                <a:cubicBezTo>
                  <a:pt x="134581" y="538"/>
                  <a:pt x="133326" y="1166"/>
                  <a:pt x="132519" y="0"/>
                </a:cubicBezTo>
                <a:cubicBezTo>
                  <a:pt x="131174" y="269"/>
                  <a:pt x="129829" y="448"/>
                  <a:pt x="128484" y="359"/>
                </a:cubicBezTo>
                <a:cubicBezTo>
                  <a:pt x="122118" y="90"/>
                  <a:pt x="116469" y="5200"/>
                  <a:pt x="117546" y="15870"/>
                </a:cubicBezTo>
                <a:cubicBezTo>
                  <a:pt x="118621" y="26540"/>
                  <a:pt x="109834" y="27616"/>
                  <a:pt x="98896" y="28423"/>
                </a:cubicBezTo>
                <a:cubicBezTo>
                  <a:pt x="87957" y="29230"/>
                  <a:pt x="91723" y="37748"/>
                  <a:pt x="87150" y="41245"/>
                </a:cubicBezTo>
                <a:cubicBezTo>
                  <a:pt x="82577" y="44741"/>
                  <a:pt x="66617" y="39362"/>
                  <a:pt x="64465" y="33534"/>
                </a:cubicBezTo>
                <a:cubicBezTo>
                  <a:pt x="62314" y="27706"/>
                  <a:pt x="47968" y="33534"/>
                  <a:pt x="54065" y="40438"/>
                </a:cubicBezTo>
                <a:cubicBezTo>
                  <a:pt x="60162" y="47342"/>
                  <a:pt x="59893" y="56935"/>
                  <a:pt x="56485" y="59625"/>
                </a:cubicBezTo>
                <a:cubicBezTo>
                  <a:pt x="52989" y="62315"/>
                  <a:pt x="45547" y="55321"/>
                  <a:pt x="40795" y="58818"/>
                </a:cubicBezTo>
                <a:cubicBezTo>
                  <a:pt x="36042" y="62315"/>
                  <a:pt x="35773" y="55591"/>
                  <a:pt x="29856" y="53528"/>
                </a:cubicBezTo>
                <a:cubicBezTo>
                  <a:pt x="24028" y="51376"/>
                  <a:pt x="21607" y="56218"/>
                  <a:pt x="12282" y="55411"/>
                </a:cubicBezTo>
                <a:cubicBezTo>
                  <a:pt x="2957" y="54604"/>
                  <a:pt x="-2422" y="59894"/>
                  <a:pt x="1074" y="63929"/>
                </a:cubicBezTo>
                <a:cubicBezTo>
                  <a:pt x="4571" y="67964"/>
                  <a:pt x="536" y="71640"/>
                  <a:pt x="3226" y="75137"/>
                </a:cubicBezTo>
                <a:cubicBezTo>
                  <a:pt x="5916" y="78634"/>
                  <a:pt x="18110" y="78096"/>
                  <a:pt x="27256" y="82848"/>
                </a:cubicBezTo>
                <a:cubicBezTo>
                  <a:pt x="36311" y="87600"/>
                  <a:pt x="38463" y="83655"/>
                  <a:pt x="42947" y="87152"/>
                </a:cubicBezTo>
                <a:cubicBezTo>
                  <a:pt x="47519" y="90648"/>
                  <a:pt x="48506" y="88497"/>
                  <a:pt x="48775" y="95131"/>
                </a:cubicBezTo>
                <a:cubicBezTo>
                  <a:pt x="49044" y="101767"/>
                  <a:pt x="54154" y="108222"/>
                  <a:pt x="62941" y="110553"/>
                </a:cubicBezTo>
                <a:cubicBezTo>
                  <a:pt x="71728" y="112974"/>
                  <a:pt x="65093" y="118802"/>
                  <a:pt x="67783" y="124720"/>
                </a:cubicBezTo>
                <a:cubicBezTo>
                  <a:pt x="70473" y="130548"/>
                  <a:pt x="63748" y="139066"/>
                  <a:pt x="65093" y="146329"/>
                </a:cubicBezTo>
                <a:cubicBezTo>
                  <a:pt x="66438" y="153501"/>
                  <a:pt x="60789" y="176724"/>
                  <a:pt x="56575" y="178786"/>
                </a:cubicBezTo>
                <a:cubicBezTo>
                  <a:pt x="56306" y="178966"/>
                  <a:pt x="55858" y="178966"/>
                  <a:pt x="55499" y="178966"/>
                </a:cubicBezTo>
                <a:cubicBezTo>
                  <a:pt x="59534" y="180938"/>
                  <a:pt x="63659" y="182731"/>
                  <a:pt x="65721" y="184076"/>
                </a:cubicBezTo>
                <a:cubicBezTo>
                  <a:pt x="69666" y="186677"/>
                  <a:pt x="78004" y="189277"/>
                  <a:pt x="83205" y="192505"/>
                </a:cubicBezTo>
                <a:cubicBezTo>
                  <a:pt x="88405" y="195732"/>
                  <a:pt x="97461" y="195105"/>
                  <a:pt x="97461" y="191160"/>
                </a:cubicBezTo>
                <a:cubicBezTo>
                  <a:pt x="97461" y="187214"/>
                  <a:pt x="102662" y="189904"/>
                  <a:pt x="105889" y="193132"/>
                </a:cubicBezTo>
                <a:cubicBezTo>
                  <a:pt x="109117" y="196360"/>
                  <a:pt x="121490" y="196988"/>
                  <a:pt x="127319" y="198333"/>
                </a:cubicBezTo>
                <a:cubicBezTo>
                  <a:pt x="132250" y="199409"/>
                  <a:pt x="139423" y="198691"/>
                  <a:pt x="145878" y="198871"/>
                </a:cubicBezTo>
                <a:cubicBezTo>
                  <a:pt x="145610" y="197436"/>
                  <a:pt x="145341" y="195912"/>
                  <a:pt x="144803" y="194208"/>
                </a:cubicBezTo>
                <a:cubicBezTo>
                  <a:pt x="141575" y="183807"/>
                  <a:pt x="150900" y="177710"/>
                  <a:pt x="159687" y="176365"/>
                </a:cubicBezTo>
                <a:cubicBezTo>
                  <a:pt x="168474" y="175020"/>
                  <a:pt x="187661" y="180400"/>
                  <a:pt x="192772" y="183538"/>
                </a:cubicBezTo>
                <a:cubicBezTo>
                  <a:pt x="197793" y="186766"/>
                  <a:pt x="204787" y="185959"/>
                  <a:pt x="213574" y="176634"/>
                </a:cubicBezTo>
                <a:cubicBezTo>
                  <a:pt x="218057" y="171882"/>
                  <a:pt x="221643" y="170179"/>
                  <a:pt x="224871" y="169282"/>
                </a:cubicBezTo>
                <a:cubicBezTo>
                  <a:pt x="225140" y="167220"/>
                  <a:pt x="226216" y="165068"/>
                  <a:pt x="226933" y="163185"/>
                </a:cubicBezTo>
                <a:cubicBezTo>
                  <a:pt x="228099" y="159957"/>
                  <a:pt x="222540" y="160764"/>
                  <a:pt x="218505" y="160405"/>
                </a:cubicBezTo>
                <a:cubicBezTo>
                  <a:pt x="214470" y="160047"/>
                  <a:pt x="211691" y="156012"/>
                  <a:pt x="214470" y="151619"/>
                </a:cubicBezTo>
                <a:cubicBezTo>
                  <a:pt x="217250" y="147225"/>
                  <a:pt x="212049" y="146777"/>
                  <a:pt x="209270" y="142383"/>
                </a:cubicBezTo>
                <a:cubicBezTo>
                  <a:pt x="206490" y="137990"/>
                  <a:pt x="210435" y="139156"/>
                  <a:pt x="212856" y="137990"/>
                </a:cubicBezTo>
                <a:cubicBezTo>
                  <a:pt x="215277" y="136824"/>
                  <a:pt x="218415" y="131983"/>
                  <a:pt x="216443" y="130817"/>
                </a:cubicBezTo>
                <a:cubicBezTo>
                  <a:pt x="214470" y="129651"/>
                  <a:pt x="212856" y="126782"/>
                  <a:pt x="214470" y="122030"/>
                </a:cubicBezTo>
                <a:cubicBezTo>
                  <a:pt x="216084" y="117188"/>
                  <a:pt x="211242" y="116830"/>
                  <a:pt x="211242" y="113243"/>
                </a:cubicBezTo>
                <a:cubicBezTo>
                  <a:pt x="211242" y="109657"/>
                  <a:pt x="206849" y="108043"/>
                  <a:pt x="203262" y="112436"/>
                </a:cubicBezTo>
                <a:cubicBezTo>
                  <a:pt x="199676" y="116830"/>
                  <a:pt x="198421" y="113602"/>
                  <a:pt x="200841" y="106429"/>
                </a:cubicBezTo>
                <a:cubicBezTo>
                  <a:pt x="203262" y="99256"/>
                  <a:pt x="211601" y="96028"/>
                  <a:pt x="212408" y="92083"/>
                </a:cubicBezTo>
                <a:cubicBezTo>
                  <a:pt x="213215" y="88048"/>
                  <a:pt x="217967" y="84462"/>
                  <a:pt x="221643" y="84462"/>
                </a:cubicBezTo>
                <a:cubicBezTo>
                  <a:pt x="225319" y="84462"/>
                  <a:pt x="224423" y="76033"/>
                  <a:pt x="225678" y="70833"/>
                </a:cubicBezTo>
                <a:cubicBezTo>
                  <a:pt x="226843" y="65633"/>
                  <a:pt x="227651" y="60432"/>
                  <a:pt x="232851" y="56039"/>
                </a:cubicBezTo>
                <a:cubicBezTo>
                  <a:pt x="238051" y="51645"/>
                  <a:pt x="231685" y="49673"/>
                  <a:pt x="229264" y="50031"/>
                </a:cubicBezTo>
                <a:close/>
                <a:moveTo>
                  <a:pt x="257777" y="185690"/>
                </a:moveTo>
                <a:cubicBezTo>
                  <a:pt x="254818" y="185421"/>
                  <a:pt x="254011" y="190711"/>
                  <a:pt x="246569" y="195284"/>
                </a:cubicBezTo>
                <a:cubicBezTo>
                  <a:pt x="239127" y="199857"/>
                  <a:pt x="246569" y="220300"/>
                  <a:pt x="254011" y="219224"/>
                </a:cubicBezTo>
                <a:cubicBezTo>
                  <a:pt x="261722" y="218148"/>
                  <a:pt x="260646" y="185869"/>
                  <a:pt x="257777" y="185601"/>
                </a:cubicBezTo>
                <a:close/>
              </a:path>
            </a:pathLst>
          </a:custGeom>
          <a:solidFill>
            <a:srgbClr val="00B0F0"/>
          </a:solidFill>
          <a:ln w="2239" cap="flat">
            <a:noFill/>
            <a:prstDash val="solid"/>
            <a:miter/>
          </a:ln>
        </p:spPr>
        <p:txBody>
          <a:bodyPr rtlCol="0" anchor="ctr"/>
          <a:lstStyle/>
          <a:p>
            <a:endParaRPr lang="es-PA"/>
          </a:p>
        </p:txBody>
      </p:sp>
      <p:sp>
        <p:nvSpPr>
          <p:cNvPr id="110" name="Freeform: Shape 109">
            <a:extLst>
              <a:ext uri="{FF2B5EF4-FFF2-40B4-BE49-F238E27FC236}">
                <a16:creationId xmlns:a16="http://schemas.microsoft.com/office/drawing/2014/main" id="{E6B691CA-E99F-87B3-FDB4-F3452C900BFB}"/>
              </a:ext>
            </a:extLst>
          </p:cNvPr>
          <p:cNvSpPr/>
          <p:nvPr/>
        </p:nvSpPr>
        <p:spPr>
          <a:xfrm>
            <a:off x="3502150" y="3095768"/>
            <a:ext cx="45791" cy="25265"/>
          </a:xfrm>
          <a:custGeom>
            <a:avLst/>
            <a:gdLst>
              <a:gd name="connsiteX0" fmla="*/ 40976 w 41601"/>
              <a:gd name="connsiteY0" fmla="*/ 8876 h 22953"/>
              <a:gd name="connsiteX1" fmla="*/ 21250 w 41601"/>
              <a:gd name="connsiteY1" fmla="*/ 3855 h 22953"/>
              <a:gd name="connsiteX2" fmla="*/ 13449 w 41601"/>
              <a:gd name="connsiteY2" fmla="*/ 0 h 22953"/>
              <a:gd name="connsiteX3" fmla="*/ 12822 w 41601"/>
              <a:gd name="connsiteY3" fmla="*/ 359 h 22953"/>
              <a:gd name="connsiteX4" fmla="*/ 0 w 41601"/>
              <a:gd name="connsiteY4" fmla="*/ 11028 h 22953"/>
              <a:gd name="connsiteX5" fmla="*/ 34968 w 41601"/>
              <a:gd name="connsiteY5" fmla="*/ 22953 h 22953"/>
              <a:gd name="connsiteX6" fmla="*/ 40796 w 41601"/>
              <a:gd name="connsiteY6" fmla="*/ 20533 h 22953"/>
              <a:gd name="connsiteX7" fmla="*/ 40976 w 41601"/>
              <a:gd name="connsiteY7" fmla="*/ 8787 h 2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01" h="22953">
                <a:moveTo>
                  <a:pt x="40976" y="8876"/>
                </a:moveTo>
                <a:cubicBezTo>
                  <a:pt x="37927" y="4662"/>
                  <a:pt x="29768" y="9594"/>
                  <a:pt x="21250" y="3855"/>
                </a:cubicBezTo>
                <a:cubicBezTo>
                  <a:pt x="19008" y="2331"/>
                  <a:pt x="16229" y="1076"/>
                  <a:pt x="13449" y="0"/>
                </a:cubicBezTo>
                <a:cubicBezTo>
                  <a:pt x="13270" y="90"/>
                  <a:pt x="13091" y="269"/>
                  <a:pt x="12822" y="359"/>
                </a:cubicBezTo>
                <a:cubicBezTo>
                  <a:pt x="11028" y="897"/>
                  <a:pt x="5380" y="5918"/>
                  <a:pt x="0" y="11028"/>
                </a:cubicBezTo>
                <a:cubicBezTo>
                  <a:pt x="6097" y="15870"/>
                  <a:pt x="28781" y="22953"/>
                  <a:pt x="34968" y="22953"/>
                </a:cubicBezTo>
                <a:cubicBezTo>
                  <a:pt x="37927" y="22953"/>
                  <a:pt x="39451" y="21609"/>
                  <a:pt x="40796" y="20533"/>
                </a:cubicBezTo>
                <a:cubicBezTo>
                  <a:pt x="41693" y="14884"/>
                  <a:pt x="41962" y="10221"/>
                  <a:pt x="40976" y="8787"/>
                </a:cubicBezTo>
                <a:close/>
              </a:path>
            </a:pathLst>
          </a:custGeom>
          <a:solidFill>
            <a:srgbClr val="92D050"/>
          </a:solidFill>
          <a:ln w="2239" cap="flat">
            <a:noFill/>
            <a:prstDash val="solid"/>
            <a:miter/>
          </a:ln>
        </p:spPr>
        <p:txBody>
          <a:bodyPr rtlCol="0" anchor="ctr"/>
          <a:lstStyle/>
          <a:p>
            <a:endParaRPr lang="es-PA"/>
          </a:p>
        </p:txBody>
      </p:sp>
      <p:sp>
        <p:nvSpPr>
          <p:cNvPr id="111" name="Freeform: Shape 110">
            <a:extLst>
              <a:ext uri="{FF2B5EF4-FFF2-40B4-BE49-F238E27FC236}">
                <a16:creationId xmlns:a16="http://schemas.microsoft.com/office/drawing/2014/main" id="{FD64367A-2EE3-B40F-CB75-0AE769EA0B7A}"/>
              </a:ext>
            </a:extLst>
          </p:cNvPr>
          <p:cNvSpPr/>
          <p:nvPr/>
        </p:nvSpPr>
        <p:spPr>
          <a:xfrm>
            <a:off x="3517150" y="3062156"/>
            <a:ext cx="121392" cy="63812"/>
          </a:xfrm>
          <a:custGeom>
            <a:avLst/>
            <a:gdLst>
              <a:gd name="connsiteX0" fmla="*/ 46266 w 110284"/>
              <a:gd name="connsiteY0" fmla="*/ 51428 h 57973"/>
              <a:gd name="connsiteX1" fmla="*/ 52094 w 110284"/>
              <a:gd name="connsiteY1" fmla="*/ 40220 h 57973"/>
              <a:gd name="connsiteX2" fmla="*/ 71819 w 110284"/>
              <a:gd name="connsiteY2" fmla="*/ 31702 h 57973"/>
              <a:gd name="connsiteX3" fmla="*/ 89214 w 110284"/>
              <a:gd name="connsiteY3" fmla="*/ 27847 h 57973"/>
              <a:gd name="connsiteX4" fmla="*/ 110284 w 110284"/>
              <a:gd name="connsiteY4" fmla="*/ 19418 h 57973"/>
              <a:gd name="connsiteX5" fmla="*/ 90290 w 110284"/>
              <a:gd name="connsiteY5" fmla="*/ 5252 h 57973"/>
              <a:gd name="connsiteX6" fmla="*/ 51914 w 110284"/>
              <a:gd name="connsiteY6" fmla="*/ 4445 h 57973"/>
              <a:gd name="connsiteX7" fmla="*/ 18291 w 110284"/>
              <a:gd name="connsiteY7" fmla="*/ 6417 h 57973"/>
              <a:gd name="connsiteX8" fmla="*/ 17932 w 110284"/>
              <a:gd name="connsiteY8" fmla="*/ 6597 h 57973"/>
              <a:gd name="connsiteX9" fmla="*/ 8249 w 110284"/>
              <a:gd name="connsiteY9" fmla="*/ 16639 h 57973"/>
              <a:gd name="connsiteX10" fmla="*/ 0 w 110284"/>
              <a:gd name="connsiteY10" fmla="*/ 30536 h 57973"/>
              <a:gd name="connsiteX11" fmla="*/ 7801 w 110284"/>
              <a:gd name="connsiteY11" fmla="*/ 34392 h 57973"/>
              <a:gd name="connsiteX12" fmla="*/ 27526 w 110284"/>
              <a:gd name="connsiteY12" fmla="*/ 39413 h 57973"/>
              <a:gd name="connsiteX13" fmla="*/ 27347 w 110284"/>
              <a:gd name="connsiteY13" fmla="*/ 51159 h 57973"/>
              <a:gd name="connsiteX14" fmla="*/ 32727 w 110284"/>
              <a:gd name="connsiteY14" fmla="*/ 51159 h 57973"/>
              <a:gd name="connsiteX15" fmla="*/ 34340 w 110284"/>
              <a:gd name="connsiteY15" fmla="*/ 57973 h 57973"/>
              <a:gd name="connsiteX16" fmla="*/ 40976 w 110284"/>
              <a:gd name="connsiteY16" fmla="*/ 56449 h 57973"/>
              <a:gd name="connsiteX17" fmla="*/ 46355 w 110284"/>
              <a:gd name="connsiteY17" fmla="*/ 51428 h 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284" h="57973">
                <a:moveTo>
                  <a:pt x="46266" y="51428"/>
                </a:moveTo>
                <a:cubicBezTo>
                  <a:pt x="47073" y="49903"/>
                  <a:pt x="41603" y="41027"/>
                  <a:pt x="52094" y="40220"/>
                </a:cubicBezTo>
                <a:cubicBezTo>
                  <a:pt x="62494" y="39503"/>
                  <a:pt x="70205" y="38337"/>
                  <a:pt x="71819" y="31702"/>
                </a:cubicBezTo>
                <a:cubicBezTo>
                  <a:pt x="73344" y="25157"/>
                  <a:pt x="85717" y="28205"/>
                  <a:pt x="89214" y="27847"/>
                </a:cubicBezTo>
                <a:cubicBezTo>
                  <a:pt x="92083" y="27488"/>
                  <a:pt x="101318" y="19060"/>
                  <a:pt x="110284" y="19418"/>
                </a:cubicBezTo>
                <a:cubicBezTo>
                  <a:pt x="110374" y="10631"/>
                  <a:pt x="98449" y="13501"/>
                  <a:pt x="90290" y="5252"/>
                </a:cubicBezTo>
                <a:cubicBezTo>
                  <a:pt x="81503" y="-3535"/>
                  <a:pt x="62315" y="500"/>
                  <a:pt x="51914" y="4445"/>
                </a:cubicBezTo>
                <a:cubicBezTo>
                  <a:pt x="41513" y="8480"/>
                  <a:pt x="29499" y="51"/>
                  <a:pt x="18291" y="6417"/>
                </a:cubicBezTo>
                <a:cubicBezTo>
                  <a:pt x="18112" y="6417"/>
                  <a:pt x="18022" y="6507"/>
                  <a:pt x="17932" y="6597"/>
                </a:cubicBezTo>
                <a:cubicBezTo>
                  <a:pt x="15512" y="9645"/>
                  <a:pt x="12104" y="13501"/>
                  <a:pt x="8249" y="16639"/>
                </a:cubicBezTo>
                <a:cubicBezTo>
                  <a:pt x="717" y="22736"/>
                  <a:pt x="2780" y="28833"/>
                  <a:pt x="0" y="30536"/>
                </a:cubicBezTo>
                <a:cubicBezTo>
                  <a:pt x="2869" y="31612"/>
                  <a:pt x="5649" y="32868"/>
                  <a:pt x="7801" y="34392"/>
                </a:cubicBezTo>
                <a:cubicBezTo>
                  <a:pt x="16318" y="40130"/>
                  <a:pt x="24388" y="35199"/>
                  <a:pt x="27526" y="39413"/>
                </a:cubicBezTo>
                <a:cubicBezTo>
                  <a:pt x="28602" y="40848"/>
                  <a:pt x="28244" y="45600"/>
                  <a:pt x="27347" y="51159"/>
                </a:cubicBezTo>
                <a:cubicBezTo>
                  <a:pt x="28871" y="49903"/>
                  <a:pt x="30126" y="49007"/>
                  <a:pt x="32727" y="51159"/>
                </a:cubicBezTo>
                <a:cubicBezTo>
                  <a:pt x="35058" y="53131"/>
                  <a:pt x="34610" y="55552"/>
                  <a:pt x="34340" y="57973"/>
                </a:cubicBezTo>
                <a:lnTo>
                  <a:pt x="40976" y="56449"/>
                </a:lnTo>
                <a:cubicBezTo>
                  <a:pt x="40976" y="56449"/>
                  <a:pt x="45638" y="52952"/>
                  <a:pt x="46355" y="51428"/>
                </a:cubicBezTo>
                <a:close/>
              </a:path>
            </a:pathLst>
          </a:custGeom>
          <a:solidFill>
            <a:srgbClr val="92D050"/>
          </a:solidFill>
          <a:ln w="2239" cap="flat">
            <a:noFill/>
            <a:prstDash val="solid"/>
            <a:miter/>
          </a:ln>
        </p:spPr>
        <p:txBody>
          <a:bodyPr rtlCol="0" anchor="ctr"/>
          <a:lstStyle/>
          <a:p>
            <a:endParaRPr lang="es-PA"/>
          </a:p>
        </p:txBody>
      </p:sp>
      <p:sp>
        <p:nvSpPr>
          <p:cNvPr id="112" name="Freeform: Shape 111">
            <a:extLst>
              <a:ext uri="{FF2B5EF4-FFF2-40B4-BE49-F238E27FC236}">
                <a16:creationId xmlns:a16="http://schemas.microsoft.com/office/drawing/2014/main" id="{7416D2FA-7F1D-2406-28B4-6393D889E634}"/>
              </a:ext>
            </a:extLst>
          </p:cNvPr>
          <p:cNvSpPr/>
          <p:nvPr/>
        </p:nvSpPr>
        <p:spPr>
          <a:xfrm>
            <a:off x="2965063" y="2708399"/>
            <a:ext cx="603207" cy="376019"/>
          </a:xfrm>
          <a:custGeom>
            <a:avLst/>
            <a:gdLst>
              <a:gd name="connsiteX0" fmla="*/ 457187 w 548012"/>
              <a:gd name="connsiteY0" fmla="*/ 321797 h 341612"/>
              <a:gd name="connsiteX1" fmla="*/ 481127 w 548012"/>
              <a:gd name="connsiteY1" fmla="*/ 319107 h 341612"/>
              <a:gd name="connsiteX2" fmla="*/ 468036 w 548012"/>
              <a:gd name="connsiteY2" fmla="*/ 301713 h 341612"/>
              <a:gd name="connsiteX3" fmla="*/ 473774 w 548012"/>
              <a:gd name="connsiteY3" fmla="*/ 288174 h 341612"/>
              <a:gd name="connsiteX4" fmla="*/ 506591 w 548012"/>
              <a:gd name="connsiteY4" fmla="*/ 288174 h 341612"/>
              <a:gd name="connsiteX5" fmla="*/ 518157 w 548012"/>
              <a:gd name="connsiteY5" fmla="*/ 276966 h 341612"/>
              <a:gd name="connsiteX6" fmla="*/ 526585 w 548012"/>
              <a:gd name="connsiteY6" fmla="*/ 282167 h 341612"/>
              <a:gd name="connsiteX7" fmla="*/ 534565 w 548012"/>
              <a:gd name="connsiteY7" fmla="*/ 257689 h 341612"/>
              <a:gd name="connsiteX8" fmla="*/ 537793 w 548012"/>
              <a:gd name="connsiteY8" fmla="*/ 237336 h 341612"/>
              <a:gd name="connsiteX9" fmla="*/ 547746 w 548012"/>
              <a:gd name="connsiteY9" fmla="*/ 222541 h 341612"/>
              <a:gd name="connsiteX10" fmla="*/ 532144 w 548012"/>
              <a:gd name="connsiteY10" fmla="*/ 218506 h 341612"/>
              <a:gd name="connsiteX11" fmla="*/ 503722 w 548012"/>
              <a:gd name="connsiteY11" fmla="*/ 219672 h 341612"/>
              <a:gd name="connsiteX12" fmla="*/ 480499 w 548012"/>
              <a:gd name="connsiteY12" fmla="*/ 240474 h 341612"/>
              <a:gd name="connsiteX13" fmla="*/ 475299 w 548012"/>
              <a:gd name="connsiteY13" fmla="*/ 256882 h 341612"/>
              <a:gd name="connsiteX14" fmla="*/ 463284 w 548012"/>
              <a:gd name="connsiteY14" fmla="*/ 273290 h 341612"/>
              <a:gd name="connsiteX15" fmla="*/ 449655 w 548012"/>
              <a:gd name="connsiteY15" fmla="*/ 271317 h 341612"/>
              <a:gd name="connsiteX16" fmla="*/ 407245 w 548012"/>
              <a:gd name="connsiteY16" fmla="*/ 280553 h 341612"/>
              <a:gd name="connsiteX17" fmla="*/ 386892 w 548012"/>
              <a:gd name="connsiteY17" fmla="*/ 270959 h 341612"/>
              <a:gd name="connsiteX18" fmla="*/ 376491 w 548012"/>
              <a:gd name="connsiteY18" fmla="*/ 252578 h 341612"/>
              <a:gd name="connsiteX19" fmla="*/ 357303 w 548012"/>
              <a:gd name="connsiteY19" fmla="*/ 228997 h 341612"/>
              <a:gd name="connsiteX20" fmla="*/ 350489 w 548012"/>
              <a:gd name="connsiteY20" fmla="*/ 193849 h 341612"/>
              <a:gd name="connsiteX21" fmla="*/ 356496 w 548012"/>
              <a:gd name="connsiteY21" fmla="*/ 143459 h 341612"/>
              <a:gd name="connsiteX22" fmla="*/ 358110 w 548012"/>
              <a:gd name="connsiteY22" fmla="*/ 135928 h 341612"/>
              <a:gd name="connsiteX23" fmla="*/ 350579 w 548012"/>
              <a:gd name="connsiteY23" fmla="*/ 133148 h 341612"/>
              <a:gd name="connsiteX24" fmla="*/ 325384 w 548012"/>
              <a:gd name="connsiteY24" fmla="*/ 124182 h 341612"/>
              <a:gd name="connsiteX25" fmla="*/ 320273 w 548012"/>
              <a:gd name="connsiteY25" fmla="*/ 113064 h 341612"/>
              <a:gd name="connsiteX26" fmla="*/ 315969 w 548012"/>
              <a:gd name="connsiteY26" fmla="*/ 99435 h 341612"/>
              <a:gd name="connsiteX27" fmla="*/ 298933 w 548012"/>
              <a:gd name="connsiteY27" fmla="*/ 75137 h 341612"/>
              <a:gd name="connsiteX28" fmla="*/ 266924 w 548012"/>
              <a:gd name="connsiteY28" fmla="*/ 56756 h 341612"/>
              <a:gd name="connsiteX29" fmla="*/ 252847 w 548012"/>
              <a:gd name="connsiteY29" fmla="*/ 73433 h 341612"/>
              <a:gd name="connsiteX30" fmla="*/ 231956 w 548012"/>
              <a:gd name="connsiteY30" fmla="*/ 62763 h 341612"/>
              <a:gd name="connsiteX31" fmla="*/ 225590 w 548012"/>
              <a:gd name="connsiteY31" fmla="*/ 51197 h 341612"/>
              <a:gd name="connsiteX32" fmla="*/ 214023 w 548012"/>
              <a:gd name="connsiteY32" fmla="*/ 37120 h 341612"/>
              <a:gd name="connsiteX33" fmla="*/ 193491 w 548012"/>
              <a:gd name="connsiteY33" fmla="*/ 18739 h 341612"/>
              <a:gd name="connsiteX34" fmla="*/ 165337 w 548012"/>
              <a:gd name="connsiteY34" fmla="*/ 18739 h 341612"/>
              <a:gd name="connsiteX35" fmla="*/ 159329 w 548012"/>
              <a:gd name="connsiteY35" fmla="*/ 26450 h 341612"/>
              <a:gd name="connsiteX36" fmla="*/ 108043 w 548012"/>
              <a:gd name="connsiteY36" fmla="*/ 26899 h 341612"/>
              <a:gd name="connsiteX37" fmla="*/ 61508 w 548012"/>
              <a:gd name="connsiteY37" fmla="*/ 10670 h 341612"/>
              <a:gd name="connsiteX38" fmla="*/ 41424 w 548012"/>
              <a:gd name="connsiteY38" fmla="*/ 0 h 341612"/>
              <a:gd name="connsiteX39" fmla="*/ 0 w 548012"/>
              <a:gd name="connsiteY39" fmla="*/ 5469 h 341612"/>
              <a:gd name="connsiteX40" fmla="*/ 9504 w 548012"/>
              <a:gd name="connsiteY40" fmla="*/ 20443 h 341612"/>
              <a:gd name="connsiteX41" fmla="*/ 24657 w 548012"/>
              <a:gd name="connsiteY41" fmla="*/ 55590 h 341612"/>
              <a:gd name="connsiteX42" fmla="*/ 47073 w 548012"/>
              <a:gd name="connsiteY42" fmla="*/ 73613 h 341612"/>
              <a:gd name="connsiteX43" fmla="*/ 55859 w 548012"/>
              <a:gd name="connsiteY43" fmla="*/ 97552 h 341612"/>
              <a:gd name="connsiteX44" fmla="*/ 41513 w 548012"/>
              <a:gd name="connsiteY44" fmla="*/ 98718 h 341612"/>
              <a:gd name="connsiteX45" fmla="*/ 63929 w 548012"/>
              <a:gd name="connsiteY45" fmla="*/ 115485 h 341612"/>
              <a:gd name="connsiteX46" fmla="*/ 83475 w 548012"/>
              <a:gd name="connsiteY46" fmla="*/ 127500 h 341612"/>
              <a:gd name="connsiteX47" fmla="*/ 88676 w 548012"/>
              <a:gd name="connsiteY47" fmla="*/ 149915 h 341612"/>
              <a:gd name="connsiteX48" fmla="*/ 109477 w 548012"/>
              <a:gd name="connsiteY48" fmla="*/ 168296 h 341612"/>
              <a:gd name="connsiteX49" fmla="*/ 128665 w 548012"/>
              <a:gd name="connsiteY49" fmla="*/ 191518 h 341612"/>
              <a:gd name="connsiteX50" fmla="*/ 137452 w 548012"/>
              <a:gd name="connsiteY50" fmla="*/ 185959 h 341612"/>
              <a:gd name="connsiteX51" fmla="*/ 133417 w 548012"/>
              <a:gd name="connsiteY51" fmla="*/ 171613 h 341612"/>
              <a:gd name="connsiteX52" fmla="*/ 118264 w 548012"/>
              <a:gd name="connsiteY52" fmla="*/ 165247 h 341612"/>
              <a:gd name="connsiteX53" fmla="*/ 113871 w 548012"/>
              <a:gd name="connsiteY53" fmla="*/ 149287 h 341612"/>
              <a:gd name="connsiteX54" fmla="*/ 102304 w 548012"/>
              <a:gd name="connsiteY54" fmla="*/ 123734 h 341612"/>
              <a:gd name="connsiteX55" fmla="*/ 82310 w 548012"/>
              <a:gd name="connsiteY55" fmla="*/ 96566 h 341612"/>
              <a:gd name="connsiteX56" fmla="*/ 67874 w 548012"/>
              <a:gd name="connsiteY56" fmla="*/ 76930 h 341612"/>
              <a:gd name="connsiteX57" fmla="*/ 69847 w 548012"/>
              <a:gd name="connsiteY57" fmla="*/ 67336 h 341612"/>
              <a:gd name="connsiteX58" fmla="*/ 55859 w 548012"/>
              <a:gd name="connsiteY58" fmla="*/ 61329 h 341612"/>
              <a:gd name="connsiteX59" fmla="*/ 45907 w 548012"/>
              <a:gd name="connsiteY59" fmla="*/ 47342 h 341612"/>
              <a:gd name="connsiteX60" fmla="*/ 39900 w 548012"/>
              <a:gd name="connsiteY60" fmla="*/ 20533 h 341612"/>
              <a:gd name="connsiteX61" fmla="*/ 46266 w 548012"/>
              <a:gd name="connsiteY61" fmla="*/ 18560 h 341612"/>
              <a:gd name="connsiteX62" fmla="*/ 52632 w 548012"/>
              <a:gd name="connsiteY62" fmla="*/ 21788 h 341612"/>
              <a:gd name="connsiteX63" fmla="*/ 62226 w 548012"/>
              <a:gd name="connsiteY63" fmla="*/ 25823 h 341612"/>
              <a:gd name="connsiteX64" fmla="*/ 74240 w 548012"/>
              <a:gd name="connsiteY64" fmla="*/ 28244 h 341612"/>
              <a:gd name="connsiteX65" fmla="*/ 77468 w 548012"/>
              <a:gd name="connsiteY65" fmla="*/ 51018 h 341612"/>
              <a:gd name="connsiteX66" fmla="*/ 80696 w 548012"/>
              <a:gd name="connsiteY66" fmla="*/ 71371 h 341612"/>
              <a:gd name="connsiteX67" fmla="*/ 89124 w 548012"/>
              <a:gd name="connsiteY67" fmla="*/ 76213 h 341612"/>
              <a:gd name="connsiteX68" fmla="*/ 101946 w 548012"/>
              <a:gd name="connsiteY68" fmla="*/ 86614 h 341612"/>
              <a:gd name="connsiteX69" fmla="*/ 117099 w 548012"/>
              <a:gd name="connsiteY69" fmla="*/ 97014 h 341612"/>
              <a:gd name="connsiteX70" fmla="*/ 125886 w 548012"/>
              <a:gd name="connsiteY70" fmla="*/ 109029 h 341612"/>
              <a:gd name="connsiteX71" fmla="*/ 138259 w 548012"/>
              <a:gd name="connsiteY71" fmla="*/ 118623 h 341612"/>
              <a:gd name="connsiteX72" fmla="*/ 141038 w 548012"/>
              <a:gd name="connsiteY72" fmla="*/ 129382 h 341612"/>
              <a:gd name="connsiteX73" fmla="*/ 152246 w 548012"/>
              <a:gd name="connsiteY73" fmla="*/ 143370 h 341612"/>
              <a:gd name="connsiteX74" fmla="*/ 167040 w 548012"/>
              <a:gd name="connsiteY74" fmla="*/ 156998 h 341612"/>
              <a:gd name="connsiteX75" fmla="*/ 205774 w 548012"/>
              <a:gd name="connsiteY75" fmla="*/ 200215 h 341612"/>
              <a:gd name="connsiteX76" fmla="*/ 214561 w 548012"/>
              <a:gd name="connsiteY76" fmla="*/ 219762 h 341612"/>
              <a:gd name="connsiteX77" fmla="*/ 213754 w 548012"/>
              <a:gd name="connsiteY77" fmla="*/ 232942 h 341612"/>
              <a:gd name="connsiteX78" fmla="*/ 208195 w 548012"/>
              <a:gd name="connsiteY78" fmla="*/ 239308 h 341612"/>
              <a:gd name="connsiteX79" fmla="*/ 222541 w 548012"/>
              <a:gd name="connsiteY79" fmla="*/ 261724 h 341612"/>
              <a:gd name="connsiteX80" fmla="*/ 248543 w 548012"/>
              <a:gd name="connsiteY80" fmla="*/ 279297 h 341612"/>
              <a:gd name="connsiteX81" fmla="*/ 277325 w 548012"/>
              <a:gd name="connsiteY81" fmla="*/ 288084 h 341612"/>
              <a:gd name="connsiteX82" fmla="*/ 312921 w 548012"/>
              <a:gd name="connsiteY82" fmla="*/ 306106 h 341612"/>
              <a:gd name="connsiteX83" fmla="*/ 353717 w 548012"/>
              <a:gd name="connsiteY83" fmla="*/ 323680 h 341612"/>
              <a:gd name="connsiteX84" fmla="*/ 390120 w 548012"/>
              <a:gd name="connsiteY84" fmla="*/ 321707 h 341612"/>
              <a:gd name="connsiteX85" fmla="*/ 422936 w 548012"/>
              <a:gd name="connsiteY85" fmla="*/ 326549 h 341612"/>
              <a:gd name="connsiteX86" fmla="*/ 442303 w 548012"/>
              <a:gd name="connsiteY86" fmla="*/ 341612 h 341612"/>
              <a:gd name="connsiteX87" fmla="*/ 457008 w 548012"/>
              <a:gd name="connsiteY87" fmla="*/ 322156 h 3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48012" h="341612">
                <a:moveTo>
                  <a:pt x="457187" y="321797"/>
                </a:moveTo>
                <a:cubicBezTo>
                  <a:pt x="459070" y="321439"/>
                  <a:pt x="479154" y="324128"/>
                  <a:pt x="481127" y="319107"/>
                </a:cubicBezTo>
                <a:cubicBezTo>
                  <a:pt x="483099" y="314086"/>
                  <a:pt x="466063" y="302879"/>
                  <a:pt x="468036" y="301713"/>
                </a:cubicBezTo>
                <a:cubicBezTo>
                  <a:pt x="469919" y="300547"/>
                  <a:pt x="470726" y="288174"/>
                  <a:pt x="473774" y="288174"/>
                </a:cubicBezTo>
                <a:cubicBezTo>
                  <a:pt x="476823" y="288174"/>
                  <a:pt x="505067" y="288981"/>
                  <a:pt x="506591" y="288174"/>
                </a:cubicBezTo>
                <a:cubicBezTo>
                  <a:pt x="508115" y="287457"/>
                  <a:pt x="513495" y="277325"/>
                  <a:pt x="518157" y="276966"/>
                </a:cubicBezTo>
                <a:cubicBezTo>
                  <a:pt x="520309" y="276787"/>
                  <a:pt x="523537" y="279387"/>
                  <a:pt x="526585" y="282167"/>
                </a:cubicBezTo>
                <a:cubicBezTo>
                  <a:pt x="531786" y="277325"/>
                  <a:pt x="533579" y="266476"/>
                  <a:pt x="534565" y="257689"/>
                </a:cubicBezTo>
                <a:cubicBezTo>
                  <a:pt x="535731" y="246929"/>
                  <a:pt x="532144" y="243253"/>
                  <a:pt x="537793" y="237336"/>
                </a:cubicBezTo>
                <a:cubicBezTo>
                  <a:pt x="543352" y="231328"/>
                  <a:pt x="549360" y="230969"/>
                  <a:pt x="547746" y="222541"/>
                </a:cubicBezTo>
                <a:cubicBezTo>
                  <a:pt x="546132" y="214113"/>
                  <a:pt x="538600" y="222541"/>
                  <a:pt x="532144" y="218506"/>
                </a:cubicBezTo>
                <a:cubicBezTo>
                  <a:pt x="525778" y="214472"/>
                  <a:pt x="520130" y="217341"/>
                  <a:pt x="503722" y="219672"/>
                </a:cubicBezTo>
                <a:cubicBezTo>
                  <a:pt x="487313" y="222093"/>
                  <a:pt x="479782" y="228907"/>
                  <a:pt x="480499" y="240474"/>
                </a:cubicBezTo>
                <a:cubicBezTo>
                  <a:pt x="481306" y="252040"/>
                  <a:pt x="474940" y="246840"/>
                  <a:pt x="475299" y="256882"/>
                </a:cubicBezTo>
                <a:cubicBezTo>
                  <a:pt x="475657" y="266924"/>
                  <a:pt x="462477" y="267283"/>
                  <a:pt x="463284" y="273290"/>
                </a:cubicBezTo>
                <a:cubicBezTo>
                  <a:pt x="464091" y="279297"/>
                  <a:pt x="452883" y="273290"/>
                  <a:pt x="449655" y="271317"/>
                </a:cubicBezTo>
                <a:cubicBezTo>
                  <a:pt x="446427" y="269345"/>
                  <a:pt x="412087" y="279746"/>
                  <a:pt x="407245" y="280553"/>
                </a:cubicBezTo>
                <a:cubicBezTo>
                  <a:pt x="402403" y="281360"/>
                  <a:pt x="393617" y="270600"/>
                  <a:pt x="386892" y="270959"/>
                </a:cubicBezTo>
                <a:cubicBezTo>
                  <a:pt x="380078" y="271317"/>
                  <a:pt x="377298" y="260917"/>
                  <a:pt x="376491" y="252578"/>
                </a:cubicBezTo>
                <a:cubicBezTo>
                  <a:pt x="375684" y="244150"/>
                  <a:pt x="362862" y="236618"/>
                  <a:pt x="357303" y="228997"/>
                </a:cubicBezTo>
                <a:cubicBezTo>
                  <a:pt x="351744" y="221376"/>
                  <a:pt x="350937" y="204609"/>
                  <a:pt x="350489" y="193849"/>
                </a:cubicBezTo>
                <a:cubicBezTo>
                  <a:pt x="350130" y="183090"/>
                  <a:pt x="348875" y="164709"/>
                  <a:pt x="356496" y="143459"/>
                </a:cubicBezTo>
                <a:cubicBezTo>
                  <a:pt x="357483" y="140590"/>
                  <a:pt x="358021" y="138169"/>
                  <a:pt x="358110" y="135928"/>
                </a:cubicBezTo>
                <a:cubicBezTo>
                  <a:pt x="355331" y="134224"/>
                  <a:pt x="352641" y="132969"/>
                  <a:pt x="350579" y="133148"/>
                </a:cubicBezTo>
                <a:cubicBezTo>
                  <a:pt x="343764" y="133596"/>
                  <a:pt x="328343" y="124182"/>
                  <a:pt x="325384" y="124182"/>
                </a:cubicBezTo>
                <a:cubicBezTo>
                  <a:pt x="322425" y="124182"/>
                  <a:pt x="322784" y="116919"/>
                  <a:pt x="320273" y="113064"/>
                </a:cubicBezTo>
                <a:cubicBezTo>
                  <a:pt x="317673" y="109208"/>
                  <a:pt x="319376" y="101946"/>
                  <a:pt x="315969" y="99435"/>
                </a:cubicBezTo>
                <a:cubicBezTo>
                  <a:pt x="312562" y="96835"/>
                  <a:pt x="302341" y="87062"/>
                  <a:pt x="298933" y="75137"/>
                </a:cubicBezTo>
                <a:cubicBezTo>
                  <a:pt x="295526" y="63212"/>
                  <a:pt x="274545" y="57204"/>
                  <a:pt x="266924" y="56756"/>
                </a:cubicBezTo>
                <a:cubicBezTo>
                  <a:pt x="259213" y="56308"/>
                  <a:pt x="254999" y="72537"/>
                  <a:pt x="252847" y="73433"/>
                </a:cubicBezTo>
                <a:cubicBezTo>
                  <a:pt x="250695" y="74330"/>
                  <a:pt x="236170" y="64915"/>
                  <a:pt x="231956" y="62763"/>
                </a:cubicBezTo>
                <a:cubicBezTo>
                  <a:pt x="227652" y="60612"/>
                  <a:pt x="225590" y="56397"/>
                  <a:pt x="225590" y="51197"/>
                </a:cubicBezTo>
                <a:cubicBezTo>
                  <a:pt x="225590" y="45997"/>
                  <a:pt x="216624" y="37927"/>
                  <a:pt x="214023" y="37120"/>
                </a:cubicBezTo>
                <a:cubicBezTo>
                  <a:pt x="211423" y="36223"/>
                  <a:pt x="193491" y="18739"/>
                  <a:pt x="193491" y="18739"/>
                </a:cubicBezTo>
                <a:lnTo>
                  <a:pt x="165337" y="18739"/>
                </a:lnTo>
                <a:lnTo>
                  <a:pt x="159329" y="26450"/>
                </a:lnTo>
                <a:lnTo>
                  <a:pt x="108043" y="26899"/>
                </a:lnTo>
                <a:cubicBezTo>
                  <a:pt x="108043" y="26899"/>
                  <a:pt x="68771" y="12373"/>
                  <a:pt x="61508" y="10670"/>
                </a:cubicBezTo>
                <a:cubicBezTo>
                  <a:pt x="54246" y="8966"/>
                  <a:pt x="41424" y="0"/>
                  <a:pt x="41424" y="0"/>
                </a:cubicBezTo>
                <a:lnTo>
                  <a:pt x="0" y="5469"/>
                </a:lnTo>
                <a:cubicBezTo>
                  <a:pt x="2152" y="10042"/>
                  <a:pt x="5111" y="14974"/>
                  <a:pt x="9504" y="20443"/>
                </a:cubicBezTo>
                <a:cubicBezTo>
                  <a:pt x="17932" y="30844"/>
                  <a:pt x="23940" y="49224"/>
                  <a:pt x="24657" y="55590"/>
                </a:cubicBezTo>
                <a:cubicBezTo>
                  <a:pt x="25464" y="61957"/>
                  <a:pt x="37030" y="67157"/>
                  <a:pt x="47073" y="73613"/>
                </a:cubicBezTo>
                <a:cubicBezTo>
                  <a:pt x="57025" y="79979"/>
                  <a:pt x="57025" y="93966"/>
                  <a:pt x="55859" y="97552"/>
                </a:cubicBezTo>
                <a:cubicBezTo>
                  <a:pt x="54694" y="101139"/>
                  <a:pt x="42231" y="95131"/>
                  <a:pt x="41513" y="98718"/>
                </a:cubicBezTo>
                <a:cubicBezTo>
                  <a:pt x="40707" y="102304"/>
                  <a:pt x="57473" y="116292"/>
                  <a:pt x="63929" y="115485"/>
                </a:cubicBezTo>
                <a:cubicBezTo>
                  <a:pt x="70295" y="114678"/>
                  <a:pt x="73523" y="118713"/>
                  <a:pt x="83475" y="127500"/>
                </a:cubicBezTo>
                <a:cubicBezTo>
                  <a:pt x="93428" y="136286"/>
                  <a:pt x="92711" y="146687"/>
                  <a:pt x="88676" y="149915"/>
                </a:cubicBezTo>
                <a:cubicBezTo>
                  <a:pt x="84641" y="153143"/>
                  <a:pt x="96656" y="159957"/>
                  <a:pt x="109477" y="168296"/>
                </a:cubicBezTo>
                <a:cubicBezTo>
                  <a:pt x="122299" y="176724"/>
                  <a:pt x="127499" y="187125"/>
                  <a:pt x="128665" y="191518"/>
                </a:cubicBezTo>
                <a:cubicBezTo>
                  <a:pt x="129831" y="195912"/>
                  <a:pt x="135479" y="191967"/>
                  <a:pt x="137452" y="185959"/>
                </a:cubicBezTo>
                <a:cubicBezTo>
                  <a:pt x="139425" y="179952"/>
                  <a:pt x="133417" y="178338"/>
                  <a:pt x="133417" y="171613"/>
                </a:cubicBezTo>
                <a:cubicBezTo>
                  <a:pt x="133417" y="164889"/>
                  <a:pt x="123016" y="166054"/>
                  <a:pt x="118264" y="165247"/>
                </a:cubicBezTo>
                <a:cubicBezTo>
                  <a:pt x="113512" y="164440"/>
                  <a:pt x="118623" y="154039"/>
                  <a:pt x="113871" y="149287"/>
                </a:cubicBezTo>
                <a:cubicBezTo>
                  <a:pt x="109029" y="144446"/>
                  <a:pt x="104636" y="132521"/>
                  <a:pt x="102304" y="123734"/>
                </a:cubicBezTo>
                <a:cubicBezTo>
                  <a:pt x="99884" y="114947"/>
                  <a:pt x="87510" y="106160"/>
                  <a:pt x="82310" y="96566"/>
                </a:cubicBezTo>
                <a:cubicBezTo>
                  <a:pt x="77109" y="86972"/>
                  <a:pt x="71550" y="79351"/>
                  <a:pt x="67874" y="76930"/>
                </a:cubicBezTo>
                <a:cubicBezTo>
                  <a:pt x="64288" y="74509"/>
                  <a:pt x="73075" y="70923"/>
                  <a:pt x="69847" y="67336"/>
                </a:cubicBezTo>
                <a:cubicBezTo>
                  <a:pt x="66619" y="63750"/>
                  <a:pt x="61867" y="64108"/>
                  <a:pt x="55859" y="61329"/>
                </a:cubicBezTo>
                <a:cubicBezTo>
                  <a:pt x="49852" y="58549"/>
                  <a:pt x="45907" y="53708"/>
                  <a:pt x="45907" y="47342"/>
                </a:cubicBezTo>
                <a:cubicBezTo>
                  <a:pt x="45907" y="40976"/>
                  <a:pt x="41872" y="25733"/>
                  <a:pt x="39900" y="20533"/>
                </a:cubicBezTo>
                <a:cubicBezTo>
                  <a:pt x="37927" y="15332"/>
                  <a:pt x="44293" y="16139"/>
                  <a:pt x="46266" y="18560"/>
                </a:cubicBezTo>
                <a:cubicBezTo>
                  <a:pt x="48238" y="20981"/>
                  <a:pt x="49852" y="23402"/>
                  <a:pt x="52632" y="21788"/>
                </a:cubicBezTo>
                <a:cubicBezTo>
                  <a:pt x="55411" y="20174"/>
                  <a:pt x="60253" y="21429"/>
                  <a:pt x="62226" y="25823"/>
                </a:cubicBezTo>
                <a:cubicBezTo>
                  <a:pt x="64198" y="30216"/>
                  <a:pt x="71012" y="26181"/>
                  <a:pt x="74240" y="28244"/>
                </a:cubicBezTo>
                <a:cubicBezTo>
                  <a:pt x="77468" y="30216"/>
                  <a:pt x="67067" y="32637"/>
                  <a:pt x="77468" y="51018"/>
                </a:cubicBezTo>
                <a:cubicBezTo>
                  <a:pt x="87869" y="69398"/>
                  <a:pt x="80696" y="58998"/>
                  <a:pt x="80696" y="71371"/>
                </a:cubicBezTo>
                <a:cubicBezTo>
                  <a:pt x="80696" y="83744"/>
                  <a:pt x="87062" y="78185"/>
                  <a:pt x="89124" y="76213"/>
                </a:cubicBezTo>
                <a:cubicBezTo>
                  <a:pt x="91097" y="74240"/>
                  <a:pt x="96745" y="80248"/>
                  <a:pt x="101946" y="86614"/>
                </a:cubicBezTo>
                <a:cubicBezTo>
                  <a:pt x="107146" y="92980"/>
                  <a:pt x="117099" y="93428"/>
                  <a:pt x="117099" y="97014"/>
                </a:cubicBezTo>
                <a:cubicBezTo>
                  <a:pt x="117099" y="100601"/>
                  <a:pt x="119071" y="107774"/>
                  <a:pt x="125886" y="109029"/>
                </a:cubicBezTo>
                <a:cubicBezTo>
                  <a:pt x="132700" y="110195"/>
                  <a:pt x="133865" y="117816"/>
                  <a:pt x="138259" y="118623"/>
                </a:cubicBezTo>
                <a:cubicBezTo>
                  <a:pt x="142652" y="119430"/>
                  <a:pt x="143459" y="124182"/>
                  <a:pt x="141038" y="129382"/>
                </a:cubicBezTo>
                <a:cubicBezTo>
                  <a:pt x="138618" y="134583"/>
                  <a:pt x="141038" y="138976"/>
                  <a:pt x="152246" y="143370"/>
                </a:cubicBezTo>
                <a:cubicBezTo>
                  <a:pt x="163454" y="147763"/>
                  <a:pt x="158254" y="148570"/>
                  <a:pt x="167040" y="156998"/>
                </a:cubicBezTo>
                <a:cubicBezTo>
                  <a:pt x="175827" y="165427"/>
                  <a:pt x="200664" y="192594"/>
                  <a:pt x="205774" y="200215"/>
                </a:cubicBezTo>
                <a:cubicBezTo>
                  <a:pt x="210975" y="207837"/>
                  <a:pt x="212589" y="214203"/>
                  <a:pt x="214561" y="219762"/>
                </a:cubicBezTo>
                <a:cubicBezTo>
                  <a:pt x="216534" y="225321"/>
                  <a:pt x="210527" y="228190"/>
                  <a:pt x="213754" y="232942"/>
                </a:cubicBezTo>
                <a:cubicBezTo>
                  <a:pt x="216982" y="237784"/>
                  <a:pt x="207747" y="235722"/>
                  <a:pt x="208195" y="239308"/>
                </a:cubicBezTo>
                <a:cubicBezTo>
                  <a:pt x="208554" y="242895"/>
                  <a:pt x="213754" y="260917"/>
                  <a:pt x="222541" y="261724"/>
                </a:cubicBezTo>
                <a:cubicBezTo>
                  <a:pt x="231328" y="262531"/>
                  <a:pt x="241370" y="273290"/>
                  <a:pt x="248543" y="279297"/>
                </a:cubicBezTo>
                <a:cubicBezTo>
                  <a:pt x="255716" y="285305"/>
                  <a:pt x="266565" y="284049"/>
                  <a:pt x="277325" y="288084"/>
                </a:cubicBezTo>
                <a:cubicBezTo>
                  <a:pt x="288084" y="292119"/>
                  <a:pt x="297320" y="301713"/>
                  <a:pt x="312921" y="306106"/>
                </a:cubicBezTo>
                <a:cubicBezTo>
                  <a:pt x="328522" y="310500"/>
                  <a:pt x="343675" y="317314"/>
                  <a:pt x="353717" y="323680"/>
                </a:cubicBezTo>
                <a:cubicBezTo>
                  <a:pt x="363669" y="330046"/>
                  <a:pt x="376132" y="327267"/>
                  <a:pt x="390120" y="321707"/>
                </a:cubicBezTo>
                <a:cubicBezTo>
                  <a:pt x="404107" y="316148"/>
                  <a:pt x="414866" y="323321"/>
                  <a:pt x="422936" y="326549"/>
                </a:cubicBezTo>
                <a:cubicBezTo>
                  <a:pt x="426881" y="328163"/>
                  <a:pt x="434592" y="334709"/>
                  <a:pt x="442303" y="341612"/>
                </a:cubicBezTo>
                <a:cubicBezTo>
                  <a:pt x="449386" y="331481"/>
                  <a:pt x="456111" y="322335"/>
                  <a:pt x="457008" y="322156"/>
                </a:cubicBezTo>
                <a:close/>
              </a:path>
            </a:pathLst>
          </a:custGeom>
          <a:solidFill>
            <a:srgbClr val="00B0F0"/>
          </a:solidFill>
          <a:ln w="2239" cap="flat">
            <a:noFill/>
            <a:prstDash val="solid"/>
            <a:miter/>
          </a:ln>
        </p:spPr>
        <p:txBody>
          <a:bodyPr rtlCol="0" anchor="ctr"/>
          <a:lstStyle/>
          <a:p>
            <a:endParaRPr lang="es-PA"/>
          </a:p>
        </p:txBody>
      </p:sp>
      <p:sp>
        <p:nvSpPr>
          <p:cNvPr id="113" name="Freeform: Shape 112">
            <a:extLst>
              <a:ext uri="{FF2B5EF4-FFF2-40B4-BE49-F238E27FC236}">
                <a16:creationId xmlns:a16="http://schemas.microsoft.com/office/drawing/2014/main" id="{C4947D77-DD35-9B86-0369-F9FA3A8F4072}"/>
              </a:ext>
            </a:extLst>
          </p:cNvPr>
          <p:cNvSpPr/>
          <p:nvPr/>
        </p:nvSpPr>
        <p:spPr>
          <a:xfrm>
            <a:off x="3452013" y="3025598"/>
            <a:ext cx="84678" cy="82310"/>
          </a:xfrm>
          <a:custGeom>
            <a:avLst/>
            <a:gdLst>
              <a:gd name="connsiteX0" fmla="*/ 67247 w 76930"/>
              <a:gd name="connsiteY0" fmla="*/ 49852 h 74778"/>
              <a:gd name="connsiteX1" fmla="*/ 76930 w 76930"/>
              <a:gd name="connsiteY1" fmla="*/ 39810 h 74778"/>
              <a:gd name="connsiteX2" fmla="*/ 69667 w 76930"/>
              <a:gd name="connsiteY2" fmla="*/ 35506 h 74778"/>
              <a:gd name="connsiteX3" fmla="*/ 60612 w 76930"/>
              <a:gd name="connsiteY3" fmla="*/ 36672 h 74778"/>
              <a:gd name="connsiteX4" fmla="*/ 61508 w 76930"/>
              <a:gd name="connsiteY4" fmla="*/ 269 h 74778"/>
              <a:gd name="connsiteX5" fmla="*/ 31292 w 76930"/>
              <a:gd name="connsiteY5" fmla="*/ 0 h 74778"/>
              <a:gd name="connsiteX6" fmla="*/ 25554 w 76930"/>
              <a:gd name="connsiteY6" fmla="*/ 13539 h 74778"/>
              <a:gd name="connsiteX7" fmla="*/ 38644 w 76930"/>
              <a:gd name="connsiteY7" fmla="*/ 30933 h 74778"/>
              <a:gd name="connsiteX8" fmla="*/ 14705 w 76930"/>
              <a:gd name="connsiteY8" fmla="*/ 33623 h 74778"/>
              <a:gd name="connsiteX9" fmla="*/ 0 w 76930"/>
              <a:gd name="connsiteY9" fmla="*/ 53080 h 74778"/>
              <a:gd name="connsiteX10" fmla="*/ 19815 w 76930"/>
              <a:gd name="connsiteY10" fmla="*/ 69936 h 74778"/>
              <a:gd name="connsiteX11" fmla="*/ 45010 w 76930"/>
              <a:gd name="connsiteY11" fmla="*/ 74330 h 74778"/>
              <a:gd name="connsiteX12" fmla="*/ 45548 w 76930"/>
              <a:gd name="connsiteY12" fmla="*/ 74778 h 74778"/>
              <a:gd name="connsiteX13" fmla="*/ 58370 w 76930"/>
              <a:gd name="connsiteY13" fmla="*/ 64108 h 74778"/>
              <a:gd name="connsiteX14" fmla="*/ 67247 w 76930"/>
              <a:gd name="connsiteY14" fmla="*/ 49852 h 7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930" h="74778">
                <a:moveTo>
                  <a:pt x="67247" y="49852"/>
                </a:moveTo>
                <a:cubicBezTo>
                  <a:pt x="71192" y="46714"/>
                  <a:pt x="74509" y="42858"/>
                  <a:pt x="76930" y="39810"/>
                </a:cubicBezTo>
                <a:cubicBezTo>
                  <a:pt x="70654" y="43217"/>
                  <a:pt x="68771" y="39989"/>
                  <a:pt x="69667" y="35506"/>
                </a:cubicBezTo>
                <a:lnTo>
                  <a:pt x="60612" y="36672"/>
                </a:lnTo>
                <a:lnTo>
                  <a:pt x="61508" y="269"/>
                </a:lnTo>
                <a:cubicBezTo>
                  <a:pt x="54246" y="538"/>
                  <a:pt x="33892" y="0"/>
                  <a:pt x="31292" y="0"/>
                </a:cubicBezTo>
                <a:cubicBezTo>
                  <a:pt x="28244" y="0"/>
                  <a:pt x="27437" y="12373"/>
                  <a:pt x="25554" y="13539"/>
                </a:cubicBezTo>
                <a:cubicBezTo>
                  <a:pt x="23671" y="14705"/>
                  <a:pt x="40617" y="25912"/>
                  <a:pt x="38644" y="30933"/>
                </a:cubicBezTo>
                <a:cubicBezTo>
                  <a:pt x="36672" y="35954"/>
                  <a:pt x="16677" y="33265"/>
                  <a:pt x="14705" y="33623"/>
                </a:cubicBezTo>
                <a:cubicBezTo>
                  <a:pt x="13808" y="33803"/>
                  <a:pt x="6994" y="42948"/>
                  <a:pt x="0" y="53080"/>
                </a:cubicBezTo>
                <a:cubicBezTo>
                  <a:pt x="7980" y="60163"/>
                  <a:pt x="15960" y="67516"/>
                  <a:pt x="19815" y="69936"/>
                </a:cubicBezTo>
                <a:cubicBezTo>
                  <a:pt x="27437" y="74689"/>
                  <a:pt x="39810" y="69488"/>
                  <a:pt x="45010" y="74330"/>
                </a:cubicBezTo>
                <a:cubicBezTo>
                  <a:pt x="45190" y="74420"/>
                  <a:pt x="45369" y="74599"/>
                  <a:pt x="45548" y="74778"/>
                </a:cubicBezTo>
                <a:cubicBezTo>
                  <a:pt x="50928" y="69667"/>
                  <a:pt x="56577" y="64646"/>
                  <a:pt x="58370" y="64108"/>
                </a:cubicBezTo>
                <a:cubicBezTo>
                  <a:pt x="62226" y="62943"/>
                  <a:pt x="59177" y="56397"/>
                  <a:pt x="67247" y="49852"/>
                </a:cubicBezTo>
                <a:close/>
              </a:path>
            </a:pathLst>
          </a:custGeom>
          <a:solidFill>
            <a:srgbClr val="92D050"/>
          </a:solidFill>
          <a:ln w="2239" cap="flat">
            <a:noFill/>
            <a:prstDash val="solid"/>
            <a:miter/>
          </a:ln>
        </p:spPr>
        <p:txBody>
          <a:bodyPr rtlCol="0" anchor="ctr"/>
          <a:lstStyle/>
          <a:p>
            <a:endParaRPr lang="es-PA"/>
          </a:p>
        </p:txBody>
      </p:sp>
      <p:sp>
        <p:nvSpPr>
          <p:cNvPr id="114" name="Freeform: Shape 113">
            <a:extLst>
              <a:ext uri="{FF2B5EF4-FFF2-40B4-BE49-F238E27FC236}">
                <a16:creationId xmlns:a16="http://schemas.microsoft.com/office/drawing/2014/main" id="{D23288E0-69B0-A41C-8D78-619372CD47C2}"/>
              </a:ext>
            </a:extLst>
          </p:cNvPr>
          <p:cNvSpPr/>
          <p:nvPr/>
        </p:nvSpPr>
        <p:spPr>
          <a:xfrm>
            <a:off x="3518828" y="3013448"/>
            <a:ext cx="25857" cy="52612"/>
          </a:xfrm>
          <a:custGeom>
            <a:avLst/>
            <a:gdLst>
              <a:gd name="connsiteX0" fmla="*/ 3407 w 23491"/>
              <a:gd name="connsiteY0" fmla="*/ 11127 h 47798"/>
              <a:gd name="connsiteX1" fmla="*/ 897 w 23491"/>
              <a:gd name="connsiteY1" fmla="*/ 11396 h 47798"/>
              <a:gd name="connsiteX2" fmla="*/ 0 w 23491"/>
              <a:gd name="connsiteY2" fmla="*/ 47799 h 47798"/>
              <a:gd name="connsiteX3" fmla="*/ 9056 w 23491"/>
              <a:gd name="connsiteY3" fmla="*/ 46633 h 47798"/>
              <a:gd name="connsiteX4" fmla="*/ 14705 w 23491"/>
              <a:gd name="connsiteY4" fmla="*/ 37488 h 47798"/>
              <a:gd name="connsiteX5" fmla="*/ 19457 w 23491"/>
              <a:gd name="connsiteY5" fmla="*/ 7541 h 47798"/>
              <a:gd name="connsiteX6" fmla="*/ 23491 w 23491"/>
              <a:gd name="connsiteY6" fmla="*/ 5209 h 47798"/>
              <a:gd name="connsiteX7" fmla="*/ 15063 w 23491"/>
              <a:gd name="connsiteY7" fmla="*/ 9 h 47798"/>
              <a:gd name="connsiteX8" fmla="*/ 3497 w 23491"/>
              <a:gd name="connsiteY8" fmla="*/ 11217 h 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1" h="47798">
                <a:moveTo>
                  <a:pt x="3407" y="11127"/>
                </a:moveTo>
                <a:cubicBezTo>
                  <a:pt x="3407" y="11127"/>
                  <a:pt x="2242" y="11306"/>
                  <a:pt x="897" y="11396"/>
                </a:cubicBezTo>
                <a:lnTo>
                  <a:pt x="0" y="47799"/>
                </a:lnTo>
                <a:lnTo>
                  <a:pt x="9056" y="46633"/>
                </a:lnTo>
                <a:cubicBezTo>
                  <a:pt x="9684" y="43495"/>
                  <a:pt x="11746" y="39819"/>
                  <a:pt x="14705" y="37488"/>
                </a:cubicBezTo>
                <a:cubicBezTo>
                  <a:pt x="21878" y="31929"/>
                  <a:pt x="11118" y="9513"/>
                  <a:pt x="19457" y="7541"/>
                </a:cubicBezTo>
                <a:cubicBezTo>
                  <a:pt x="20981" y="7182"/>
                  <a:pt x="22326" y="6285"/>
                  <a:pt x="23491" y="5209"/>
                </a:cubicBezTo>
                <a:cubicBezTo>
                  <a:pt x="20533" y="2340"/>
                  <a:pt x="17215" y="-170"/>
                  <a:pt x="15063" y="9"/>
                </a:cubicBezTo>
                <a:cubicBezTo>
                  <a:pt x="10401" y="368"/>
                  <a:pt x="5021" y="10410"/>
                  <a:pt x="3497" y="11217"/>
                </a:cubicBezTo>
                <a:close/>
              </a:path>
            </a:pathLst>
          </a:custGeom>
          <a:solidFill>
            <a:srgbClr val="92D050"/>
          </a:solidFill>
          <a:ln w="2239" cap="flat">
            <a:noFill/>
            <a:prstDash val="solid"/>
            <a:miter/>
          </a:ln>
        </p:spPr>
        <p:txBody>
          <a:bodyPr rtlCol="0" anchor="ctr"/>
          <a:lstStyle/>
          <a:p>
            <a:endParaRPr lang="es-PA"/>
          </a:p>
        </p:txBody>
      </p:sp>
      <p:sp>
        <p:nvSpPr>
          <p:cNvPr id="115" name="Freeform: Shape 114">
            <a:extLst>
              <a:ext uri="{FF2B5EF4-FFF2-40B4-BE49-F238E27FC236}">
                <a16:creationId xmlns:a16="http://schemas.microsoft.com/office/drawing/2014/main" id="{331EF1B9-ED87-60E2-2EF5-F16BB6F2F226}"/>
              </a:ext>
            </a:extLst>
          </p:cNvPr>
          <p:cNvSpPr/>
          <p:nvPr/>
        </p:nvSpPr>
        <p:spPr>
          <a:xfrm>
            <a:off x="3812090" y="2978339"/>
            <a:ext cx="57196" cy="45580"/>
          </a:xfrm>
          <a:custGeom>
            <a:avLst/>
            <a:gdLst>
              <a:gd name="connsiteX0" fmla="*/ 23271 w 51962"/>
              <a:gd name="connsiteY0" fmla="*/ 1420 h 41409"/>
              <a:gd name="connsiteX1" fmla="*/ 35286 w 51962"/>
              <a:gd name="connsiteY1" fmla="*/ 26167 h 41409"/>
              <a:gd name="connsiteX2" fmla="*/ 138 w 51962"/>
              <a:gd name="connsiteY2" fmla="*/ 32533 h 41409"/>
              <a:gd name="connsiteX3" fmla="*/ 23361 w 51962"/>
              <a:gd name="connsiteY3" fmla="*/ 38092 h 41409"/>
              <a:gd name="connsiteX4" fmla="*/ 48376 w 51962"/>
              <a:gd name="connsiteY4" fmla="*/ 41409 h 41409"/>
              <a:gd name="connsiteX5" fmla="*/ 51963 w 51962"/>
              <a:gd name="connsiteY5" fmla="*/ 6352 h 41409"/>
              <a:gd name="connsiteX6" fmla="*/ 23450 w 51962"/>
              <a:gd name="connsiteY6" fmla="*/ 1330 h 4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62" h="41409">
                <a:moveTo>
                  <a:pt x="23271" y="1420"/>
                </a:moveTo>
                <a:cubicBezTo>
                  <a:pt x="15291" y="6979"/>
                  <a:pt x="35286" y="18994"/>
                  <a:pt x="35286" y="26167"/>
                </a:cubicBezTo>
                <a:cubicBezTo>
                  <a:pt x="35286" y="33340"/>
                  <a:pt x="3187" y="24822"/>
                  <a:pt x="138" y="32533"/>
                </a:cubicBezTo>
                <a:cubicBezTo>
                  <a:pt x="-1476" y="36568"/>
                  <a:pt x="11346" y="42127"/>
                  <a:pt x="23361" y="38092"/>
                </a:cubicBezTo>
                <a:cubicBezTo>
                  <a:pt x="34568" y="34326"/>
                  <a:pt x="42190" y="38271"/>
                  <a:pt x="48376" y="41409"/>
                </a:cubicBezTo>
                <a:cubicBezTo>
                  <a:pt x="49273" y="29305"/>
                  <a:pt x="50618" y="15676"/>
                  <a:pt x="51963" y="6352"/>
                </a:cubicBezTo>
                <a:cubicBezTo>
                  <a:pt x="41831" y="3751"/>
                  <a:pt x="29189" y="-2794"/>
                  <a:pt x="23450" y="133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16" name="Freeform: Shape 115">
            <a:extLst>
              <a:ext uri="{FF2B5EF4-FFF2-40B4-BE49-F238E27FC236}">
                <a16:creationId xmlns:a16="http://schemas.microsoft.com/office/drawing/2014/main" id="{34361918-5F5B-22AF-B7BD-995C83D07A38}"/>
              </a:ext>
            </a:extLst>
          </p:cNvPr>
          <p:cNvSpPr/>
          <p:nvPr/>
        </p:nvSpPr>
        <p:spPr>
          <a:xfrm>
            <a:off x="3865142" y="2985528"/>
            <a:ext cx="67604" cy="40335"/>
          </a:xfrm>
          <a:custGeom>
            <a:avLst/>
            <a:gdLst>
              <a:gd name="connsiteX0" fmla="*/ 23850 w 61418"/>
              <a:gd name="connsiteY0" fmla="*/ 27706 h 36644"/>
              <a:gd name="connsiteX1" fmla="*/ 61419 w 61418"/>
              <a:gd name="connsiteY1" fmla="*/ 20533 h 36644"/>
              <a:gd name="connsiteX2" fmla="*/ 13449 w 61418"/>
              <a:gd name="connsiteY2" fmla="*/ 538 h 36644"/>
              <a:gd name="connsiteX3" fmla="*/ 3587 w 61418"/>
              <a:gd name="connsiteY3" fmla="*/ 0 h 36644"/>
              <a:gd name="connsiteX4" fmla="*/ 0 w 61418"/>
              <a:gd name="connsiteY4" fmla="*/ 35058 h 36644"/>
              <a:gd name="connsiteX5" fmla="*/ 1345 w 61418"/>
              <a:gd name="connsiteY5" fmla="*/ 35775 h 36644"/>
              <a:gd name="connsiteX6" fmla="*/ 23761 w 61418"/>
              <a:gd name="connsiteY6" fmla="*/ 27795 h 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18" h="36644">
                <a:moveTo>
                  <a:pt x="23850" y="27706"/>
                </a:moveTo>
                <a:cubicBezTo>
                  <a:pt x="38196" y="22864"/>
                  <a:pt x="61419" y="31740"/>
                  <a:pt x="61419" y="20533"/>
                </a:cubicBezTo>
                <a:cubicBezTo>
                  <a:pt x="61419" y="9325"/>
                  <a:pt x="23043" y="-2690"/>
                  <a:pt x="13449" y="538"/>
                </a:cubicBezTo>
                <a:cubicBezTo>
                  <a:pt x="10849" y="1434"/>
                  <a:pt x="7442" y="986"/>
                  <a:pt x="3587" y="0"/>
                </a:cubicBezTo>
                <a:cubicBezTo>
                  <a:pt x="2331" y="9235"/>
                  <a:pt x="897" y="22953"/>
                  <a:pt x="0" y="35058"/>
                </a:cubicBezTo>
                <a:cubicBezTo>
                  <a:pt x="448" y="35327"/>
                  <a:pt x="897" y="35506"/>
                  <a:pt x="1345" y="35775"/>
                </a:cubicBezTo>
                <a:cubicBezTo>
                  <a:pt x="7711" y="39003"/>
                  <a:pt x="9325" y="32547"/>
                  <a:pt x="23761" y="27795"/>
                </a:cubicBezTo>
                <a:close/>
              </a:path>
            </a:pathLst>
          </a:custGeom>
          <a:solidFill>
            <a:srgbClr val="92D050"/>
          </a:solidFill>
          <a:ln w="2239" cap="flat">
            <a:noFill/>
            <a:prstDash val="solid"/>
            <a:miter/>
          </a:ln>
        </p:spPr>
        <p:txBody>
          <a:bodyPr rtlCol="0" anchor="ctr"/>
          <a:lstStyle/>
          <a:p>
            <a:endParaRPr lang="es-PA"/>
          </a:p>
        </p:txBody>
      </p:sp>
      <p:sp>
        <p:nvSpPr>
          <p:cNvPr id="117" name="Freeform: Shape 116">
            <a:extLst>
              <a:ext uri="{FF2B5EF4-FFF2-40B4-BE49-F238E27FC236}">
                <a16:creationId xmlns:a16="http://schemas.microsoft.com/office/drawing/2014/main" id="{73560749-A736-B585-C7A1-7078AFE4BDFA}"/>
              </a:ext>
            </a:extLst>
          </p:cNvPr>
          <p:cNvSpPr/>
          <p:nvPr/>
        </p:nvSpPr>
        <p:spPr>
          <a:xfrm>
            <a:off x="3554564" y="3083420"/>
            <a:ext cx="83924" cy="86701"/>
          </a:xfrm>
          <a:custGeom>
            <a:avLst/>
            <a:gdLst>
              <a:gd name="connsiteX0" fmla="*/ 41058 w 76245"/>
              <a:gd name="connsiteY0" fmla="*/ 74520 h 78768"/>
              <a:gd name="connsiteX1" fmla="*/ 58900 w 76245"/>
              <a:gd name="connsiteY1" fmla="*/ 77479 h 78768"/>
              <a:gd name="connsiteX2" fmla="*/ 67867 w 76245"/>
              <a:gd name="connsiteY2" fmla="*/ 78465 h 78768"/>
              <a:gd name="connsiteX3" fmla="*/ 65356 w 76245"/>
              <a:gd name="connsiteY3" fmla="*/ 74610 h 78768"/>
              <a:gd name="connsiteX4" fmla="*/ 69749 w 76245"/>
              <a:gd name="connsiteY4" fmla="*/ 51387 h 78768"/>
              <a:gd name="connsiteX5" fmla="*/ 72170 w 76245"/>
              <a:gd name="connsiteY5" fmla="*/ 20633 h 78768"/>
              <a:gd name="connsiteX6" fmla="*/ 76205 w 76245"/>
              <a:gd name="connsiteY6" fmla="*/ 1804 h 78768"/>
              <a:gd name="connsiteX7" fmla="*/ 76205 w 76245"/>
              <a:gd name="connsiteY7" fmla="*/ 11 h 78768"/>
              <a:gd name="connsiteX8" fmla="*/ 55135 w 76245"/>
              <a:gd name="connsiteY8" fmla="*/ 8439 h 78768"/>
              <a:gd name="connsiteX9" fmla="*/ 37740 w 76245"/>
              <a:gd name="connsiteY9" fmla="*/ 12295 h 78768"/>
              <a:gd name="connsiteX10" fmla="*/ 18014 w 76245"/>
              <a:gd name="connsiteY10" fmla="*/ 20813 h 78768"/>
              <a:gd name="connsiteX11" fmla="*/ 12186 w 76245"/>
              <a:gd name="connsiteY11" fmla="*/ 32020 h 78768"/>
              <a:gd name="connsiteX12" fmla="*/ 6807 w 76245"/>
              <a:gd name="connsiteY12" fmla="*/ 37041 h 78768"/>
              <a:gd name="connsiteX13" fmla="*/ 172 w 76245"/>
              <a:gd name="connsiteY13" fmla="*/ 38566 h 78768"/>
              <a:gd name="connsiteX14" fmla="*/ 2951 w 76245"/>
              <a:gd name="connsiteY14" fmla="*/ 45380 h 78768"/>
              <a:gd name="connsiteX15" fmla="*/ 24918 w 76245"/>
              <a:gd name="connsiteY15" fmla="*/ 66540 h 78768"/>
              <a:gd name="connsiteX16" fmla="*/ 31105 w 76245"/>
              <a:gd name="connsiteY16" fmla="*/ 73892 h 78768"/>
              <a:gd name="connsiteX17" fmla="*/ 41058 w 76245"/>
              <a:gd name="connsiteY17" fmla="*/ 74520 h 7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45" h="78768">
                <a:moveTo>
                  <a:pt x="41058" y="74520"/>
                </a:moveTo>
                <a:cubicBezTo>
                  <a:pt x="45003" y="76493"/>
                  <a:pt x="54955" y="74520"/>
                  <a:pt x="58900" y="77479"/>
                </a:cubicBezTo>
                <a:cubicBezTo>
                  <a:pt x="60783" y="78914"/>
                  <a:pt x="64101" y="79003"/>
                  <a:pt x="67867" y="78465"/>
                </a:cubicBezTo>
                <a:cubicBezTo>
                  <a:pt x="66701" y="76762"/>
                  <a:pt x="65804" y="75417"/>
                  <a:pt x="65356" y="74610"/>
                </a:cubicBezTo>
                <a:cubicBezTo>
                  <a:pt x="62577" y="69409"/>
                  <a:pt x="67329" y="59009"/>
                  <a:pt x="69749" y="51387"/>
                </a:cubicBezTo>
                <a:cubicBezTo>
                  <a:pt x="72170" y="43766"/>
                  <a:pt x="67777" y="25385"/>
                  <a:pt x="72170" y="20633"/>
                </a:cubicBezTo>
                <a:cubicBezTo>
                  <a:pt x="76564" y="15791"/>
                  <a:pt x="74143" y="13012"/>
                  <a:pt x="76205" y="1804"/>
                </a:cubicBezTo>
                <a:cubicBezTo>
                  <a:pt x="76295" y="1087"/>
                  <a:pt x="76205" y="549"/>
                  <a:pt x="76205" y="11"/>
                </a:cubicBezTo>
                <a:cubicBezTo>
                  <a:pt x="67239" y="-348"/>
                  <a:pt x="58004" y="8170"/>
                  <a:pt x="55135" y="8439"/>
                </a:cubicBezTo>
                <a:cubicBezTo>
                  <a:pt x="51638" y="8798"/>
                  <a:pt x="39354" y="5749"/>
                  <a:pt x="37740" y="12295"/>
                </a:cubicBezTo>
                <a:cubicBezTo>
                  <a:pt x="36216" y="18840"/>
                  <a:pt x="28505" y="20006"/>
                  <a:pt x="18014" y="20813"/>
                </a:cubicBezTo>
                <a:cubicBezTo>
                  <a:pt x="7614" y="21620"/>
                  <a:pt x="12993" y="30496"/>
                  <a:pt x="12186" y="32020"/>
                </a:cubicBezTo>
                <a:cubicBezTo>
                  <a:pt x="11380" y="33545"/>
                  <a:pt x="6807" y="37041"/>
                  <a:pt x="6807" y="37041"/>
                </a:cubicBezTo>
                <a:lnTo>
                  <a:pt x="172" y="38566"/>
                </a:lnTo>
                <a:cubicBezTo>
                  <a:pt x="-187" y="41076"/>
                  <a:pt x="-277" y="43497"/>
                  <a:pt x="2951" y="45380"/>
                </a:cubicBezTo>
                <a:cubicBezTo>
                  <a:pt x="9317" y="48966"/>
                  <a:pt x="18104" y="62954"/>
                  <a:pt x="24918" y="66540"/>
                </a:cubicBezTo>
                <a:cubicBezTo>
                  <a:pt x="28146" y="68244"/>
                  <a:pt x="30208" y="71113"/>
                  <a:pt x="31105" y="73892"/>
                </a:cubicBezTo>
                <a:cubicBezTo>
                  <a:pt x="35050" y="73624"/>
                  <a:pt x="38995" y="73444"/>
                  <a:pt x="41058" y="74520"/>
                </a:cubicBezTo>
                <a:close/>
              </a:path>
            </a:pathLst>
          </a:custGeom>
          <a:solidFill>
            <a:srgbClr val="92D050"/>
          </a:solidFill>
          <a:ln w="2239" cap="flat">
            <a:noFill/>
            <a:prstDash val="solid"/>
            <a:miter/>
          </a:ln>
        </p:spPr>
        <p:txBody>
          <a:bodyPr rtlCol="0" anchor="ctr"/>
          <a:lstStyle/>
          <a:p>
            <a:endParaRPr lang="es-PA"/>
          </a:p>
        </p:txBody>
      </p:sp>
      <p:sp>
        <p:nvSpPr>
          <p:cNvPr id="118" name="Freeform: Shape 117">
            <a:extLst>
              <a:ext uri="{FF2B5EF4-FFF2-40B4-BE49-F238E27FC236}">
                <a16:creationId xmlns:a16="http://schemas.microsoft.com/office/drawing/2014/main" id="{71C34594-4B91-157E-1B47-6F75580229DD}"/>
              </a:ext>
            </a:extLst>
          </p:cNvPr>
          <p:cNvSpPr/>
          <p:nvPr/>
        </p:nvSpPr>
        <p:spPr>
          <a:xfrm>
            <a:off x="3824119" y="3282700"/>
            <a:ext cx="784323" cy="807101"/>
          </a:xfrm>
          <a:custGeom>
            <a:avLst/>
            <a:gdLst>
              <a:gd name="connsiteX0" fmla="*/ 379330 w 712555"/>
              <a:gd name="connsiteY0" fmla="*/ 725180 h 733249"/>
              <a:gd name="connsiteX1" fmla="*/ 392958 w 712555"/>
              <a:gd name="connsiteY1" fmla="*/ 702764 h 733249"/>
              <a:gd name="connsiteX2" fmla="*/ 402552 w 712555"/>
              <a:gd name="connsiteY2" fmla="*/ 680797 h 733249"/>
              <a:gd name="connsiteX3" fmla="*/ 412146 w 712555"/>
              <a:gd name="connsiteY3" fmla="*/ 661610 h 733249"/>
              <a:gd name="connsiteX4" fmla="*/ 412505 w 712555"/>
              <a:gd name="connsiteY4" fmla="*/ 678018 h 733249"/>
              <a:gd name="connsiteX5" fmla="*/ 413670 w 712555"/>
              <a:gd name="connsiteY5" fmla="*/ 684025 h 733249"/>
              <a:gd name="connsiteX6" fmla="*/ 436893 w 712555"/>
              <a:gd name="connsiteY6" fmla="*/ 648877 h 733249"/>
              <a:gd name="connsiteX7" fmla="*/ 454915 w 712555"/>
              <a:gd name="connsiteY7" fmla="*/ 629690 h 733249"/>
              <a:gd name="connsiteX8" fmla="*/ 460115 w 712555"/>
              <a:gd name="connsiteY8" fmla="*/ 603688 h 733249"/>
              <a:gd name="connsiteX9" fmla="*/ 460474 w 712555"/>
              <a:gd name="connsiteY9" fmla="*/ 576879 h 733249"/>
              <a:gd name="connsiteX10" fmla="*/ 466033 w 712555"/>
              <a:gd name="connsiteY10" fmla="*/ 563698 h 733249"/>
              <a:gd name="connsiteX11" fmla="*/ 488807 w 712555"/>
              <a:gd name="connsiteY11" fmla="*/ 546483 h 733249"/>
              <a:gd name="connsiteX12" fmla="*/ 512388 w 712555"/>
              <a:gd name="connsiteY12" fmla="*/ 536083 h 733249"/>
              <a:gd name="connsiteX13" fmla="*/ 522341 w 712555"/>
              <a:gd name="connsiteY13" fmla="*/ 530523 h 733249"/>
              <a:gd name="connsiteX14" fmla="*/ 536328 w 712555"/>
              <a:gd name="connsiteY14" fmla="*/ 519764 h 733249"/>
              <a:gd name="connsiteX15" fmla="*/ 566275 w 712555"/>
              <a:gd name="connsiteY15" fmla="*/ 520122 h 733249"/>
              <a:gd name="connsiteX16" fmla="*/ 582235 w 712555"/>
              <a:gd name="connsiteY16" fmla="*/ 514922 h 733249"/>
              <a:gd name="connsiteX17" fmla="*/ 592187 w 712555"/>
              <a:gd name="connsiteY17" fmla="*/ 504073 h 733249"/>
              <a:gd name="connsiteX18" fmla="*/ 600168 w 712555"/>
              <a:gd name="connsiteY18" fmla="*/ 494479 h 733249"/>
              <a:gd name="connsiteX19" fmla="*/ 607340 w 712555"/>
              <a:gd name="connsiteY19" fmla="*/ 478071 h 733249"/>
              <a:gd name="connsiteX20" fmla="*/ 614513 w 712555"/>
              <a:gd name="connsiteY20" fmla="*/ 461304 h 733249"/>
              <a:gd name="connsiteX21" fmla="*/ 621328 w 712555"/>
              <a:gd name="connsiteY21" fmla="*/ 451711 h 733249"/>
              <a:gd name="connsiteX22" fmla="*/ 624107 w 712555"/>
              <a:gd name="connsiteY22" fmla="*/ 429743 h 733249"/>
              <a:gd name="connsiteX23" fmla="*/ 633342 w 712555"/>
              <a:gd name="connsiteY23" fmla="*/ 420149 h 733249"/>
              <a:gd name="connsiteX24" fmla="*/ 635315 w 712555"/>
              <a:gd name="connsiteY24" fmla="*/ 397734 h 733249"/>
              <a:gd name="connsiteX25" fmla="*/ 635315 w 712555"/>
              <a:gd name="connsiteY25" fmla="*/ 362586 h 733249"/>
              <a:gd name="connsiteX26" fmla="*/ 639350 w 712555"/>
              <a:gd name="connsiteY26" fmla="*/ 336226 h 733249"/>
              <a:gd name="connsiteX27" fmla="*/ 638184 w 712555"/>
              <a:gd name="connsiteY27" fmla="*/ 329053 h 733249"/>
              <a:gd name="connsiteX28" fmla="*/ 641412 w 712555"/>
              <a:gd name="connsiteY28" fmla="*/ 323852 h 733249"/>
              <a:gd name="connsiteX29" fmla="*/ 652620 w 712555"/>
              <a:gd name="connsiteY29" fmla="*/ 327439 h 733249"/>
              <a:gd name="connsiteX30" fmla="*/ 666966 w 712555"/>
              <a:gd name="connsiteY30" fmla="*/ 299464 h 733249"/>
              <a:gd name="connsiteX31" fmla="*/ 684181 w 712555"/>
              <a:gd name="connsiteY31" fmla="*/ 286284 h 733249"/>
              <a:gd name="connsiteX32" fmla="*/ 709376 w 712555"/>
              <a:gd name="connsiteY32" fmla="*/ 250688 h 733249"/>
              <a:gd name="connsiteX33" fmla="*/ 705789 w 712555"/>
              <a:gd name="connsiteY33" fmla="*/ 198325 h 733249"/>
              <a:gd name="connsiteX34" fmla="*/ 690188 w 712555"/>
              <a:gd name="connsiteY34" fmla="*/ 187925 h 733249"/>
              <a:gd name="connsiteX35" fmla="*/ 646971 w 712555"/>
              <a:gd name="connsiteY35" fmla="*/ 164702 h 733249"/>
              <a:gd name="connsiteX36" fmla="*/ 594250 w 712555"/>
              <a:gd name="connsiteY36" fmla="*/ 148294 h 733249"/>
              <a:gd name="connsiteX37" fmla="*/ 558654 w 712555"/>
              <a:gd name="connsiteY37" fmla="*/ 139866 h 733249"/>
              <a:gd name="connsiteX38" fmla="*/ 535073 w 712555"/>
              <a:gd name="connsiteY38" fmla="*/ 151432 h 733249"/>
              <a:gd name="connsiteX39" fmla="*/ 538659 w 712555"/>
              <a:gd name="connsiteY39" fmla="*/ 134217 h 733249"/>
              <a:gd name="connsiteX40" fmla="*/ 496249 w 712555"/>
              <a:gd name="connsiteY40" fmla="*/ 108663 h 733249"/>
              <a:gd name="connsiteX41" fmla="*/ 469888 w 712555"/>
              <a:gd name="connsiteY41" fmla="*/ 116643 h 733249"/>
              <a:gd name="connsiteX42" fmla="*/ 457067 w 712555"/>
              <a:gd name="connsiteY42" fmla="*/ 125430 h 733249"/>
              <a:gd name="connsiteX43" fmla="*/ 447831 w 712555"/>
              <a:gd name="connsiteY43" fmla="*/ 125789 h 733249"/>
              <a:gd name="connsiteX44" fmla="*/ 463433 w 712555"/>
              <a:gd name="connsiteY44" fmla="*/ 104987 h 733249"/>
              <a:gd name="connsiteX45" fmla="*/ 427030 w 712555"/>
              <a:gd name="connsiteY45" fmla="*/ 95393 h 733249"/>
              <a:gd name="connsiteX46" fmla="*/ 415464 w 712555"/>
              <a:gd name="connsiteY46" fmla="*/ 109381 h 733249"/>
              <a:gd name="connsiteX47" fmla="*/ 420305 w 712555"/>
              <a:gd name="connsiteY47" fmla="*/ 94586 h 733249"/>
              <a:gd name="connsiteX48" fmla="*/ 438327 w 712555"/>
              <a:gd name="connsiteY48" fmla="*/ 72171 h 733249"/>
              <a:gd name="connsiteX49" fmla="*/ 423533 w 712555"/>
              <a:gd name="connsiteY49" fmla="*/ 52983 h 733249"/>
              <a:gd name="connsiteX50" fmla="*/ 410622 w 712555"/>
              <a:gd name="connsiteY50" fmla="*/ 18374 h 733249"/>
              <a:gd name="connsiteX51" fmla="*/ 389282 w 712555"/>
              <a:gd name="connsiteY51" fmla="*/ 47065 h 733249"/>
              <a:gd name="connsiteX52" fmla="*/ 370364 w 712555"/>
              <a:gd name="connsiteY52" fmla="*/ 55225 h 733249"/>
              <a:gd name="connsiteX53" fmla="*/ 352521 w 712555"/>
              <a:gd name="connsiteY53" fmla="*/ 49845 h 733249"/>
              <a:gd name="connsiteX54" fmla="*/ 332526 w 712555"/>
              <a:gd name="connsiteY54" fmla="*/ 49307 h 733249"/>
              <a:gd name="connsiteX55" fmla="*/ 324995 w 712555"/>
              <a:gd name="connsiteY55" fmla="*/ 60694 h 733249"/>
              <a:gd name="connsiteX56" fmla="*/ 303386 w 712555"/>
              <a:gd name="connsiteY56" fmla="*/ 60156 h 733249"/>
              <a:gd name="connsiteX57" fmla="*/ 294151 w 712555"/>
              <a:gd name="connsiteY57" fmla="*/ 64460 h 733249"/>
              <a:gd name="connsiteX58" fmla="*/ 282226 w 712555"/>
              <a:gd name="connsiteY58" fmla="*/ 68764 h 733249"/>
              <a:gd name="connsiteX59" fmla="*/ 262769 w 712555"/>
              <a:gd name="connsiteY59" fmla="*/ 62308 h 733249"/>
              <a:gd name="connsiteX60" fmla="*/ 259003 w 712555"/>
              <a:gd name="connsiteY60" fmla="*/ 30388 h 733249"/>
              <a:gd name="connsiteX61" fmla="*/ 257389 w 712555"/>
              <a:gd name="connsiteY61" fmla="*/ 15235 h 733249"/>
              <a:gd name="connsiteX62" fmla="*/ 249858 w 712555"/>
              <a:gd name="connsiteY62" fmla="*/ 83 h 733249"/>
              <a:gd name="connsiteX63" fmla="*/ 238470 w 712555"/>
              <a:gd name="connsiteY63" fmla="*/ 10394 h 733249"/>
              <a:gd name="connsiteX64" fmla="*/ 216234 w 712555"/>
              <a:gd name="connsiteY64" fmla="*/ 19091 h 733249"/>
              <a:gd name="connsiteX65" fmla="*/ 203771 w 712555"/>
              <a:gd name="connsiteY65" fmla="*/ 26084 h 733249"/>
              <a:gd name="connsiteX66" fmla="*/ 196778 w 712555"/>
              <a:gd name="connsiteY66" fmla="*/ 25547 h 733249"/>
              <a:gd name="connsiteX67" fmla="*/ 181087 w 712555"/>
              <a:gd name="connsiteY67" fmla="*/ 20167 h 733249"/>
              <a:gd name="connsiteX68" fmla="*/ 169162 w 712555"/>
              <a:gd name="connsiteY68" fmla="*/ 22319 h 733249"/>
              <a:gd name="connsiteX69" fmla="*/ 176155 w 712555"/>
              <a:gd name="connsiteY69" fmla="*/ 35858 h 733249"/>
              <a:gd name="connsiteX70" fmla="*/ 180997 w 712555"/>
              <a:gd name="connsiteY70" fmla="*/ 47245 h 733249"/>
              <a:gd name="connsiteX71" fmla="*/ 190232 w 712555"/>
              <a:gd name="connsiteY71" fmla="*/ 49397 h 733249"/>
              <a:gd name="connsiteX72" fmla="*/ 188080 w 712555"/>
              <a:gd name="connsiteY72" fmla="*/ 57018 h 733249"/>
              <a:gd name="connsiteX73" fmla="*/ 177769 w 712555"/>
              <a:gd name="connsiteY73" fmla="*/ 66791 h 733249"/>
              <a:gd name="connsiteX74" fmla="*/ 165844 w 712555"/>
              <a:gd name="connsiteY74" fmla="*/ 72709 h 733249"/>
              <a:gd name="connsiteX75" fmla="*/ 153381 w 712555"/>
              <a:gd name="connsiteY75" fmla="*/ 79164 h 733249"/>
              <a:gd name="connsiteX76" fmla="*/ 143608 w 712555"/>
              <a:gd name="connsiteY76" fmla="*/ 80778 h 733249"/>
              <a:gd name="connsiteX77" fmla="*/ 132759 w 712555"/>
              <a:gd name="connsiteY77" fmla="*/ 76475 h 733249"/>
              <a:gd name="connsiteX78" fmla="*/ 118951 w 712555"/>
              <a:gd name="connsiteY78" fmla="*/ 58273 h 733249"/>
              <a:gd name="connsiteX79" fmla="*/ 101288 w 712555"/>
              <a:gd name="connsiteY79" fmla="*/ 63474 h 733249"/>
              <a:gd name="connsiteX80" fmla="*/ 74030 w 712555"/>
              <a:gd name="connsiteY80" fmla="*/ 65446 h 733249"/>
              <a:gd name="connsiteX81" fmla="*/ 78693 w 712555"/>
              <a:gd name="connsiteY81" fmla="*/ 75309 h 733249"/>
              <a:gd name="connsiteX82" fmla="*/ 82279 w 712555"/>
              <a:gd name="connsiteY82" fmla="*/ 82751 h 733249"/>
              <a:gd name="connsiteX83" fmla="*/ 69996 w 712555"/>
              <a:gd name="connsiteY83" fmla="*/ 92434 h 733249"/>
              <a:gd name="connsiteX84" fmla="*/ 81562 w 712555"/>
              <a:gd name="connsiteY84" fmla="*/ 121664 h 733249"/>
              <a:gd name="connsiteX85" fmla="*/ 77886 w 712555"/>
              <a:gd name="connsiteY85" fmla="*/ 146232 h 733249"/>
              <a:gd name="connsiteX86" fmla="*/ 70982 w 712555"/>
              <a:gd name="connsiteY86" fmla="*/ 170709 h 733249"/>
              <a:gd name="connsiteX87" fmla="*/ 55470 w 712555"/>
              <a:gd name="connsiteY87" fmla="*/ 171785 h 733249"/>
              <a:gd name="connsiteX88" fmla="*/ 33593 w 712555"/>
              <a:gd name="connsiteY88" fmla="*/ 179765 h 733249"/>
              <a:gd name="connsiteX89" fmla="*/ 17633 w 712555"/>
              <a:gd name="connsiteY89" fmla="*/ 190435 h 733249"/>
              <a:gd name="connsiteX90" fmla="*/ 11805 w 712555"/>
              <a:gd name="connsiteY90" fmla="*/ 207471 h 733249"/>
              <a:gd name="connsiteX91" fmla="*/ 3825 w 712555"/>
              <a:gd name="connsiteY91" fmla="*/ 217065 h 733249"/>
              <a:gd name="connsiteX92" fmla="*/ 1135 w 712555"/>
              <a:gd name="connsiteY92" fmla="*/ 228810 h 733249"/>
              <a:gd name="connsiteX93" fmla="*/ 5977 w 712555"/>
              <a:gd name="connsiteY93" fmla="*/ 244232 h 733249"/>
              <a:gd name="connsiteX94" fmla="*/ 13419 w 712555"/>
              <a:gd name="connsiteY94" fmla="*/ 259654 h 733249"/>
              <a:gd name="connsiteX95" fmla="*/ 22474 w 712555"/>
              <a:gd name="connsiteY95" fmla="*/ 266558 h 733249"/>
              <a:gd name="connsiteX96" fmla="*/ 32068 w 712555"/>
              <a:gd name="connsiteY96" fmla="*/ 276690 h 733249"/>
              <a:gd name="connsiteX97" fmla="*/ 51256 w 712555"/>
              <a:gd name="connsiteY97" fmla="*/ 274000 h 733249"/>
              <a:gd name="connsiteX98" fmla="*/ 59236 w 712555"/>
              <a:gd name="connsiteY98" fmla="*/ 272386 h 733249"/>
              <a:gd name="connsiteX99" fmla="*/ 63540 w 712555"/>
              <a:gd name="connsiteY99" fmla="*/ 295878 h 733249"/>
              <a:gd name="connsiteX100" fmla="*/ 87031 w 712555"/>
              <a:gd name="connsiteY100" fmla="*/ 296416 h 733249"/>
              <a:gd name="connsiteX101" fmla="*/ 102453 w 712555"/>
              <a:gd name="connsiteY101" fmla="*/ 292650 h 733249"/>
              <a:gd name="connsiteX102" fmla="*/ 117875 w 712555"/>
              <a:gd name="connsiteY102" fmla="*/ 284670 h 733249"/>
              <a:gd name="connsiteX103" fmla="*/ 139215 w 712555"/>
              <a:gd name="connsiteY103" fmla="*/ 275076 h 733249"/>
              <a:gd name="connsiteX104" fmla="*/ 156250 w 712555"/>
              <a:gd name="connsiteY104" fmla="*/ 276152 h 733249"/>
              <a:gd name="connsiteX105" fmla="*/ 162078 w 712555"/>
              <a:gd name="connsiteY105" fmla="*/ 311300 h 733249"/>
              <a:gd name="connsiteX106" fmla="*/ 183418 w 712555"/>
              <a:gd name="connsiteY106" fmla="*/ 324121 h 733249"/>
              <a:gd name="connsiteX107" fmla="*/ 196240 w 712555"/>
              <a:gd name="connsiteY107" fmla="*/ 326811 h 733249"/>
              <a:gd name="connsiteX108" fmla="*/ 203682 w 712555"/>
              <a:gd name="connsiteY108" fmla="*/ 333177 h 733249"/>
              <a:gd name="connsiteX109" fmla="*/ 218565 w 712555"/>
              <a:gd name="connsiteY109" fmla="*/ 340081 h 733249"/>
              <a:gd name="connsiteX110" fmla="*/ 238291 w 712555"/>
              <a:gd name="connsiteY110" fmla="*/ 344385 h 733249"/>
              <a:gd name="connsiteX111" fmla="*/ 245195 w 712555"/>
              <a:gd name="connsiteY111" fmla="*/ 356669 h 733249"/>
              <a:gd name="connsiteX112" fmla="*/ 247885 w 712555"/>
              <a:gd name="connsiteY112" fmla="*/ 370566 h 733249"/>
              <a:gd name="connsiteX113" fmla="*/ 250037 w 712555"/>
              <a:gd name="connsiteY113" fmla="*/ 385450 h 733249"/>
              <a:gd name="connsiteX114" fmla="*/ 269763 w 712555"/>
              <a:gd name="connsiteY114" fmla="*/ 394506 h 733249"/>
              <a:gd name="connsiteX115" fmla="*/ 284736 w 712555"/>
              <a:gd name="connsiteY115" fmla="*/ 403562 h 733249"/>
              <a:gd name="connsiteX116" fmla="*/ 295406 w 712555"/>
              <a:gd name="connsiteY116" fmla="*/ 421136 h 733249"/>
              <a:gd name="connsiteX117" fmla="*/ 293254 w 712555"/>
              <a:gd name="connsiteY117" fmla="*/ 444627 h 733249"/>
              <a:gd name="connsiteX118" fmla="*/ 287785 w 712555"/>
              <a:gd name="connsiteY118" fmla="*/ 456911 h 733249"/>
              <a:gd name="connsiteX119" fmla="*/ 288592 w 712555"/>
              <a:gd name="connsiteY119" fmla="*/ 466505 h 733249"/>
              <a:gd name="connsiteX120" fmla="*/ 291819 w 712555"/>
              <a:gd name="connsiteY120" fmla="*/ 488651 h 733249"/>
              <a:gd name="connsiteX121" fmla="*/ 301055 w 712555"/>
              <a:gd name="connsiteY121" fmla="*/ 503266 h 733249"/>
              <a:gd name="connsiteX122" fmla="*/ 316746 w 712555"/>
              <a:gd name="connsiteY122" fmla="*/ 504880 h 733249"/>
              <a:gd name="connsiteX123" fmla="*/ 329209 w 712555"/>
              <a:gd name="connsiteY123" fmla="*/ 520033 h 733249"/>
              <a:gd name="connsiteX124" fmla="*/ 337906 w 712555"/>
              <a:gd name="connsiteY124" fmla="*/ 540028 h 733249"/>
              <a:gd name="connsiteX125" fmla="*/ 353059 w 712555"/>
              <a:gd name="connsiteY125" fmla="*/ 536800 h 733249"/>
              <a:gd name="connsiteX126" fmla="*/ 351355 w 712555"/>
              <a:gd name="connsiteY126" fmla="*/ 569078 h 733249"/>
              <a:gd name="connsiteX127" fmla="*/ 363190 w 712555"/>
              <a:gd name="connsiteY127" fmla="*/ 569885 h 733249"/>
              <a:gd name="connsiteX128" fmla="*/ 366418 w 712555"/>
              <a:gd name="connsiteY128" fmla="*/ 597411 h 733249"/>
              <a:gd name="connsiteX129" fmla="*/ 344541 w 712555"/>
              <a:gd name="connsiteY129" fmla="*/ 609516 h 733249"/>
              <a:gd name="connsiteX130" fmla="*/ 313338 w 712555"/>
              <a:gd name="connsiteY130" fmla="*/ 642332 h 733249"/>
              <a:gd name="connsiteX131" fmla="*/ 297468 w 712555"/>
              <a:gd name="connsiteY131" fmla="*/ 661340 h 733249"/>
              <a:gd name="connsiteX132" fmla="*/ 302848 w 712555"/>
              <a:gd name="connsiteY132" fmla="*/ 660982 h 733249"/>
              <a:gd name="connsiteX133" fmla="*/ 318270 w 712555"/>
              <a:gd name="connsiteY133" fmla="*/ 666631 h 733249"/>
              <a:gd name="connsiteX134" fmla="*/ 326339 w 712555"/>
              <a:gd name="connsiteY134" fmla="*/ 679183 h 733249"/>
              <a:gd name="connsiteX135" fmla="*/ 336471 w 712555"/>
              <a:gd name="connsiteY135" fmla="*/ 676314 h 733249"/>
              <a:gd name="connsiteX136" fmla="*/ 356735 w 712555"/>
              <a:gd name="connsiteY136" fmla="*/ 691736 h 733249"/>
              <a:gd name="connsiteX137" fmla="*/ 368839 w 712555"/>
              <a:gd name="connsiteY137" fmla="*/ 705902 h 733249"/>
              <a:gd name="connsiteX138" fmla="*/ 370722 w 712555"/>
              <a:gd name="connsiteY138" fmla="*/ 733249 h 733249"/>
              <a:gd name="connsiteX139" fmla="*/ 379150 w 712555"/>
              <a:gd name="connsiteY139" fmla="*/ 724911 h 73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12555" h="733249">
                <a:moveTo>
                  <a:pt x="379330" y="725180"/>
                </a:moveTo>
                <a:cubicBezTo>
                  <a:pt x="390538" y="717200"/>
                  <a:pt x="387758" y="712358"/>
                  <a:pt x="392958" y="702764"/>
                </a:cubicBezTo>
                <a:cubicBezTo>
                  <a:pt x="398159" y="693171"/>
                  <a:pt x="393765" y="689136"/>
                  <a:pt x="402552" y="680797"/>
                </a:cubicBezTo>
                <a:cubicBezTo>
                  <a:pt x="411339" y="672369"/>
                  <a:pt x="400938" y="666810"/>
                  <a:pt x="412146" y="661610"/>
                </a:cubicBezTo>
                <a:cubicBezTo>
                  <a:pt x="423354" y="656409"/>
                  <a:pt x="421740" y="666451"/>
                  <a:pt x="412505" y="678018"/>
                </a:cubicBezTo>
                <a:cubicBezTo>
                  <a:pt x="403269" y="689584"/>
                  <a:pt x="401745" y="692812"/>
                  <a:pt x="413670" y="684025"/>
                </a:cubicBezTo>
                <a:cubicBezTo>
                  <a:pt x="425685" y="675238"/>
                  <a:pt x="430079" y="662865"/>
                  <a:pt x="436893" y="648877"/>
                </a:cubicBezTo>
                <a:cubicBezTo>
                  <a:pt x="443707" y="634890"/>
                  <a:pt x="448907" y="630497"/>
                  <a:pt x="454915" y="629690"/>
                </a:cubicBezTo>
                <a:cubicBezTo>
                  <a:pt x="460922" y="628883"/>
                  <a:pt x="460922" y="614088"/>
                  <a:pt x="460115" y="603688"/>
                </a:cubicBezTo>
                <a:cubicBezTo>
                  <a:pt x="459308" y="593287"/>
                  <a:pt x="456080" y="583693"/>
                  <a:pt x="460474" y="576879"/>
                </a:cubicBezTo>
                <a:cubicBezTo>
                  <a:pt x="464867" y="570064"/>
                  <a:pt x="460474" y="563698"/>
                  <a:pt x="466033" y="563698"/>
                </a:cubicBezTo>
                <a:cubicBezTo>
                  <a:pt x="471592" y="563698"/>
                  <a:pt x="480020" y="555270"/>
                  <a:pt x="488807" y="546483"/>
                </a:cubicBezTo>
                <a:cubicBezTo>
                  <a:pt x="497594" y="537696"/>
                  <a:pt x="503243" y="536890"/>
                  <a:pt x="512388" y="536083"/>
                </a:cubicBezTo>
                <a:cubicBezTo>
                  <a:pt x="521534" y="535275"/>
                  <a:pt x="516423" y="532048"/>
                  <a:pt x="522341" y="530523"/>
                </a:cubicBezTo>
                <a:cubicBezTo>
                  <a:pt x="528348" y="528909"/>
                  <a:pt x="532293" y="523350"/>
                  <a:pt x="536328" y="519764"/>
                </a:cubicBezTo>
                <a:cubicBezTo>
                  <a:pt x="540363" y="516178"/>
                  <a:pt x="556681" y="520122"/>
                  <a:pt x="566275" y="520122"/>
                </a:cubicBezTo>
                <a:cubicBezTo>
                  <a:pt x="575869" y="520122"/>
                  <a:pt x="582235" y="520930"/>
                  <a:pt x="582235" y="514922"/>
                </a:cubicBezTo>
                <a:cubicBezTo>
                  <a:pt x="582235" y="508915"/>
                  <a:pt x="586628" y="504073"/>
                  <a:pt x="592187" y="504073"/>
                </a:cubicBezTo>
                <a:cubicBezTo>
                  <a:pt x="597746" y="504073"/>
                  <a:pt x="600168" y="502459"/>
                  <a:pt x="600168" y="494479"/>
                </a:cubicBezTo>
                <a:cubicBezTo>
                  <a:pt x="600168" y="486499"/>
                  <a:pt x="602588" y="481658"/>
                  <a:pt x="607340" y="478071"/>
                </a:cubicBezTo>
                <a:cubicBezTo>
                  <a:pt x="612182" y="474485"/>
                  <a:pt x="612899" y="466505"/>
                  <a:pt x="614513" y="461304"/>
                </a:cubicBezTo>
                <a:cubicBezTo>
                  <a:pt x="616127" y="456104"/>
                  <a:pt x="621328" y="459332"/>
                  <a:pt x="621328" y="451711"/>
                </a:cubicBezTo>
                <a:cubicBezTo>
                  <a:pt x="621328" y="444089"/>
                  <a:pt x="624107" y="435751"/>
                  <a:pt x="624107" y="429743"/>
                </a:cubicBezTo>
                <a:cubicBezTo>
                  <a:pt x="624107" y="423736"/>
                  <a:pt x="630473" y="424543"/>
                  <a:pt x="633342" y="420149"/>
                </a:cubicBezTo>
                <a:cubicBezTo>
                  <a:pt x="636212" y="415756"/>
                  <a:pt x="630922" y="410197"/>
                  <a:pt x="635315" y="397734"/>
                </a:cubicBezTo>
                <a:cubicBezTo>
                  <a:pt x="639708" y="385360"/>
                  <a:pt x="635315" y="373794"/>
                  <a:pt x="635315" y="362586"/>
                </a:cubicBezTo>
                <a:cubicBezTo>
                  <a:pt x="635315" y="351379"/>
                  <a:pt x="635315" y="339812"/>
                  <a:pt x="639350" y="336226"/>
                </a:cubicBezTo>
                <a:cubicBezTo>
                  <a:pt x="643384" y="332639"/>
                  <a:pt x="641322" y="330667"/>
                  <a:pt x="638184" y="329053"/>
                </a:cubicBezTo>
                <a:cubicBezTo>
                  <a:pt x="634956" y="327439"/>
                  <a:pt x="638543" y="323045"/>
                  <a:pt x="641412" y="323852"/>
                </a:cubicBezTo>
                <a:cubicBezTo>
                  <a:pt x="644191" y="324659"/>
                  <a:pt x="647419" y="330667"/>
                  <a:pt x="652620" y="327439"/>
                </a:cubicBezTo>
                <a:cubicBezTo>
                  <a:pt x="657820" y="324211"/>
                  <a:pt x="662572" y="310672"/>
                  <a:pt x="666966" y="299464"/>
                </a:cubicBezTo>
                <a:cubicBezTo>
                  <a:pt x="671359" y="288256"/>
                  <a:pt x="678532" y="288705"/>
                  <a:pt x="684181" y="286284"/>
                </a:cubicBezTo>
                <a:cubicBezTo>
                  <a:pt x="689830" y="283863"/>
                  <a:pt x="701755" y="270324"/>
                  <a:pt x="709376" y="250688"/>
                </a:cubicBezTo>
                <a:cubicBezTo>
                  <a:pt x="716997" y="231142"/>
                  <a:pt x="708927" y="211954"/>
                  <a:pt x="705789" y="198325"/>
                </a:cubicBezTo>
                <a:cubicBezTo>
                  <a:pt x="702561" y="184697"/>
                  <a:pt x="698168" y="187476"/>
                  <a:pt x="690188" y="187925"/>
                </a:cubicBezTo>
                <a:cubicBezTo>
                  <a:pt x="682208" y="188283"/>
                  <a:pt x="666966" y="186311"/>
                  <a:pt x="646971" y="164702"/>
                </a:cubicBezTo>
                <a:cubicBezTo>
                  <a:pt x="626976" y="143094"/>
                  <a:pt x="607430" y="144708"/>
                  <a:pt x="594250" y="148294"/>
                </a:cubicBezTo>
                <a:cubicBezTo>
                  <a:pt x="581069" y="151880"/>
                  <a:pt x="567441" y="141928"/>
                  <a:pt x="558654" y="139866"/>
                </a:cubicBezTo>
                <a:cubicBezTo>
                  <a:pt x="549867" y="137893"/>
                  <a:pt x="541439" y="149101"/>
                  <a:pt x="535073" y="151432"/>
                </a:cubicBezTo>
                <a:cubicBezTo>
                  <a:pt x="528707" y="153853"/>
                  <a:pt x="538300" y="141838"/>
                  <a:pt x="538659" y="134217"/>
                </a:cubicBezTo>
                <a:cubicBezTo>
                  <a:pt x="539018" y="126596"/>
                  <a:pt x="514630" y="115836"/>
                  <a:pt x="496249" y="108663"/>
                </a:cubicBezTo>
                <a:cubicBezTo>
                  <a:pt x="477868" y="101490"/>
                  <a:pt x="469888" y="105077"/>
                  <a:pt x="469888" y="116643"/>
                </a:cubicBezTo>
                <a:cubicBezTo>
                  <a:pt x="469888" y="128210"/>
                  <a:pt x="462715" y="113057"/>
                  <a:pt x="457067" y="125430"/>
                </a:cubicBezTo>
                <a:cubicBezTo>
                  <a:pt x="451508" y="137803"/>
                  <a:pt x="441107" y="129824"/>
                  <a:pt x="447831" y="125789"/>
                </a:cubicBezTo>
                <a:cubicBezTo>
                  <a:pt x="454646" y="121754"/>
                  <a:pt x="461012" y="112608"/>
                  <a:pt x="463433" y="104987"/>
                </a:cubicBezTo>
                <a:cubicBezTo>
                  <a:pt x="465854" y="97366"/>
                  <a:pt x="437072" y="91358"/>
                  <a:pt x="427030" y="95393"/>
                </a:cubicBezTo>
                <a:cubicBezTo>
                  <a:pt x="417077" y="99428"/>
                  <a:pt x="423443" y="113774"/>
                  <a:pt x="415464" y="109381"/>
                </a:cubicBezTo>
                <a:cubicBezTo>
                  <a:pt x="407483" y="104987"/>
                  <a:pt x="413849" y="94228"/>
                  <a:pt x="420305" y="94586"/>
                </a:cubicBezTo>
                <a:cubicBezTo>
                  <a:pt x="426671" y="95035"/>
                  <a:pt x="433934" y="81765"/>
                  <a:pt x="438327" y="72171"/>
                </a:cubicBezTo>
                <a:cubicBezTo>
                  <a:pt x="442721" y="62577"/>
                  <a:pt x="430706" y="60963"/>
                  <a:pt x="423533" y="52983"/>
                </a:cubicBezTo>
                <a:cubicBezTo>
                  <a:pt x="416450" y="45093"/>
                  <a:pt x="417884" y="22050"/>
                  <a:pt x="410622" y="18374"/>
                </a:cubicBezTo>
                <a:cubicBezTo>
                  <a:pt x="402821" y="26084"/>
                  <a:pt x="392241" y="38189"/>
                  <a:pt x="389282" y="47065"/>
                </a:cubicBezTo>
                <a:cubicBezTo>
                  <a:pt x="385516" y="58452"/>
                  <a:pt x="380585" y="51907"/>
                  <a:pt x="370364" y="55225"/>
                </a:cubicBezTo>
                <a:cubicBezTo>
                  <a:pt x="360052" y="58452"/>
                  <a:pt x="355211" y="54149"/>
                  <a:pt x="352521" y="49845"/>
                </a:cubicBezTo>
                <a:cubicBezTo>
                  <a:pt x="349831" y="45452"/>
                  <a:pt x="339520" y="49845"/>
                  <a:pt x="332526" y="49307"/>
                </a:cubicBezTo>
                <a:cubicBezTo>
                  <a:pt x="325532" y="48769"/>
                  <a:pt x="329836" y="58004"/>
                  <a:pt x="324995" y="60694"/>
                </a:cubicBezTo>
                <a:cubicBezTo>
                  <a:pt x="320153" y="63384"/>
                  <a:pt x="307690" y="55314"/>
                  <a:pt x="303386" y="60156"/>
                </a:cubicBezTo>
                <a:cubicBezTo>
                  <a:pt x="299082" y="64998"/>
                  <a:pt x="296392" y="60156"/>
                  <a:pt x="294151" y="64460"/>
                </a:cubicBezTo>
                <a:cubicBezTo>
                  <a:pt x="291999" y="68764"/>
                  <a:pt x="284378" y="66074"/>
                  <a:pt x="282226" y="68764"/>
                </a:cubicBezTo>
                <a:cubicBezTo>
                  <a:pt x="280074" y="71454"/>
                  <a:pt x="272452" y="73067"/>
                  <a:pt x="262769" y="62308"/>
                </a:cubicBezTo>
                <a:cubicBezTo>
                  <a:pt x="252996" y="51459"/>
                  <a:pt x="254610" y="33616"/>
                  <a:pt x="259003" y="30388"/>
                </a:cubicBezTo>
                <a:cubicBezTo>
                  <a:pt x="263307" y="27160"/>
                  <a:pt x="263307" y="17925"/>
                  <a:pt x="257389" y="15235"/>
                </a:cubicBezTo>
                <a:cubicBezTo>
                  <a:pt x="251472" y="12546"/>
                  <a:pt x="257389" y="1158"/>
                  <a:pt x="249858" y="83"/>
                </a:cubicBezTo>
                <a:cubicBezTo>
                  <a:pt x="242236" y="-993"/>
                  <a:pt x="243402" y="8780"/>
                  <a:pt x="238470" y="10394"/>
                </a:cubicBezTo>
                <a:cubicBezTo>
                  <a:pt x="233629" y="12008"/>
                  <a:pt x="221704" y="20167"/>
                  <a:pt x="216234" y="19091"/>
                </a:cubicBezTo>
                <a:cubicBezTo>
                  <a:pt x="210855" y="18015"/>
                  <a:pt x="203771" y="20167"/>
                  <a:pt x="203771" y="26084"/>
                </a:cubicBezTo>
                <a:cubicBezTo>
                  <a:pt x="203771" y="32002"/>
                  <a:pt x="197853" y="30388"/>
                  <a:pt x="196778" y="25547"/>
                </a:cubicBezTo>
                <a:cubicBezTo>
                  <a:pt x="195702" y="20705"/>
                  <a:pt x="184315" y="23395"/>
                  <a:pt x="181087" y="20167"/>
                </a:cubicBezTo>
                <a:cubicBezTo>
                  <a:pt x="177859" y="16939"/>
                  <a:pt x="162706" y="18553"/>
                  <a:pt x="169162" y="22319"/>
                </a:cubicBezTo>
                <a:cubicBezTo>
                  <a:pt x="175617" y="26084"/>
                  <a:pt x="176155" y="29940"/>
                  <a:pt x="176155" y="35858"/>
                </a:cubicBezTo>
                <a:cubicBezTo>
                  <a:pt x="176155" y="41775"/>
                  <a:pt x="180997" y="40161"/>
                  <a:pt x="180997" y="47245"/>
                </a:cubicBezTo>
                <a:cubicBezTo>
                  <a:pt x="180997" y="54328"/>
                  <a:pt x="186377" y="49397"/>
                  <a:pt x="190232" y="49397"/>
                </a:cubicBezTo>
                <a:cubicBezTo>
                  <a:pt x="194088" y="49397"/>
                  <a:pt x="193998" y="55942"/>
                  <a:pt x="188080" y="57018"/>
                </a:cubicBezTo>
                <a:cubicBezTo>
                  <a:pt x="182163" y="58094"/>
                  <a:pt x="179383" y="61322"/>
                  <a:pt x="177769" y="66791"/>
                </a:cubicBezTo>
                <a:cubicBezTo>
                  <a:pt x="176155" y="72171"/>
                  <a:pt x="170776" y="68405"/>
                  <a:pt x="165844" y="72709"/>
                </a:cubicBezTo>
                <a:cubicBezTo>
                  <a:pt x="161003" y="77013"/>
                  <a:pt x="156609" y="81406"/>
                  <a:pt x="153381" y="79164"/>
                </a:cubicBezTo>
                <a:cubicBezTo>
                  <a:pt x="150153" y="77013"/>
                  <a:pt x="147463" y="78626"/>
                  <a:pt x="143608" y="80778"/>
                </a:cubicBezTo>
                <a:cubicBezTo>
                  <a:pt x="139842" y="82930"/>
                  <a:pt x="138228" y="80778"/>
                  <a:pt x="132759" y="76475"/>
                </a:cubicBezTo>
                <a:cubicBezTo>
                  <a:pt x="128724" y="73247"/>
                  <a:pt x="126124" y="65446"/>
                  <a:pt x="118951" y="58273"/>
                </a:cubicBezTo>
                <a:cubicBezTo>
                  <a:pt x="114647" y="60335"/>
                  <a:pt x="105950" y="63474"/>
                  <a:pt x="101288" y="63474"/>
                </a:cubicBezTo>
                <a:cubicBezTo>
                  <a:pt x="95011" y="63474"/>
                  <a:pt x="75106" y="62039"/>
                  <a:pt x="74030" y="65446"/>
                </a:cubicBezTo>
                <a:cubicBezTo>
                  <a:pt x="72954" y="68853"/>
                  <a:pt x="75465" y="74681"/>
                  <a:pt x="78693" y="75309"/>
                </a:cubicBezTo>
                <a:cubicBezTo>
                  <a:pt x="81920" y="76026"/>
                  <a:pt x="88824" y="77999"/>
                  <a:pt x="82279" y="82751"/>
                </a:cubicBezTo>
                <a:cubicBezTo>
                  <a:pt x="75824" y="87413"/>
                  <a:pt x="69996" y="81137"/>
                  <a:pt x="69996" y="92434"/>
                </a:cubicBezTo>
                <a:cubicBezTo>
                  <a:pt x="69996" y="103732"/>
                  <a:pt x="84521" y="111174"/>
                  <a:pt x="81562" y="121664"/>
                </a:cubicBezTo>
                <a:cubicBezTo>
                  <a:pt x="80038" y="127044"/>
                  <a:pt x="77886" y="140942"/>
                  <a:pt x="77886" y="146232"/>
                </a:cubicBezTo>
                <a:cubicBezTo>
                  <a:pt x="77886" y="151522"/>
                  <a:pt x="75734" y="169634"/>
                  <a:pt x="70982" y="170709"/>
                </a:cubicBezTo>
                <a:cubicBezTo>
                  <a:pt x="66140" y="171785"/>
                  <a:pt x="61926" y="166495"/>
                  <a:pt x="55470" y="171785"/>
                </a:cubicBezTo>
                <a:cubicBezTo>
                  <a:pt x="49104" y="177076"/>
                  <a:pt x="41124" y="173937"/>
                  <a:pt x="33593" y="179765"/>
                </a:cubicBezTo>
                <a:cubicBezTo>
                  <a:pt x="26151" y="185593"/>
                  <a:pt x="18171" y="183531"/>
                  <a:pt x="17633" y="190435"/>
                </a:cubicBezTo>
                <a:cubicBezTo>
                  <a:pt x="17095" y="197339"/>
                  <a:pt x="10191" y="201105"/>
                  <a:pt x="11805" y="207471"/>
                </a:cubicBezTo>
                <a:cubicBezTo>
                  <a:pt x="13419" y="213837"/>
                  <a:pt x="8577" y="212313"/>
                  <a:pt x="3825" y="217065"/>
                </a:cubicBezTo>
                <a:cubicBezTo>
                  <a:pt x="-927" y="221907"/>
                  <a:pt x="4363" y="225045"/>
                  <a:pt x="1135" y="228810"/>
                </a:cubicBezTo>
                <a:cubicBezTo>
                  <a:pt x="-2093" y="232576"/>
                  <a:pt x="2211" y="238404"/>
                  <a:pt x="5977" y="244232"/>
                </a:cubicBezTo>
                <a:cubicBezTo>
                  <a:pt x="9743" y="250150"/>
                  <a:pt x="13957" y="254364"/>
                  <a:pt x="13419" y="259654"/>
                </a:cubicBezTo>
                <a:cubicBezTo>
                  <a:pt x="12881" y="264944"/>
                  <a:pt x="17095" y="267096"/>
                  <a:pt x="22474" y="266558"/>
                </a:cubicBezTo>
                <a:cubicBezTo>
                  <a:pt x="27765" y="266020"/>
                  <a:pt x="23550" y="276690"/>
                  <a:pt x="32068" y="276690"/>
                </a:cubicBezTo>
                <a:cubicBezTo>
                  <a:pt x="40586" y="276690"/>
                  <a:pt x="49104" y="278842"/>
                  <a:pt x="51256" y="274000"/>
                </a:cubicBezTo>
                <a:cubicBezTo>
                  <a:pt x="53408" y="269158"/>
                  <a:pt x="59236" y="265482"/>
                  <a:pt x="59236" y="272386"/>
                </a:cubicBezTo>
                <a:cubicBezTo>
                  <a:pt x="59236" y="279290"/>
                  <a:pt x="57622" y="297940"/>
                  <a:pt x="63540" y="295878"/>
                </a:cubicBezTo>
                <a:cubicBezTo>
                  <a:pt x="69368" y="293726"/>
                  <a:pt x="81114" y="294264"/>
                  <a:pt x="87031" y="296416"/>
                </a:cubicBezTo>
                <a:cubicBezTo>
                  <a:pt x="92859" y="298568"/>
                  <a:pt x="98777" y="296416"/>
                  <a:pt x="102453" y="292650"/>
                </a:cubicBezTo>
                <a:cubicBezTo>
                  <a:pt x="106219" y="288884"/>
                  <a:pt x="110433" y="288884"/>
                  <a:pt x="117875" y="284670"/>
                </a:cubicBezTo>
                <a:cubicBezTo>
                  <a:pt x="125317" y="280366"/>
                  <a:pt x="132311" y="275076"/>
                  <a:pt x="139215" y="275076"/>
                </a:cubicBezTo>
                <a:cubicBezTo>
                  <a:pt x="146119" y="275076"/>
                  <a:pt x="157864" y="270772"/>
                  <a:pt x="156250" y="276152"/>
                </a:cubicBezTo>
                <a:cubicBezTo>
                  <a:pt x="154637" y="281442"/>
                  <a:pt x="153560" y="301168"/>
                  <a:pt x="162078" y="311300"/>
                </a:cubicBezTo>
                <a:cubicBezTo>
                  <a:pt x="170596" y="321432"/>
                  <a:pt x="175438" y="325197"/>
                  <a:pt x="183418" y="324121"/>
                </a:cubicBezTo>
                <a:cubicBezTo>
                  <a:pt x="191398" y="323045"/>
                  <a:pt x="190322" y="327349"/>
                  <a:pt x="196240" y="326811"/>
                </a:cubicBezTo>
                <a:cubicBezTo>
                  <a:pt x="202068" y="326273"/>
                  <a:pt x="198391" y="333177"/>
                  <a:pt x="203682" y="333177"/>
                </a:cubicBezTo>
                <a:cubicBezTo>
                  <a:pt x="208972" y="333177"/>
                  <a:pt x="218565" y="334253"/>
                  <a:pt x="218565" y="340081"/>
                </a:cubicBezTo>
                <a:cubicBezTo>
                  <a:pt x="218565" y="345909"/>
                  <a:pt x="234525" y="341157"/>
                  <a:pt x="238291" y="344385"/>
                </a:cubicBezTo>
                <a:cubicBezTo>
                  <a:pt x="242057" y="347613"/>
                  <a:pt x="246271" y="350213"/>
                  <a:pt x="245195" y="356669"/>
                </a:cubicBezTo>
                <a:cubicBezTo>
                  <a:pt x="244119" y="363035"/>
                  <a:pt x="253175" y="367876"/>
                  <a:pt x="247885" y="370566"/>
                </a:cubicBezTo>
                <a:cubicBezTo>
                  <a:pt x="242505" y="373256"/>
                  <a:pt x="249499" y="378546"/>
                  <a:pt x="250037" y="385450"/>
                </a:cubicBezTo>
                <a:cubicBezTo>
                  <a:pt x="250575" y="392354"/>
                  <a:pt x="258017" y="395044"/>
                  <a:pt x="269763" y="394506"/>
                </a:cubicBezTo>
                <a:cubicBezTo>
                  <a:pt x="281508" y="393968"/>
                  <a:pt x="284736" y="395044"/>
                  <a:pt x="284736" y="403562"/>
                </a:cubicBezTo>
                <a:cubicBezTo>
                  <a:pt x="284736" y="412080"/>
                  <a:pt x="292716" y="413156"/>
                  <a:pt x="295406" y="421136"/>
                </a:cubicBezTo>
                <a:cubicBezTo>
                  <a:pt x="298096" y="429116"/>
                  <a:pt x="292178" y="438171"/>
                  <a:pt x="293254" y="444627"/>
                </a:cubicBezTo>
                <a:cubicBezTo>
                  <a:pt x="294061" y="449558"/>
                  <a:pt x="291102" y="454759"/>
                  <a:pt x="287785" y="456911"/>
                </a:cubicBezTo>
                <a:cubicBezTo>
                  <a:pt x="291909" y="462111"/>
                  <a:pt x="292268" y="464532"/>
                  <a:pt x="288592" y="466505"/>
                </a:cubicBezTo>
                <a:cubicBezTo>
                  <a:pt x="283750" y="469194"/>
                  <a:pt x="294509" y="476816"/>
                  <a:pt x="291819" y="488651"/>
                </a:cubicBezTo>
                <a:cubicBezTo>
                  <a:pt x="289130" y="500576"/>
                  <a:pt x="288592" y="502728"/>
                  <a:pt x="301055" y="503266"/>
                </a:cubicBezTo>
                <a:cubicBezTo>
                  <a:pt x="313518" y="503804"/>
                  <a:pt x="312442" y="507570"/>
                  <a:pt x="316746" y="504880"/>
                </a:cubicBezTo>
                <a:cubicBezTo>
                  <a:pt x="321049" y="502190"/>
                  <a:pt x="327595" y="514115"/>
                  <a:pt x="329209" y="520033"/>
                </a:cubicBezTo>
                <a:cubicBezTo>
                  <a:pt x="330823" y="525951"/>
                  <a:pt x="335664" y="540028"/>
                  <a:pt x="337906" y="540028"/>
                </a:cubicBezTo>
                <a:cubicBezTo>
                  <a:pt x="340147" y="540028"/>
                  <a:pt x="346603" y="533572"/>
                  <a:pt x="353059" y="536800"/>
                </a:cubicBezTo>
                <a:cubicBezTo>
                  <a:pt x="359066" y="539848"/>
                  <a:pt x="351534" y="560112"/>
                  <a:pt x="351355" y="569078"/>
                </a:cubicBezTo>
                <a:cubicBezTo>
                  <a:pt x="355838" y="568899"/>
                  <a:pt x="361397" y="568899"/>
                  <a:pt x="363190" y="569885"/>
                </a:cubicBezTo>
                <a:cubicBezTo>
                  <a:pt x="366418" y="571499"/>
                  <a:pt x="368032" y="593377"/>
                  <a:pt x="366418" y="597411"/>
                </a:cubicBezTo>
                <a:cubicBezTo>
                  <a:pt x="364805" y="601446"/>
                  <a:pt x="351445" y="605122"/>
                  <a:pt x="344541" y="609516"/>
                </a:cubicBezTo>
                <a:cubicBezTo>
                  <a:pt x="337637" y="613999"/>
                  <a:pt x="321049" y="629779"/>
                  <a:pt x="313338" y="642332"/>
                </a:cubicBezTo>
                <a:cubicBezTo>
                  <a:pt x="308766" y="649774"/>
                  <a:pt x="302131" y="655961"/>
                  <a:pt x="297468" y="661340"/>
                </a:cubicBezTo>
                <a:cubicBezTo>
                  <a:pt x="299710" y="661699"/>
                  <a:pt x="301593" y="661520"/>
                  <a:pt x="302848" y="660982"/>
                </a:cubicBezTo>
                <a:cubicBezTo>
                  <a:pt x="306524" y="659368"/>
                  <a:pt x="312173" y="659368"/>
                  <a:pt x="318270" y="666631"/>
                </a:cubicBezTo>
                <a:cubicBezTo>
                  <a:pt x="324367" y="673893"/>
                  <a:pt x="323918" y="679631"/>
                  <a:pt x="326339" y="679183"/>
                </a:cubicBezTo>
                <a:cubicBezTo>
                  <a:pt x="328760" y="678735"/>
                  <a:pt x="331629" y="669500"/>
                  <a:pt x="336471" y="676314"/>
                </a:cubicBezTo>
                <a:cubicBezTo>
                  <a:pt x="341313" y="683218"/>
                  <a:pt x="353866" y="688508"/>
                  <a:pt x="356735" y="691736"/>
                </a:cubicBezTo>
                <a:cubicBezTo>
                  <a:pt x="359604" y="694964"/>
                  <a:pt x="368839" y="697385"/>
                  <a:pt x="368839" y="705902"/>
                </a:cubicBezTo>
                <a:cubicBezTo>
                  <a:pt x="368839" y="712000"/>
                  <a:pt x="365970" y="723476"/>
                  <a:pt x="370722" y="733249"/>
                </a:cubicBezTo>
                <a:cubicBezTo>
                  <a:pt x="372964" y="730290"/>
                  <a:pt x="375564" y="727421"/>
                  <a:pt x="379150" y="724911"/>
                </a:cubicBezTo>
                <a:close/>
              </a:path>
            </a:pathLst>
          </a:custGeom>
          <a:solidFill>
            <a:schemeClr val="accent2">
              <a:lumMod val="60000"/>
              <a:lumOff val="40000"/>
            </a:schemeClr>
          </a:solidFill>
          <a:ln w="2239" cap="flat">
            <a:solidFill>
              <a:schemeClr val="accent2">
                <a:lumMod val="60000"/>
                <a:lumOff val="40000"/>
              </a:schemeClr>
            </a:solidFill>
            <a:prstDash val="solid"/>
            <a:miter/>
          </a:ln>
        </p:spPr>
        <p:txBody>
          <a:bodyPr rtlCol="0" anchor="ctr"/>
          <a:lstStyle/>
          <a:p>
            <a:endParaRPr lang="es-PA"/>
          </a:p>
        </p:txBody>
      </p:sp>
      <p:sp>
        <p:nvSpPr>
          <p:cNvPr id="119" name="Freeform: Shape 118">
            <a:extLst>
              <a:ext uri="{FF2B5EF4-FFF2-40B4-BE49-F238E27FC236}">
                <a16:creationId xmlns:a16="http://schemas.microsoft.com/office/drawing/2014/main" id="{B2AE2ECE-A4C5-E481-ABED-C646C71BDF8B}"/>
              </a:ext>
            </a:extLst>
          </p:cNvPr>
          <p:cNvSpPr/>
          <p:nvPr/>
        </p:nvSpPr>
        <p:spPr>
          <a:xfrm>
            <a:off x="4133561" y="4009496"/>
            <a:ext cx="98816" cy="104820"/>
          </a:xfrm>
          <a:custGeom>
            <a:avLst/>
            <a:gdLst>
              <a:gd name="connsiteX0" fmla="*/ 87891 w 89774"/>
              <a:gd name="connsiteY0" fmla="*/ 45789 h 95229"/>
              <a:gd name="connsiteX1" fmla="*/ 75787 w 89774"/>
              <a:gd name="connsiteY1" fmla="*/ 31622 h 95229"/>
              <a:gd name="connsiteX2" fmla="*/ 55523 w 89774"/>
              <a:gd name="connsiteY2" fmla="*/ 16201 h 95229"/>
              <a:gd name="connsiteX3" fmla="*/ 45391 w 89774"/>
              <a:gd name="connsiteY3" fmla="*/ 19070 h 95229"/>
              <a:gd name="connsiteX4" fmla="*/ 37322 w 89774"/>
              <a:gd name="connsiteY4" fmla="*/ 6517 h 95229"/>
              <a:gd name="connsiteX5" fmla="*/ 21900 w 89774"/>
              <a:gd name="connsiteY5" fmla="*/ 868 h 95229"/>
              <a:gd name="connsiteX6" fmla="*/ 16520 w 89774"/>
              <a:gd name="connsiteY6" fmla="*/ 1227 h 95229"/>
              <a:gd name="connsiteX7" fmla="*/ 10961 w 89774"/>
              <a:gd name="connsiteY7" fmla="*/ 11448 h 95229"/>
              <a:gd name="connsiteX8" fmla="*/ 4864 w 89774"/>
              <a:gd name="connsiteY8" fmla="*/ 42203 h 95229"/>
              <a:gd name="connsiteX9" fmla="*/ 22 w 89774"/>
              <a:gd name="connsiteY9" fmla="*/ 65694 h 95229"/>
              <a:gd name="connsiteX10" fmla="*/ 5312 w 89774"/>
              <a:gd name="connsiteY10" fmla="*/ 76633 h 95229"/>
              <a:gd name="connsiteX11" fmla="*/ 3968 w 89774"/>
              <a:gd name="connsiteY11" fmla="*/ 84165 h 95229"/>
              <a:gd name="connsiteX12" fmla="*/ 11051 w 89774"/>
              <a:gd name="connsiteY12" fmla="*/ 87661 h 95229"/>
              <a:gd name="connsiteX13" fmla="*/ 34273 w 89774"/>
              <a:gd name="connsiteY13" fmla="*/ 93669 h 95229"/>
              <a:gd name="connsiteX14" fmla="*/ 48261 w 89774"/>
              <a:gd name="connsiteY14" fmla="*/ 93669 h 95229"/>
              <a:gd name="connsiteX15" fmla="*/ 75428 w 89774"/>
              <a:gd name="connsiteY15" fmla="*/ 90082 h 95229"/>
              <a:gd name="connsiteX16" fmla="*/ 89774 w 89774"/>
              <a:gd name="connsiteY16" fmla="*/ 73226 h 95229"/>
              <a:gd name="connsiteX17" fmla="*/ 87891 w 89774"/>
              <a:gd name="connsiteY17" fmla="*/ 45879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774" h="95229">
                <a:moveTo>
                  <a:pt x="87891" y="45789"/>
                </a:moveTo>
                <a:cubicBezTo>
                  <a:pt x="87891" y="37271"/>
                  <a:pt x="78567" y="34850"/>
                  <a:pt x="75787" y="31622"/>
                </a:cubicBezTo>
                <a:cubicBezTo>
                  <a:pt x="72918" y="28395"/>
                  <a:pt x="60365" y="23105"/>
                  <a:pt x="55523" y="16201"/>
                </a:cubicBezTo>
                <a:cubicBezTo>
                  <a:pt x="50681" y="9297"/>
                  <a:pt x="47812" y="18622"/>
                  <a:pt x="45391" y="19070"/>
                </a:cubicBezTo>
                <a:cubicBezTo>
                  <a:pt x="42971" y="19429"/>
                  <a:pt x="43329" y="13780"/>
                  <a:pt x="37322" y="6517"/>
                </a:cubicBezTo>
                <a:cubicBezTo>
                  <a:pt x="31225" y="-745"/>
                  <a:pt x="25576" y="-745"/>
                  <a:pt x="21900" y="868"/>
                </a:cubicBezTo>
                <a:cubicBezTo>
                  <a:pt x="20645" y="1406"/>
                  <a:pt x="18762" y="1496"/>
                  <a:pt x="16520" y="1227"/>
                </a:cubicBezTo>
                <a:cubicBezTo>
                  <a:pt x="13293" y="4903"/>
                  <a:pt x="10961" y="8311"/>
                  <a:pt x="10961" y="11448"/>
                </a:cubicBezTo>
                <a:cubicBezTo>
                  <a:pt x="10961" y="19160"/>
                  <a:pt x="5312" y="27677"/>
                  <a:pt x="4864" y="42203"/>
                </a:cubicBezTo>
                <a:cubicBezTo>
                  <a:pt x="4416" y="56817"/>
                  <a:pt x="381" y="54307"/>
                  <a:pt x="22" y="65694"/>
                </a:cubicBezTo>
                <a:cubicBezTo>
                  <a:pt x="-336" y="76991"/>
                  <a:pt x="3699" y="75019"/>
                  <a:pt x="5312" y="76633"/>
                </a:cubicBezTo>
                <a:cubicBezTo>
                  <a:pt x="6209" y="77530"/>
                  <a:pt x="5133" y="81116"/>
                  <a:pt x="3968" y="84165"/>
                </a:cubicBezTo>
                <a:cubicBezTo>
                  <a:pt x="5671" y="85689"/>
                  <a:pt x="7375" y="88020"/>
                  <a:pt x="11051" y="87661"/>
                </a:cubicBezTo>
                <a:cubicBezTo>
                  <a:pt x="18224" y="86854"/>
                  <a:pt x="25397" y="89634"/>
                  <a:pt x="34273" y="93669"/>
                </a:cubicBezTo>
                <a:cubicBezTo>
                  <a:pt x="43060" y="97704"/>
                  <a:pt x="39832" y="92503"/>
                  <a:pt x="48261" y="93669"/>
                </a:cubicBezTo>
                <a:cubicBezTo>
                  <a:pt x="56689" y="94834"/>
                  <a:pt x="66283" y="95641"/>
                  <a:pt x="75428" y="90082"/>
                </a:cubicBezTo>
                <a:cubicBezTo>
                  <a:pt x="81705" y="86227"/>
                  <a:pt x="84932" y="79592"/>
                  <a:pt x="89774" y="73226"/>
                </a:cubicBezTo>
                <a:cubicBezTo>
                  <a:pt x="85022" y="63453"/>
                  <a:pt x="87891" y="51976"/>
                  <a:pt x="87891" y="4587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20" name="Freeform: Shape 119">
            <a:extLst>
              <a:ext uri="{FF2B5EF4-FFF2-40B4-BE49-F238E27FC236}">
                <a16:creationId xmlns:a16="http://schemas.microsoft.com/office/drawing/2014/main" id="{65FE6D45-9C2F-6392-3890-A1FA96731D4B}"/>
              </a:ext>
            </a:extLst>
          </p:cNvPr>
          <p:cNvSpPr/>
          <p:nvPr/>
        </p:nvSpPr>
        <p:spPr>
          <a:xfrm>
            <a:off x="3829690" y="3832661"/>
            <a:ext cx="398745" cy="786584"/>
          </a:xfrm>
          <a:custGeom>
            <a:avLst/>
            <a:gdLst>
              <a:gd name="connsiteX0" fmla="*/ 136844 w 362259"/>
              <a:gd name="connsiteY0" fmla="*/ 701647 h 714609"/>
              <a:gd name="connsiteX1" fmla="*/ 101248 w 362259"/>
              <a:gd name="connsiteY1" fmla="*/ 678066 h 714609"/>
              <a:gd name="connsiteX2" fmla="*/ 92461 w 362259"/>
              <a:gd name="connsiteY2" fmla="*/ 669638 h 714609"/>
              <a:gd name="connsiteX3" fmla="*/ 94075 w 362259"/>
              <a:gd name="connsiteY3" fmla="*/ 662016 h 714609"/>
              <a:gd name="connsiteX4" fmla="*/ 87798 w 362259"/>
              <a:gd name="connsiteY4" fmla="*/ 652243 h 714609"/>
              <a:gd name="connsiteX5" fmla="*/ 87888 w 362259"/>
              <a:gd name="connsiteY5" fmla="*/ 711599 h 714609"/>
              <a:gd name="connsiteX6" fmla="*/ 118284 w 362259"/>
              <a:gd name="connsiteY6" fmla="*/ 713213 h 714609"/>
              <a:gd name="connsiteX7" fmla="*/ 126443 w 362259"/>
              <a:gd name="connsiteY7" fmla="*/ 713213 h 714609"/>
              <a:gd name="connsiteX8" fmla="*/ 148858 w 362259"/>
              <a:gd name="connsiteY8" fmla="*/ 707206 h 714609"/>
              <a:gd name="connsiteX9" fmla="*/ 136844 w 362259"/>
              <a:gd name="connsiteY9" fmla="*/ 701647 h 714609"/>
              <a:gd name="connsiteX10" fmla="*/ 358309 w 362259"/>
              <a:gd name="connsiteY10" fmla="*/ 70426 h 714609"/>
              <a:gd name="connsiteX11" fmla="*/ 346474 w 362259"/>
              <a:gd name="connsiteY11" fmla="*/ 69619 h 714609"/>
              <a:gd name="connsiteX12" fmla="*/ 346474 w 362259"/>
              <a:gd name="connsiteY12" fmla="*/ 71502 h 714609"/>
              <a:gd name="connsiteX13" fmla="*/ 337328 w 362259"/>
              <a:gd name="connsiteY13" fmla="*/ 98042 h 714609"/>
              <a:gd name="connsiteX14" fmla="*/ 323251 w 362259"/>
              <a:gd name="connsiteY14" fmla="*/ 105125 h 714609"/>
              <a:gd name="connsiteX15" fmla="*/ 307560 w 362259"/>
              <a:gd name="connsiteY15" fmla="*/ 108353 h 714609"/>
              <a:gd name="connsiteX16" fmla="*/ 290256 w 362259"/>
              <a:gd name="connsiteY16" fmla="*/ 106739 h 714609"/>
              <a:gd name="connsiteX17" fmla="*/ 273489 w 362259"/>
              <a:gd name="connsiteY17" fmla="*/ 102973 h 714609"/>
              <a:gd name="connsiteX18" fmla="*/ 279406 w 362259"/>
              <a:gd name="connsiteY18" fmla="*/ 91048 h 714609"/>
              <a:gd name="connsiteX19" fmla="*/ 293483 w 362259"/>
              <a:gd name="connsiteY19" fmla="*/ 66750 h 714609"/>
              <a:gd name="connsiteX20" fmla="*/ 259950 w 362259"/>
              <a:gd name="connsiteY20" fmla="*/ 49983 h 714609"/>
              <a:gd name="connsiteX21" fmla="*/ 239955 w 362259"/>
              <a:gd name="connsiteY21" fmla="*/ 39672 h 714609"/>
              <a:gd name="connsiteX22" fmla="*/ 219960 w 362259"/>
              <a:gd name="connsiteY22" fmla="*/ 27209 h 714609"/>
              <a:gd name="connsiteX23" fmla="*/ 194945 w 362259"/>
              <a:gd name="connsiteY23" fmla="*/ 1565 h 714609"/>
              <a:gd name="connsiteX24" fmla="*/ 177102 w 362259"/>
              <a:gd name="connsiteY24" fmla="*/ 1745 h 714609"/>
              <a:gd name="connsiteX25" fmla="*/ 166432 w 362259"/>
              <a:gd name="connsiteY25" fmla="*/ 12414 h 714609"/>
              <a:gd name="connsiteX26" fmla="*/ 145631 w 362259"/>
              <a:gd name="connsiteY26" fmla="*/ 3897 h 714609"/>
              <a:gd name="connsiteX27" fmla="*/ 129671 w 362259"/>
              <a:gd name="connsiteY27" fmla="*/ 4435 h 714609"/>
              <a:gd name="connsiteX28" fmla="*/ 116490 w 362259"/>
              <a:gd name="connsiteY28" fmla="*/ 15373 h 714609"/>
              <a:gd name="connsiteX29" fmla="*/ 112814 w 362259"/>
              <a:gd name="connsiteY29" fmla="*/ 36444 h 714609"/>
              <a:gd name="connsiteX30" fmla="*/ 92282 w 362259"/>
              <a:gd name="connsiteY30" fmla="*/ 52673 h 714609"/>
              <a:gd name="connsiteX31" fmla="*/ 91206 w 362259"/>
              <a:gd name="connsiteY31" fmla="*/ 65674 h 714609"/>
              <a:gd name="connsiteX32" fmla="*/ 92820 w 362259"/>
              <a:gd name="connsiteY32" fmla="*/ 85130 h 714609"/>
              <a:gd name="connsiteX33" fmla="*/ 93357 w 362259"/>
              <a:gd name="connsiteY33" fmla="*/ 97055 h 714609"/>
              <a:gd name="connsiteX34" fmla="*/ 82508 w 362259"/>
              <a:gd name="connsiteY34" fmla="*/ 105663 h 714609"/>
              <a:gd name="connsiteX35" fmla="*/ 77129 w 362259"/>
              <a:gd name="connsiteY35" fmla="*/ 120816 h 714609"/>
              <a:gd name="connsiteX36" fmla="*/ 68969 w 362259"/>
              <a:gd name="connsiteY36" fmla="*/ 137045 h 714609"/>
              <a:gd name="connsiteX37" fmla="*/ 64128 w 362259"/>
              <a:gd name="connsiteY37" fmla="*/ 146818 h 714609"/>
              <a:gd name="connsiteX38" fmla="*/ 64128 w 362259"/>
              <a:gd name="connsiteY38" fmla="*/ 165199 h 714609"/>
              <a:gd name="connsiteX39" fmla="*/ 56506 w 362259"/>
              <a:gd name="connsiteY39" fmla="*/ 179276 h 714609"/>
              <a:gd name="connsiteX40" fmla="*/ 56506 w 362259"/>
              <a:gd name="connsiteY40" fmla="*/ 198732 h 714609"/>
              <a:gd name="connsiteX41" fmla="*/ 62424 w 362259"/>
              <a:gd name="connsiteY41" fmla="*/ 216575 h 714609"/>
              <a:gd name="connsiteX42" fmla="*/ 66728 w 362259"/>
              <a:gd name="connsiteY42" fmla="*/ 232266 h 714609"/>
              <a:gd name="connsiteX43" fmla="*/ 61886 w 362259"/>
              <a:gd name="connsiteY43" fmla="*/ 247419 h 714609"/>
              <a:gd name="connsiteX44" fmla="*/ 56506 w 362259"/>
              <a:gd name="connsiteY44" fmla="*/ 260420 h 714609"/>
              <a:gd name="connsiteX45" fmla="*/ 56506 w 362259"/>
              <a:gd name="connsiteY45" fmla="*/ 283104 h 714609"/>
              <a:gd name="connsiteX46" fmla="*/ 42967 w 362259"/>
              <a:gd name="connsiteY46" fmla="*/ 300947 h 714609"/>
              <a:gd name="connsiteX47" fmla="*/ 43505 w 362259"/>
              <a:gd name="connsiteY47" fmla="*/ 324797 h 714609"/>
              <a:gd name="connsiteX48" fmla="*/ 47809 w 362259"/>
              <a:gd name="connsiteY48" fmla="*/ 335108 h 714609"/>
              <a:gd name="connsiteX49" fmla="*/ 37498 w 362259"/>
              <a:gd name="connsiteY49" fmla="*/ 342102 h 714609"/>
              <a:gd name="connsiteX50" fmla="*/ 36422 w 362259"/>
              <a:gd name="connsiteY50" fmla="*/ 355641 h 714609"/>
              <a:gd name="connsiteX51" fmla="*/ 31580 w 362259"/>
              <a:gd name="connsiteY51" fmla="*/ 367028 h 714609"/>
              <a:gd name="connsiteX52" fmla="*/ 26739 w 362259"/>
              <a:gd name="connsiteY52" fmla="*/ 379491 h 714609"/>
              <a:gd name="connsiteX53" fmla="*/ 30505 w 362259"/>
              <a:gd name="connsiteY53" fmla="*/ 391954 h 714609"/>
              <a:gd name="connsiteX54" fmla="*/ 29428 w 362259"/>
              <a:gd name="connsiteY54" fmla="*/ 411411 h 714609"/>
              <a:gd name="connsiteX55" fmla="*/ 26739 w 362259"/>
              <a:gd name="connsiteY55" fmla="*/ 430329 h 714609"/>
              <a:gd name="connsiteX56" fmla="*/ 28352 w 362259"/>
              <a:gd name="connsiteY56" fmla="*/ 440103 h 714609"/>
              <a:gd name="connsiteX57" fmla="*/ 31042 w 362259"/>
              <a:gd name="connsiteY57" fmla="*/ 451490 h 714609"/>
              <a:gd name="connsiteX58" fmla="*/ 36422 w 362259"/>
              <a:gd name="connsiteY58" fmla="*/ 460725 h 714609"/>
              <a:gd name="connsiteX59" fmla="*/ 39112 w 362259"/>
              <a:gd name="connsiteY59" fmla="*/ 468794 h 714609"/>
              <a:gd name="connsiteX60" fmla="*/ 32118 w 362259"/>
              <a:gd name="connsiteY60" fmla="*/ 472560 h 714609"/>
              <a:gd name="connsiteX61" fmla="*/ 34808 w 362259"/>
              <a:gd name="connsiteY61" fmla="*/ 484485 h 714609"/>
              <a:gd name="connsiteX62" fmla="*/ 32118 w 362259"/>
              <a:gd name="connsiteY62" fmla="*/ 498562 h 714609"/>
              <a:gd name="connsiteX63" fmla="*/ 31580 w 362259"/>
              <a:gd name="connsiteY63" fmla="*/ 512639 h 714609"/>
              <a:gd name="connsiteX64" fmla="*/ 26201 w 362259"/>
              <a:gd name="connsiteY64" fmla="*/ 525102 h 714609"/>
              <a:gd name="connsiteX65" fmla="*/ 18669 w 362259"/>
              <a:gd name="connsiteY65" fmla="*/ 537027 h 714609"/>
              <a:gd name="connsiteX66" fmla="*/ 19207 w 362259"/>
              <a:gd name="connsiteY66" fmla="*/ 551104 h 714609"/>
              <a:gd name="connsiteX67" fmla="*/ 11675 w 362259"/>
              <a:gd name="connsiteY67" fmla="*/ 563567 h 714609"/>
              <a:gd name="connsiteX68" fmla="*/ 1902 w 362259"/>
              <a:gd name="connsiteY68" fmla="*/ 575492 h 714609"/>
              <a:gd name="connsiteX69" fmla="*/ 2440 w 362259"/>
              <a:gd name="connsiteY69" fmla="*/ 592259 h 714609"/>
              <a:gd name="connsiteX70" fmla="*/ 5668 w 362259"/>
              <a:gd name="connsiteY70" fmla="*/ 604184 h 714609"/>
              <a:gd name="connsiteX71" fmla="*/ 22435 w 362259"/>
              <a:gd name="connsiteY71" fmla="*/ 609564 h 714609"/>
              <a:gd name="connsiteX72" fmla="*/ 23511 w 362259"/>
              <a:gd name="connsiteY72" fmla="*/ 630097 h 714609"/>
              <a:gd name="connsiteX73" fmla="*/ 32208 w 362259"/>
              <a:gd name="connsiteY73" fmla="*/ 637628 h 714609"/>
              <a:gd name="connsiteX74" fmla="*/ 64128 w 362259"/>
              <a:gd name="connsiteY74" fmla="*/ 637090 h 714609"/>
              <a:gd name="connsiteX75" fmla="*/ 73811 w 362259"/>
              <a:gd name="connsiteY75" fmla="*/ 642739 h 714609"/>
              <a:gd name="connsiteX76" fmla="*/ 90937 w 362259"/>
              <a:gd name="connsiteY76" fmla="*/ 644981 h 714609"/>
              <a:gd name="connsiteX77" fmla="*/ 81343 w 362259"/>
              <a:gd name="connsiteY77" fmla="*/ 628214 h 714609"/>
              <a:gd name="connsiteX78" fmla="*/ 79370 w 362259"/>
              <a:gd name="connsiteY78" fmla="*/ 614585 h 714609"/>
              <a:gd name="connsiteX79" fmla="*/ 82957 w 362259"/>
              <a:gd name="connsiteY79" fmla="*/ 597818 h 714609"/>
              <a:gd name="connsiteX80" fmla="*/ 92551 w 362259"/>
              <a:gd name="connsiteY80" fmla="*/ 590645 h 714609"/>
              <a:gd name="connsiteX81" fmla="*/ 103758 w 362259"/>
              <a:gd name="connsiteY81" fmla="*/ 577823 h 714609"/>
              <a:gd name="connsiteX82" fmla="*/ 116580 w 362259"/>
              <a:gd name="connsiteY82" fmla="*/ 557829 h 714609"/>
              <a:gd name="connsiteX83" fmla="*/ 137740 w 362259"/>
              <a:gd name="connsiteY83" fmla="*/ 540255 h 714609"/>
              <a:gd name="connsiteX84" fmla="*/ 140968 w 362259"/>
              <a:gd name="connsiteY84" fmla="*/ 522681 h 714609"/>
              <a:gd name="connsiteX85" fmla="*/ 122946 w 362259"/>
              <a:gd name="connsiteY85" fmla="*/ 517839 h 714609"/>
              <a:gd name="connsiteX86" fmla="*/ 110573 w 362259"/>
              <a:gd name="connsiteY86" fmla="*/ 490224 h 714609"/>
              <a:gd name="connsiteX87" fmla="*/ 140161 w 362259"/>
              <a:gd name="connsiteY87" fmla="*/ 473457 h 714609"/>
              <a:gd name="connsiteX88" fmla="*/ 144555 w 362259"/>
              <a:gd name="connsiteY88" fmla="*/ 463863 h 714609"/>
              <a:gd name="connsiteX89" fmla="*/ 149396 w 362259"/>
              <a:gd name="connsiteY89" fmla="*/ 451490 h 714609"/>
              <a:gd name="connsiteX90" fmla="*/ 156569 w 362259"/>
              <a:gd name="connsiteY90" fmla="*/ 433109 h 714609"/>
              <a:gd name="connsiteX91" fmla="*/ 161411 w 362259"/>
              <a:gd name="connsiteY91" fmla="*/ 427102 h 714609"/>
              <a:gd name="connsiteX92" fmla="*/ 162218 w 362259"/>
              <a:gd name="connsiteY92" fmla="*/ 419929 h 714609"/>
              <a:gd name="connsiteX93" fmla="*/ 172171 w 362259"/>
              <a:gd name="connsiteY93" fmla="*/ 425936 h 714609"/>
              <a:gd name="connsiteX94" fmla="*/ 179343 w 362259"/>
              <a:gd name="connsiteY94" fmla="*/ 411949 h 714609"/>
              <a:gd name="connsiteX95" fmla="*/ 166970 w 362259"/>
              <a:gd name="connsiteY95" fmla="*/ 415177 h 714609"/>
              <a:gd name="connsiteX96" fmla="*/ 157018 w 362259"/>
              <a:gd name="connsiteY96" fmla="*/ 410335 h 714609"/>
              <a:gd name="connsiteX97" fmla="*/ 154238 w 362259"/>
              <a:gd name="connsiteY97" fmla="*/ 396706 h 714609"/>
              <a:gd name="connsiteX98" fmla="*/ 153431 w 362259"/>
              <a:gd name="connsiteY98" fmla="*/ 379939 h 714609"/>
              <a:gd name="connsiteX99" fmla="*/ 182213 w 362259"/>
              <a:gd name="connsiteY99" fmla="*/ 387560 h 714609"/>
              <a:gd name="connsiteX100" fmla="*/ 203014 w 362259"/>
              <a:gd name="connsiteY100" fmla="*/ 377160 h 714609"/>
              <a:gd name="connsiteX101" fmla="*/ 204628 w 362259"/>
              <a:gd name="connsiteY101" fmla="*/ 359945 h 714609"/>
              <a:gd name="connsiteX102" fmla="*/ 203821 w 362259"/>
              <a:gd name="connsiteY102" fmla="*/ 347123 h 714609"/>
              <a:gd name="connsiteX103" fmla="*/ 210187 w 362259"/>
              <a:gd name="connsiteY103" fmla="*/ 339950 h 714609"/>
              <a:gd name="connsiteX104" fmla="*/ 256543 w 362259"/>
              <a:gd name="connsiteY104" fmla="*/ 337170 h 714609"/>
              <a:gd name="connsiteX105" fmla="*/ 290883 w 362259"/>
              <a:gd name="connsiteY105" fmla="*/ 320404 h 714609"/>
              <a:gd name="connsiteX106" fmla="*/ 307291 w 362259"/>
              <a:gd name="connsiteY106" fmla="*/ 296823 h 714609"/>
              <a:gd name="connsiteX107" fmla="*/ 299670 w 362259"/>
              <a:gd name="connsiteY107" fmla="*/ 284808 h 714609"/>
              <a:gd name="connsiteX108" fmla="*/ 296442 w 362259"/>
              <a:gd name="connsiteY108" fmla="*/ 269207 h 714609"/>
              <a:gd name="connsiteX109" fmla="*/ 286490 w 362259"/>
              <a:gd name="connsiteY109" fmla="*/ 258447 h 714609"/>
              <a:gd name="connsiteX110" fmla="*/ 273668 w 362259"/>
              <a:gd name="connsiteY110" fmla="*/ 246074 h 714609"/>
              <a:gd name="connsiteX111" fmla="*/ 280124 w 362259"/>
              <a:gd name="connsiteY111" fmla="*/ 244998 h 714609"/>
              <a:gd name="connsiteX112" fmla="*/ 281469 w 362259"/>
              <a:gd name="connsiteY112" fmla="*/ 237466 h 714609"/>
              <a:gd name="connsiteX113" fmla="*/ 276179 w 362259"/>
              <a:gd name="connsiteY113" fmla="*/ 226527 h 714609"/>
              <a:gd name="connsiteX114" fmla="*/ 281020 w 362259"/>
              <a:gd name="connsiteY114" fmla="*/ 203036 h 714609"/>
              <a:gd name="connsiteX115" fmla="*/ 287117 w 362259"/>
              <a:gd name="connsiteY115" fmla="*/ 172282 h 714609"/>
              <a:gd name="connsiteX116" fmla="*/ 308546 w 362259"/>
              <a:gd name="connsiteY116" fmla="*/ 143142 h 714609"/>
              <a:gd name="connsiteX117" fmla="*/ 339749 w 362259"/>
              <a:gd name="connsiteY117" fmla="*/ 110325 h 714609"/>
              <a:gd name="connsiteX118" fmla="*/ 361627 w 362259"/>
              <a:gd name="connsiteY118" fmla="*/ 98221 h 714609"/>
              <a:gd name="connsiteX119" fmla="*/ 358399 w 362259"/>
              <a:gd name="connsiteY119" fmla="*/ 70695 h 71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62259" h="714609">
                <a:moveTo>
                  <a:pt x="136844" y="701647"/>
                </a:moveTo>
                <a:cubicBezTo>
                  <a:pt x="126891" y="701288"/>
                  <a:pt x="107255" y="682818"/>
                  <a:pt x="101248" y="678066"/>
                </a:cubicBezTo>
                <a:cubicBezTo>
                  <a:pt x="95241" y="673224"/>
                  <a:pt x="99634" y="668472"/>
                  <a:pt x="92461" y="669638"/>
                </a:cubicBezTo>
                <a:cubicBezTo>
                  <a:pt x="85288" y="670803"/>
                  <a:pt x="90040" y="664079"/>
                  <a:pt x="94075" y="662016"/>
                </a:cubicBezTo>
                <a:cubicBezTo>
                  <a:pt x="97751" y="660133"/>
                  <a:pt x="92640" y="653319"/>
                  <a:pt x="87798" y="652243"/>
                </a:cubicBezTo>
                <a:cubicBezTo>
                  <a:pt x="87261" y="663002"/>
                  <a:pt x="85019" y="711151"/>
                  <a:pt x="87888" y="711599"/>
                </a:cubicBezTo>
                <a:cubicBezTo>
                  <a:pt x="90757" y="712048"/>
                  <a:pt x="112007" y="709089"/>
                  <a:pt x="118284" y="713213"/>
                </a:cubicBezTo>
                <a:cubicBezTo>
                  <a:pt x="120705" y="714020"/>
                  <a:pt x="124022" y="715903"/>
                  <a:pt x="126443" y="713213"/>
                </a:cubicBezTo>
                <a:cubicBezTo>
                  <a:pt x="130478" y="708820"/>
                  <a:pt x="142403" y="711241"/>
                  <a:pt x="148858" y="707206"/>
                </a:cubicBezTo>
                <a:cubicBezTo>
                  <a:pt x="155224" y="703171"/>
                  <a:pt x="146886" y="702006"/>
                  <a:pt x="136844" y="701647"/>
                </a:cubicBezTo>
                <a:close/>
                <a:moveTo>
                  <a:pt x="358309" y="70426"/>
                </a:moveTo>
                <a:cubicBezTo>
                  <a:pt x="356516" y="69529"/>
                  <a:pt x="350957" y="69529"/>
                  <a:pt x="346474" y="69619"/>
                </a:cubicBezTo>
                <a:cubicBezTo>
                  <a:pt x="346474" y="70336"/>
                  <a:pt x="346474" y="70874"/>
                  <a:pt x="346474" y="71502"/>
                </a:cubicBezTo>
                <a:cubicBezTo>
                  <a:pt x="347550" y="79033"/>
                  <a:pt x="342708" y="98580"/>
                  <a:pt x="337328" y="98042"/>
                </a:cubicBezTo>
                <a:cubicBezTo>
                  <a:pt x="331948" y="97504"/>
                  <a:pt x="327555" y="106201"/>
                  <a:pt x="323251" y="105125"/>
                </a:cubicBezTo>
                <a:cubicBezTo>
                  <a:pt x="318947" y="104049"/>
                  <a:pt x="312940" y="111581"/>
                  <a:pt x="307560" y="108353"/>
                </a:cubicBezTo>
                <a:cubicBezTo>
                  <a:pt x="302181" y="105125"/>
                  <a:pt x="294559" y="109429"/>
                  <a:pt x="290256" y="106739"/>
                </a:cubicBezTo>
                <a:cubicBezTo>
                  <a:pt x="285952" y="104049"/>
                  <a:pt x="273489" y="106201"/>
                  <a:pt x="273489" y="102973"/>
                </a:cubicBezTo>
                <a:cubicBezTo>
                  <a:pt x="273489" y="99745"/>
                  <a:pt x="279406" y="100821"/>
                  <a:pt x="279406" y="91048"/>
                </a:cubicBezTo>
                <a:cubicBezTo>
                  <a:pt x="279406" y="81275"/>
                  <a:pt x="295635" y="70515"/>
                  <a:pt x="293483" y="66750"/>
                </a:cubicBezTo>
                <a:cubicBezTo>
                  <a:pt x="291332" y="62984"/>
                  <a:pt x="263715" y="54825"/>
                  <a:pt x="259950" y="49983"/>
                </a:cubicBezTo>
                <a:cubicBezTo>
                  <a:pt x="256184" y="45141"/>
                  <a:pt x="250715" y="40748"/>
                  <a:pt x="239955" y="39672"/>
                </a:cubicBezTo>
                <a:cubicBezTo>
                  <a:pt x="229106" y="38596"/>
                  <a:pt x="229644" y="33216"/>
                  <a:pt x="219960" y="27209"/>
                </a:cubicBezTo>
                <a:cubicBezTo>
                  <a:pt x="211801" y="22277"/>
                  <a:pt x="199159" y="9007"/>
                  <a:pt x="194945" y="1565"/>
                </a:cubicBezTo>
                <a:cubicBezTo>
                  <a:pt x="188310" y="848"/>
                  <a:pt x="178985" y="-497"/>
                  <a:pt x="177102" y="1745"/>
                </a:cubicBezTo>
                <a:cubicBezTo>
                  <a:pt x="174412" y="4973"/>
                  <a:pt x="170198" y="19856"/>
                  <a:pt x="166432" y="12414"/>
                </a:cubicBezTo>
                <a:cubicBezTo>
                  <a:pt x="162666" y="4973"/>
                  <a:pt x="153610" y="4973"/>
                  <a:pt x="145631" y="3897"/>
                </a:cubicBezTo>
                <a:cubicBezTo>
                  <a:pt x="137651" y="2821"/>
                  <a:pt x="138189" y="-4621"/>
                  <a:pt x="129671" y="4435"/>
                </a:cubicBezTo>
                <a:cubicBezTo>
                  <a:pt x="125905" y="8469"/>
                  <a:pt x="120974" y="12414"/>
                  <a:pt x="116490" y="15373"/>
                </a:cubicBezTo>
                <a:cubicBezTo>
                  <a:pt x="115953" y="23981"/>
                  <a:pt x="114428" y="33664"/>
                  <a:pt x="112814" y="36444"/>
                </a:cubicBezTo>
                <a:cubicBezTo>
                  <a:pt x="110662" y="40210"/>
                  <a:pt x="92820" y="48369"/>
                  <a:pt x="92282" y="52673"/>
                </a:cubicBezTo>
                <a:cubicBezTo>
                  <a:pt x="91744" y="56976"/>
                  <a:pt x="94433" y="62984"/>
                  <a:pt x="91206" y="65674"/>
                </a:cubicBezTo>
                <a:cubicBezTo>
                  <a:pt x="87978" y="68364"/>
                  <a:pt x="98737" y="81902"/>
                  <a:pt x="92820" y="85130"/>
                </a:cubicBezTo>
                <a:cubicBezTo>
                  <a:pt x="86902" y="88358"/>
                  <a:pt x="97123" y="93828"/>
                  <a:pt x="93357" y="97055"/>
                </a:cubicBezTo>
                <a:cubicBezTo>
                  <a:pt x="89592" y="100283"/>
                  <a:pt x="82508" y="101897"/>
                  <a:pt x="82508" y="105663"/>
                </a:cubicBezTo>
                <a:cubicBezTo>
                  <a:pt x="82508" y="109429"/>
                  <a:pt x="81970" y="118664"/>
                  <a:pt x="77129" y="120816"/>
                </a:cubicBezTo>
                <a:cubicBezTo>
                  <a:pt x="72287" y="122968"/>
                  <a:pt x="68969" y="131127"/>
                  <a:pt x="68969" y="137045"/>
                </a:cubicBezTo>
                <a:cubicBezTo>
                  <a:pt x="68969" y="142962"/>
                  <a:pt x="61348" y="139197"/>
                  <a:pt x="64128" y="146818"/>
                </a:cubicBezTo>
                <a:cubicBezTo>
                  <a:pt x="66818" y="154439"/>
                  <a:pt x="70045" y="163585"/>
                  <a:pt x="64128" y="165199"/>
                </a:cubicBezTo>
                <a:cubicBezTo>
                  <a:pt x="58210" y="166812"/>
                  <a:pt x="59824" y="179276"/>
                  <a:pt x="56506" y="179276"/>
                </a:cubicBezTo>
                <a:cubicBezTo>
                  <a:pt x="53189" y="179276"/>
                  <a:pt x="51665" y="192276"/>
                  <a:pt x="56506" y="198732"/>
                </a:cubicBezTo>
                <a:cubicBezTo>
                  <a:pt x="61348" y="205188"/>
                  <a:pt x="62424" y="210657"/>
                  <a:pt x="62424" y="216575"/>
                </a:cubicBezTo>
                <a:cubicBezTo>
                  <a:pt x="62424" y="222493"/>
                  <a:pt x="68880" y="225721"/>
                  <a:pt x="66728" y="232266"/>
                </a:cubicBezTo>
                <a:cubicBezTo>
                  <a:pt x="64576" y="238722"/>
                  <a:pt x="65652" y="244729"/>
                  <a:pt x="61886" y="247419"/>
                </a:cubicBezTo>
                <a:cubicBezTo>
                  <a:pt x="58120" y="250109"/>
                  <a:pt x="61348" y="258268"/>
                  <a:pt x="56506" y="260420"/>
                </a:cubicBezTo>
                <a:cubicBezTo>
                  <a:pt x="51665" y="262572"/>
                  <a:pt x="60272" y="279877"/>
                  <a:pt x="56506" y="283104"/>
                </a:cubicBezTo>
                <a:cubicBezTo>
                  <a:pt x="52741" y="286332"/>
                  <a:pt x="42967" y="289022"/>
                  <a:pt x="42967" y="300947"/>
                </a:cubicBezTo>
                <a:cubicBezTo>
                  <a:pt x="42967" y="312872"/>
                  <a:pt x="44850" y="319597"/>
                  <a:pt x="43505" y="324797"/>
                </a:cubicBezTo>
                <a:cubicBezTo>
                  <a:pt x="42429" y="329101"/>
                  <a:pt x="48885" y="328025"/>
                  <a:pt x="47809" y="335108"/>
                </a:cubicBezTo>
                <a:cubicBezTo>
                  <a:pt x="46733" y="342102"/>
                  <a:pt x="38036" y="337798"/>
                  <a:pt x="37498" y="342102"/>
                </a:cubicBezTo>
                <a:cubicBezTo>
                  <a:pt x="36960" y="346406"/>
                  <a:pt x="39650" y="355103"/>
                  <a:pt x="36422" y="355641"/>
                </a:cubicBezTo>
                <a:cubicBezTo>
                  <a:pt x="33194" y="356179"/>
                  <a:pt x="31580" y="359407"/>
                  <a:pt x="31580" y="367028"/>
                </a:cubicBezTo>
                <a:cubicBezTo>
                  <a:pt x="31580" y="374649"/>
                  <a:pt x="27277" y="375636"/>
                  <a:pt x="26739" y="379491"/>
                </a:cubicBezTo>
                <a:cubicBezTo>
                  <a:pt x="26201" y="383257"/>
                  <a:pt x="30505" y="387650"/>
                  <a:pt x="30505" y="391954"/>
                </a:cubicBezTo>
                <a:cubicBezTo>
                  <a:pt x="30505" y="396258"/>
                  <a:pt x="33194" y="410873"/>
                  <a:pt x="29428" y="411411"/>
                </a:cubicBezTo>
                <a:cubicBezTo>
                  <a:pt x="25663" y="411949"/>
                  <a:pt x="23511" y="428177"/>
                  <a:pt x="26739" y="430329"/>
                </a:cubicBezTo>
                <a:cubicBezTo>
                  <a:pt x="29966" y="432481"/>
                  <a:pt x="29966" y="436785"/>
                  <a:pt x="28352" y="440103"/>
                </a:cubicBezTo>
                <a:cubicBezTo>
                  <a:pt x="26739" y="443330"/>
                  <a:pt x="35884" y="446558"/>
                  <a:pt x="31042" y="451490"/>
                </a:cubicBezTo>
                <a:cubicBezTo>
                  <a:pt x="26201" y="456331"/>
                  <a:pt x="30056" y="462608"/>
                  <a:pt x="36422" y="460725"/>
                </a:cubicBezTo>
                <a:cubicBezTo>
                  <a:pt x="41802" y="459111"/>
                  <a:pt x="45119" y="468794"/>
                  <a:pt x="39112" y="468794"/>
                </a:cubicBezTo>
                <a:cubicBezTo>
                  <a:pt x="33105" y="468794"/>
                  <a:pt x="27187" y="468794"/>
                  <a:pt x="32118" y="472560"/>
                </a:cubicBezTo>
                <a:cubicBezTo>
                  <a:pt x="36960" y="476326"/>
                  <a:pt x="41892" y="481795"/>
                  <a:pt x="34808" y="484485"/>
                </a:cubicBezTo>
                <a:cubicBezTo>
                  <a:pt x="27815" y="487175"/>
                  <a:pt x="33732" y="492017"/>
                  <a:pt x="32118" y="498562"/>
                </a:cubicBezTo>
                <a:cubicBezTo>
                  <a:pt x="30505" y="505018"/>
                  <a:pt x="36960" y="511025"/>
                  <a:pt x="31580" y="512639"/>
                </a:cubicBezTo>
                <a:cubicBezTo>
                  <a:pt x="26201" y="514253"/>
                  <a:pt x="33732" y="524026"/>
                  <a:pt x="26201" y="525102"/>
                </a:cubicBezTo>
                <a:cubicBezTo>
                  <a:pt x="18669" y="526178"/>
                  <a:pt x="23511" y="533172"/>
                  <a:pt x="18669" y="537027"/>
                </a:cubicBezTo>
                <a:cubicBezTo>
                  <a:pt x="13827" y="540793"/>
                  <a:pt x="25125" y="547338"/>
                  <a:pt x="19207" y="551104"/>
                </a:cubicBezTo>
                <a:cubicBezTo>
                  <a:pt x="13289" y="554870"/>
                  <a:pt x="17593" y="563567"/>
                  <a:pt x="11675" y="563567"/>
                </a:cubicBezTo>
                <a:cubicBezTo>
                  <a:pt x="5758" y="563567"/>
                  <a:pt x="2440" y="571727"/>
                  <a:pt x="1902" y="575492"/>
                </a:cubicBezTo>
                <a:cubicBezTo>
                  <a:pt x="1364" y="579258"/>
                  <a:pt x="-2402" y="586879"/>
                  <a:pt x="2440" y="592259"/>
                </a:cubicBezTo>
                <a:cubicBezTo>
                  <a:pt x="7282" y="597639"/>
                  <a:pt x="1364" y="602032"/>
                  <a:pt x="5668" y="604184"/>
                </a:cubicBezTo>
                <a:cubicBezTo>
                  <a:pt x="9972" y="606336"/>
                  <a:pt x="24587" y="603108"/>
                  <a:pt x="22435" y="609564"/>
                </a:cubicBezTo>
                <a:cubicBezTo>
                  <a:pt x="20283" y="616020"/>
                  <a:pt x="20821" y="630097"/>
                  <a:pt x="23511" y="630097"/>
                </a:cubicBezTo>
                <a:cubicBezTo>
                  <a:pt x="26201" y="630097"/>
                  <a:pt x="27815" y="638256"/>
                  <a:pt x="32208" y="637628"/>
                </a:cubicBezTo>
                <a:cubicBezTo>
                  <a:pt x="36512" y="637090"/>
                  <a:pt x="56058" y="634938"/>
                  <a:pt x="64128" y="637090"/>
                </a:cubicBezTo>
                <a:cubicBezTo>
                  <a:pt x="68162" y="638166"/>
                  <a:pt x="71480" y="640587"/>
                  <a:pt x="73811" y="642739"/>
                </a:cubicBezTo>
                <a:cubicBezTo>
                  <a:pt x="78474" y="640677"/>
                  <a:pt x="88605" y="647312"/>
                  <a:pt x="90937" y="644981"/>
                </a:cubicBezTo>
                <a:cubicBezTo>
                  <a:pt x="93716" y="642201"/>
                  <a:pt x="80984" y="631800"/>
                  <a:pt x="81343" y="628214"/>
                </a:cubicBezTo>
                <a:cubicBezTo>
                  <a:pt x="81702" y="624627"/>
                  <a:pt x="79370" y="618620"/>
                  <a:pt x="79370" y="614585"/>
                </a:cubicBezTo>
                <a:cubicBezTo>
                  <a:pt x="79370" y="610550"/>
                  <a:pt x="77398" y="601763"/>
                  <a:pt x="82957" y="597818"/>
                </a:cubicBezTo>
                <a:cubicBezTo>
                  <a:pt x="88516" y="593783"/>
                  <a:pt x="88964" y="589838"/>
                  <a:pt x="92551" y="590645"/>
                </a:cubicBezTo>
                <a:cubicBezTo>
                  <a:pt x="96137" y="591452"/>
                  <a:pt x="103310" y="587417"/>
                  <a:pt x="103758" y="577823"/>
                </a:cubicBezTo>
                <a:cubicBezTo>
                  <a:pt x="104117" y="568230"/>
                  <a:pt x="108600" y="564643"/>
                  <a:pt x="116580" y="557829"/>
                </a:cubicBezTo>
                <a:cubicBezTo>
                  <a:pt x="125277" y="550387"/>
                  <a:pt x="139802" y="543483"/>
                  <a:pt x="137740" y="540255"/>
                </a:cubicBezTo>
                <a:cubicBezTo>
                  <a:pt x="135768" y="537027"/>
                  <a:pt x="140968" y="526626"/>
                  <a:pt x="140968" y="522681"/>
                </a:cubicBezTo>
                <a:cubicBezTo>
                  <a:pt x="140968" y="518736"/>
                  <a:pt x="127339" y="519454"/>
                  <a:pt x="122946" y="517839"/>
                </a:cubicBezTo>
                <a:cubicBezTo>
                  <a:pt x="118553" y="516226"/>
                  <a:pt x="102593" y="505018"/>
                  <a:pt x="110573" y="490224"/>
                </a:cubicBezTo>
                <a:cubicBezTo>
                  <a:pt x="118553" y="475429"/>
                  <a:pt x="135319" y="473816"/>
                  <a:pt x="140161" y="473457"/>
                </a:cubicBezTo>
                <a:cubicBezTo>
                  <a:pt x="145003" y="473098"/>
                  <a:pt x="140520" y="466284"/>
                  <a:pt x="144555" y="463863"/>
                </a:cubicBezTo>
                <a:cubicBezTo>
                  <a:pt x="148589" y="461442"/>
                  <a:pt x="149396" y="457497"/>
                  <a:pt x="149396" y="451490"/>
                </a:cubicBezTo>
                <a:cubicBezTo>
                  <a:pt x="149396" y="444675"/>
                  <a:pt x="149396" y="433916"/>
                  <a:pt x="156569" y="433109"/>
                </a:cubicBezTo>
                <a:cubicBezTo>
                  <a:pt x="163742" y="432302"/>
                  <a:pt x="165805" y="428267"/>
                  <a:pt x="161411" y="427102"/>
                </a:cubicBezTo>
                <a:cubicBezTo>
                  <a:pt x="157018" y="425936"/>
                  <a:pt x="155045" y="420736"/>
                  <a:pt x="162218" y="419929"/>
                </a:cubicBezTo>
                <a:cubicBezTo>
                  <a:pt x="169391" y="419122"/>
                  <a:pt x="167060" y="425936"/>
                  <a:pt x="172171" y="425936"/>
                </a:cubicBezTo>
                <a:cubicBezTo>
                  <a:pt x="177281" y="425936"/>
                  <a:pt x="186158" y="417149"/>
                  <a:pt x="179343" y="411949"/>
                </a:cubicBezTo>
                <a:cubicBezTo>
                  <a:pt x="172529" y="406748"/>
                  <a:pt x="170557" y="414370"/>
                  <a:pt x="166970" y="415177"/>
                </a:cubicBezTo>
                <a:cubicBezTo>
                  <a:pt x="163384" y="415983"/>
                  <a:pt x="160604" y="410335"/>
                  <a:pt x="157018" y="410335"/>
                </a:cubicBezTo>
                <a:cubicBezTo>
                  <a:pt x="153431" y="410335"/>
                  <a:pt x="155852" y="400382"/>
                  <a:pt x="154238" y="396706"/>
                </a:cubicBezTo>
                <a:cubicBezTo>
                  <a:pt x="152624" y="393120"/>
                  <a:pt x="150203" y="384333"/>
                  <a:pt x="153431" y="379939"/>
                </a:cubicBezTo>
                <a:cubicBezTo>
                  <a:pt x="156659" y="375546"/>
                  <a:pt x="170198" y="386754"/>
                  <a:pt x="182213" y="387560"/>
                </a:cubicBezTo>
                <a:cubicBezTo>
                  <a:pt x="194227" y="388368"/>
                  <a:pt x="203014" y="381553"/>
                  <a:pt x="203014" y="377160"/>
                </a:cubicBezTo>
                <a:cubicBezTo>
                  <a:pt x="203014" y="372766"/>
                  <a:pt x="197455" y="364787"/>
                  <a:pt x="204628" y="359945"/>
                </a:cubicBezTo>
                <a:cubicBezTo>
                  <a:pt x="211801" y="355103"/>
                  <a:pt x="205794" y="353579"/>
                  <a:pt x="203821" y="347123"/>
                </a:cubicBezTo>
                <a:cubicBezTo>
                  <a:pt x="201849" y="340757"/>
                  <a:pt x="207049" y="336722"/>
                  <a:pt x="210187" y="339950"/>
                </a:cubicBezTo>
                <a:cubicBezTo>
                  <a:pt x="213415" y="343178"/>
                  <a:pt x="236996" y="341116"/>
                  <a:pt x="256543" y="337170"/>
                </a:cubicBezTo>
                <a:cubicBezTo>
                  <a:pt x="276089" y="333136"/>
                  <a:pt x="289717" y="325963"/>
                  <a:pt x="290883" y="320404"/>
                </a:cubicBezTo>
                <a:cubicBezTo>
                  <a:pt x="292049" y="314845"/>
                  <a:pt x="304512" y="301575"/>
                  <a:pt x="307291" y="296823"/>
                </a:cubicBezTo>
                <a:cubicBezTo>
                  <a:pt x="310071" y="291981"/>
                  <a:pt x="307650" y="286063"/>
                  <a:pt x="299670" y="284808"/>
                </a:cubicBezTo>
                <a:cubicBezTo>
                  <a:pt x="291690" y="283642"/>
                  <a:pt x="292049" y="274407"/>
                  <a:pt x="296442" y="269207"/>
                </a:cubicBezTo>
                <a:cubicBezTo>
                  <a:pt x="300836" y="264006"/>
                  <a:pt x="294021" y="259165"/>
                  <a:pt x="286490" y="258447"/>
                </a:cubicBezTo>
                <a:cubicBezTo>
                  <a:pt x="278868" y="257640"/>
                  <a:pt x="266943" y="252440"/>
                  <a:pt x="273668" y="246074"/>
                </a:cubicBezTo>
                <a:cubicBezTo>
                  <a:pt x="276986" y="243025"/>
                  <a:pt x="278510" y="243563"/>
                  <a:pt x="280124" y="244998"/>
                </a:cubicBezTo>
                <a:cubicBezTo>
                  <a:pt x="281289" y="241949"/>
                  <a:pt x="282365" y="238363"/>
                  <a:pt x="281469" y="237466"/>
                </a:cubicBezTo>
                <a:cubicBezTo>
                  <a:pt x="279855" y="235852"/>
                  <a:pt x="275820" y="237825"/>
                  <a:pt x="276179" y="226527"/>
                </a:cubicBezTo>
                <a:cubicBezTo>
                  <a:pt x="276537" y="215230"/>
                  <a:pt x="280662" y="217651"/>
                  <a:pt x="281020" y="203036"/>
                </a:cubicBezTo>
                <a:cubicBezTo>
                  <a:pt x="281379" y="188421"/>
                  <a:pt x="287117" y="179903"/>
                  <a:pt x="287117" y="172282"/>
                </a:cubicBezTo>
                <a:cubicBezTo>
                  <a:pt x="287117" y="164661"/>
                  <a:pt x="300925" y="155694"/>
                  <a:pt x="308546" y="143142"/>
                </a:cubicBezTo>
                <a:cubicBezTo>
                  <a:pt x="316258" y="130589"/>
                  <a:pt x="332845" y="114809"/>
                  <a:pt x="339749" y="110325"/>
                </a:cubicBezTo>
                <a:cubicBezTo>
                  <a:pt x="346653" y="105842"/>
                  <a:pt x="360013" y="102256"/>
                  <a:pt x="361627" y="98221"/>
                </a:cubicBezTo>
                <a:cubicBezTo>
                  <a:pt x="363240" y="94186"/>
                  <a:pt x="361627" y="72309"/>
                  <a:pt x="358399" y="7069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21" name="Freeform: Shape 120">
            <a:extLst>
              <a:ext uri="{FF2B5EF4-FFF2-40B4-BE49-F238E27FC236}">
                <a16:creationId xmlns:a16="http://schemas.microsoft.com/office/drawing/2014/main" id="{2418585A-AE13-59EA-420D-7042F2D62B79}"/>
              </a:ext>
            </a:extLst>
          </p:cNvPr>
          <p:cNvSpPr/>
          <p:nvPr/>
        </p:nvSpPr>
        <p:spPr>
          <a:xfrm>
            <a:off x="3787251" y="3741161"/>
            <a:ext cx="172635" cy="893245"/>
          </a:xfrm>
          <a:custGeom>
            <a:avLst/>
            <a:gdLst>
              <a:gd name="connsiteX0" fmla="*/ 70673 w 156838"/>
              <a:gd name="connsiteY0" fmla="*/ 720667 h 811510"/>
              <a:gd name="connsiteX1" fmla="*/ 61976 w 156838"/>
              <a:gd name="connsiteY1" fmla="*/ 713135 h 811510"/>
              <a:gd name="connsiteX2" fmla="*/ 60900 w 156838"/>
              <a:gd name="connsiteY2" fmla="*/ 692603 h 811510"/>
              <a:gd name="connsiteX3" fmla="*/ 44133 w 156838"/>
              <a:gd name="connsiteY3" fmla="*/ 687223 h 811510"/>
              <a:gd name="connsiteX4" fmla="*/ 40905 w 156838"/>
              <a:gd name="connsiteY4" fmla="*/ 675298 h 811510"/>
              <a:gd name="connsiteX5" fmla="*/ 40367 w 156838"/>
              <a:gd name="connsiteY5" fmla="*/ 658531 h 811510"/>
              <a:gd name="connsiteX6" fmla="*/ 50140 w 156838"/>
              <a:gd name="connsiteY6" fmla="*/ 646606 h 811510"/>
              <a:gd name="connsiteX7" fmla="*/ 57672 w 156838"/>
              <a:gd name="connsiteY7" fmla="*/ 634143 h 811510"/>
              <a:gd name="connsiteX8" fmla="*/ 57134 w 156838"/>
              <a:gd name="connsiteY8" fmla="*/ 620066 h 811510"/>
              <a:gd name="connsiteX9" fmla="*/ 64666 w 156838"/>
              <a:gd name="connsiteY9" fmla="*/ 608141 h 811510"/>
              <a:gd name="connsiteX10" fmla="*/ 70045 w 156838"/>
              <a:gd name="connsiteY10" fmla="*/ 595678 h 811510"/>
              <a:gd name="connsiteX11" fmla="*/ 70583 w 156838"/>
              <a:gd name="connsiteY11" fmla="*/ 581601 h 811510"/>
              <a:gd name="connsiteX12" fmla="*/ 73273 w 156838"/>
              <a:gd name="connsiteY12" fmla="*/ 567524 h 811510"/>
              <a:gd name="connsiteX13" fmla="*/ 70583 w 156838"/>
              <a:gd name="connsiteY13" fmla="*/ 555599 h 811510"/>
              <a:gd name="connsiteX14" fmla="*/ 77577 w 156838"/>
              <a:gd name="connsiteY14" fmla="*/ 551833 h 811510"/>
              <a:gd name="connsiteX15" fmla="*/ 74887 w 156838"/>
              <a:gd name="connsiteY15" fmla="*/ 543764 h 811510"/>
              <a:gd name="connsiteX16" fmla="*/ 69507 w 156838"/>
              <a:gd name="connsiteY16" fmla="*/ 534529 h 811510"/>
              <a:gd name="connsiteX17" fmla="*/ 66818 w 156838"/>
              <a:gd name="connsiteY17" fmla="*/ 523141 h 811510"/>
              <a:gd name="connsiteX18" fmla="*/ 65204 w 156838"/>
              <a:gd name="connsiteY18" fmla="*/ 513368 h 811510"/>
              <a:gd name="connsiteX19" fmla="*/ 67894 w 156838"/>
              <a:gd name="connsiteY19" fmla="*/ 494450 h 811510"/>
              <a:gd name="connsiteX20" fmla="*/ 68970 w 156838"/>
              <a:gd name="connsiteY20" fmla="*/ 474993 h 811510"/>
              <a:gd name="connsiteX21" fmla="*/ 65204 w 156838"/>
              <a:gd name="connsiteY21" fmla="*/ 462530 h 811510"/>
              <a:gd name="connsiteX22" fmla="*/ 70045 w 156838"/>
              <a:gd name="connsiteY22" fmla="*/ 450067 h 811510"/>
              <a:gd name="connsiteX23" fmla="*/ 74887 w 156838"/>
              <a:gd name="connsiteY23" fmla="*/ 438680 h 811510"/>
              <a:gd name="connsiteX24" fmla="*/ 75963 w 156838"/>
              <a:gd name="connsiteY24" fmla="*/ 425141 h 811510"/>
              <a:gd name="connsiteX25" fmla="*/ 86274 w 156838"/>
              <a:gd name="connsiteY25" fmla="*/ 418147 h 811510"/>
              <a:gd name="connsiteX26" fmla="*/ 81970 w 156838"/>
              <a:gd name="connsiteY26" fmla="*/ 407836 h 811510"/>
              <a:gd name="connsiteX27" fmla="*/ 81432 w 156838"/>
              <a:gd name="connsiteY27" fmla="*/ 383986 h 811510"/>
              <a:gd name="connsiteX28" fmla="*/ 94971 w 156838"/>
              <a:gd name="connsiteY28" fmla="*/ 366143 h 811510"/>
              <a:gd name="connsiteX29" fmla="*/ 94971 w 156838"/>
              <a:gd name="connsiteY29" fmla="*/ 343459 h 811510"/>
              <a:gd name="connsiteX30" fmla="*/ 100351 w 156838"/>
              <a:gd name="connsiteY30" fmla="*/ 330458 h 811510"/>
              <a:gd name="connsiteX31" fmla="*/ 105193 w 156838"/>
              <a:gd name="connsiteY31" fmla="*/ 315305 h 811510"/>
              <a:gd name="connsiteX32" fmla="*/ 100889 w 156838"/>
              <a:gd name="connsiteY32" fmla="*/ 299614 h 811510"/>
              <a:gd name="connsiteX33" fmla="*/ 94971 w 156838"/>
              <a:gd name="connsiteY33" fmla="*/ 281771 h 811510"/>
              <a:gd name="connsiteX34" fmla="*/ 94971 w 156838"/>
              <a:gd name="connsiteY34" fmla="*/ 262315 h 811510"/>
              <a:gd name="connsiteX35" fmla="*/ 102593 w 156838"/>
              <a:gd name="connsiteY35" fmla="*/ 248237 h 811510"/>
              <a:gd name="connsiteX36" fmla="*/ 102593 w 156838"/>
              <a:gd name="connsiteY36" fmla="*/ 229857 h 811510"/>
              <a:gd name="connsiteX37" fmla="*/ 107435 w 156838"/>
              <a:gd name="connsiteY37" fmla="*/ 220084 h 811510"/>
              <a:gd name="connsiteX38" fmla="*/ 115594 w 156838"/>
              <a:gd name="connsiteY38" fmla="*/ 203855 h 811510"/>
              <a:gd name="connsiteX39" fmla="*/ 120973 w 156838"/>
              <a:gd name="connsiteY39" fmla="*/ 188702 h 811510"/>
              <a:gd name="connsiteX40" fmla="*/ 131823 w 156838"/>
              <a:gd name="connsiteY40" fmla="*/ 180095 h 811510"/>
              <a:gd name="connsiteX41" fmla="*/ 131284 w 156838"/>
              <a:gd name="connsiteY41" fmla="*/ 168169 h 811510"/>
              <a:gd name="connsiteX42" fmla="*/ 129671 w 156838"/>
              <a:gd name="connsiteY42" fmla="*/ 148713 h 811510"/>
              <a:gd name="connsiteX43" fmla="*/ 130747 w 156838"/>
              <a:gd name="connsiteY43" fmla="*/ 135712 h 811510"/>
              <a:gd name="connsiteX44" fmla="*/ 151279 w 156838"/>
              <a:gd name="connsiteY44" fmla="*/ 119483 h 811510"/>
              <a:gd name="connsiteX45" fmla="*/ 154955 w 156838"/>
              <a:gd name="connsiteY45" fmla="*/ 98412 h 811510"/>
              <a:gd name="connsiteX46" fmla="*/ 143658 w 156838"/>
              <a:gd name="connsiteY46" fmla="*/ 101909 h 811510"/>
              <a:gd name="connsiteX47" fmla="*/ 139354 w 156838"/>
              <a:gd name="connsiteY47" fmla="*/ 82183 h 811510"/>
              <a:gd name="connsiteX48" fmla="*/ 132988 w 156838"/>
              <a:gd name="connsiteY48" fmla="*/ 65686 h 811510"/>
              <a:gd name="connsiteX49" fmla="*/ 126622 w 156838"/>
              <a:gd name="connsiteY49" fmla="*/ 50802 h 811510"/>
              <a:gd name="connsiteX50" fmla="*/ 130388 w 156838"/>
              <a:gd name="connsiteY50" fmla="*/ 37980 h 811510"/>
              <a:gd name="connsiteX51" fmla="*/ 122946 w 156838"/>
              <a:gd name="connsiteY51" fmla="*/ 27848 h 811510"/>
              <a:gd name="connsiteX52" fmla="*/ 118642 w 156838"/>
              <a:gd name="connsiteY52" fmla="*/ 8660 h 811510"/>
              <a:gd name="connsiteX53" fmla="*/ 110662 w 156838"/>
              <a:gd name="connsiteY53" fmla="*/ 681 h 811510"/>
              <a:gd name="connsiteX54" fmla="*/ 103220 w 156838"/>
              <a:gd name="connsiteY54" fmla="*/ 15116 h 811510"/>
              <a:gd name="connsiteX55" fmla="*/ 99275 w 156838"/>
              <a:gd name="connsiteY55" fmla="*/ 17985 h 811510"/>
              <a:gd name="connsiteX56" fmla="*/ 99455 w 156838"/>
              <a:gd name="connsiteY56" fmla="*/ 34214 h 811510"/>
              <a:gd name="connsiteX57" fmla="*/ 100620 w 156838"/>
              <a:gd name="connsiteY57" fmla="*/ 80570 h 811510"/>
              <a:gd name="connsiteX58" fmla="*/ 93447 w 156838"/>
              <a:gd name="connsiteY58" fmla="*/ 107737 h 811510"/>
              <a:gd name="connsiteX59" fmla="*/ 95868 w 156838"/>
              <a:gd name="connsiteY59" fmla="*/ 118138 h 811510"/>
              <a:gd name="connsiteX60" fmla="*/ 93896 w 156838"/>
              <a:gd name="connsiteY60" fmla="*/ 142078 h 811510"/>
              <a:gd name="connsiteX61" fmla="*/ 85915 w 156838"/>
              <a:gd name="connsiteY61" fmla="*/ 183232 h 811510"/>
              <a:gd name="connsiteX62" fmla="*/ 81163 w 156838"/>
              <a:gd name="connsiteY62" fmla="*/ 202062 h 811510"/>
              <a:gd name="connsiteX63" fmla="*/ 73184 w 156838"/>
              <a:gd name="connsiteY63" fmla="*/ 217663 h 811510"/>
              <a:gd name="connsiteX64" fmla="*/ 79998 w 156838"/>
              <a:gd name="connsiteY64" fmla="*/ 239271 h 811510"/>
              <a:gd name="connsiteX65" fmla="*/ 73184 w 156838"/>
              <a:gd name="connsiteY65" fmla="*/ 258907 h 811510"/>
              <a:gd name="connsiteX66" fmla="*/ 73184 w 156838"/>
              <a:gd name="connsiteY66" fmla="*/ 298448 h 811510"/>
              <a:gd name="connsiteX67" fmla="*/ 69149 w 156838"/>
              <a:gd name="connsiteY67" fmla="*/ 310822 h 811510"/>
              <a:gd name="connsiteX68" fmla="*/ 62783 w 156838"/>
              <a:gd name="connsiteY68" fmla="*/ 333237 h 811510"/>
              <a:gd name="connsiteX69" fmla="*/ 48796 w 156838"/>
              <a:gd name="connsiteY69" fmla="*/ 371613 h 811510"/>
              <a:gd name="connsiteX70" fmla="*/ 40367 w 156838"/>
              <a:gd name="connsiteY70" fmla="*/ 386048 h 811510"/>
              <a:gd name="connsiteX71" fmla="*/ 37946 w 156838"/>
              <a:gd name="connsiteY71" fmla="*/ 399228 h 811510"/>
              <a:gd name="connsiteX72" fmla="*/ 40367 w 156838"/>
              <a:gd name="connsiteY72" fmla="*/ 422003 h 811510"/>
              <a:gd name="connsiteX73" fmla="*/ 41174 w 156838"/>
              <a:gd name="connsiteY73" fmla="*/ 440384 h 811510"/>
              <a:gd name="connsiteX74" fmla="*/ 35615 w 156838"/>
              <a:gd name="connsiteY74" fmla="*/ 455536 h 811510"/>
              <a:gd name="connsiteX75" fmla="*/ 33194 w 156838"/>
              <a:gd name="connsiteY75" fmla="*/ 476697 h 811510"/>
              <a:gd name="connsiteX76" fmla="*/ 31580 w 156838"/>
              <a:gd name="connsiteY76" fmla="*/ 487546 h 811510"/>
              <a:gd name="connsiteX77" fmla="*/ 23959 w 156838"/>
              <a:gd name="connsiteY77" fmla="*/ 507092 h 811510"/>
              <a:gd name="connsiteX78" fmla="*/ 32387 w 156838"/>
              <a:gd name="connsiteY78" fmla="*/ 519107 h 811510"/>
              <a:gd name="connsiteX79" fmla="*/ 40367 w 156838"/>
              <a:gd name="connsiteY79" fmla="*/ 486739 h 811510"/>
              <a:gd name="connsiteX80" fmla="*/ 47182 w 156838"/>
              <a:gd name="connsiteY80" fmla="*/ 479924 h 811510"/>
              <a:gd name="connsiteX81" fmla="*/ 52023 w 156838"/>
              <a:gd name="connsiteY81" fmla="*/ 486739 h 811510"/>
              <a:gd name="connsiteX82" fmla="*/ 53189 w 156838"/>
              <a:gd name="connsiteY82" fmla="*/ 494719 h 811510"/>
              <a:gd name="connsiteX83" fmla="*/ 51575 w 156838"/>
              <a:gd name="connsiteY83" fmla="*/ 509872 h 811510"/>
              <a:gd name="connsiteX84" fmla="*/ 47182 w 156838"/>
              <a:gd name="connsiteY84" fmla="*/ 524307 h 811510"/>
              <a:gd name="connsiteX85" fmla="*/ 43954 w 156838"/>
              <a:gd name="connsiteY85" fmla="*/ 535874 h 811510"/>
              <a:gd name="connsiteX86" fmla="*/ 44761 w 156838"/>
              <a:gd name="connsiteY86" fmla="*/ 544660 h 811510"/>
              <a:gd name="connsiteX87" fmla="*/ 44402 w 156838"/>
              <a:gd name="connsiteY87" fmla="*/ 552282 h 811510"/>
              <a:gd name="connsiteX88" fmla="*/ 45209 w 156838"/>
              <a:gd name="connsiteY88" fmla="*/ 563041 h 811510"/>
              <a:gd name="connsiteX89" fmla="*/ 35974 w 156838"/>
              <a:gd name="connsiteY89" fmla="*/ 568242 h 811510"/>
              <a:gd name="connsiteX90" fmla="*/ 37588 w 156838"/>
              <a:gd name="connsiteY90" fmla="*/ 580256 h 811510"/>
              <a:gd name="connsiteX91" fmla="*/ 26021 w 156838"/>
              <a:gd name="connsiteY91" fmla="*/ 575415 h 811510"/>
              <a:gd name="connsiteX92" fmla="*/ 34001 w 156838"/>
              <a:gd name="connsiteY92" fmla="*/ 563400 h 811510"/>
              <a:gd name="connsiteX93" fmla="*/ 24407 w 156838"/>
              <a:gd name="connsiteY93" fmla="*/ 550220 h 811510"/>
              <a:gd name="connsiteX94" fmla="*/ 30415 w 156838"/>
              <a:gd name="connsiteY94" fmla="*/ 564655 h 811510"/>
              <a:gd name="connsiteX95" fmla="*/ 20821 w 156838"/>
              <a:gd name="connsiteY95" fmla="*/ 569048 h 811510"/>
              <a:gd name="connsiteX96" fmla="*/ 10420 w 156838"/>
              <a:gd name="connsiteY96" fmla="*/ 576670 h 811510"/>
              <a:gd name="connsiteX97" fmla="*/ 11227 w 156838"/>
              <a:gd name="connsiteY97" fmla="*/ 585457 h 811510"/>
              <a:gd name="connsiteX98" fmla="*/ 19 w 156838"/>
              <a:gd name="connsiteY98" fmla="*/ 596216 h 811510"/>
              <a:gd name="connsiteX99" fmla="*/ 4413 w 156838"/>
              <a:gd name="connsiteY99" fmla="*/ 597023 h 811510"/>
              <a:gd name="connsiteX100" fmla="*/ 12841 w 156838"/>
              <a:gd name="connsiteY100" fmla="*/ 597023 h 811510"/>
              <a:gd name="connsiteX101" fmla="*/ 23242 w 156838"/>
              <a:gd name="connsiteY101" fmla="*/ 598189 h 811510"/>
              <a:gd name="connsiteX102" fmla="*/ 24856 w 156838"/>
              <a:gd name="connsiteY102" fmla="*/ 607424 h 811510"/>
              <a:gd name="connsiteX103" fmla="*/ 19297 w 156838"/>
              <a:gd name="connsiteY103" fmla="*/ 618632 h 811510"/>
              <a:gd name="connsiteX104" fmla="*/ 36063 w 156838"/>
              <a:gd name="connsiteY104" fmla="*/ 620246 h 811510"/>
              <a:gd name="connsiteX105" fmla="*/ 36422 w 156838"/>
              <a:gd name="connsiteY105" fmla="*/ 627419 h 811510"/>
              <a:gd name="connsiteX106" fmla="*/ 24407 w 156838"/>
              <a:gd name="connsiteY106" fmla="*/ 624639 h 811510"/>
              <a:gd name="connsiteX107" fmla="*/ 13648 w 156838"/>
              <a:gd name="connsiteY107" fmla="*/ 625446 h 811510"/>
              <a:gd name="connsiteX108" fmla="*/ 1633 w 156838"/>
              <a:gd name="connsiteY108" fmla="*/ 635488 h 811510"/>
              <a:gd name="connsiteX109" fmla="*/ 8448 w 156838"/>
              <a:gd name="connsiteY109" fmla="*/ 643468 h 811510"/>
              <a:gd name="connsiteX110" fmla="*/ 17235 w 156838"/>
              <a:gd name="connsiteY110" fmla="*/ 637909 h 811510"/>
              <a:gd name="connsiteX111" fmla="*/ 24856 w 156838"/>
              <a:gd name="connsiteY111" fmla="*/ 638716 h 811510"/>
              <a:gd name="connsiteX112" fmla="*/ 15620 w 156838"/>
              <a:gd name="connsiteY112" fmla="*/ 646337 h 811510"/>
              <a:gd name="connsiteX113" fmla="*/ 6027 w 156838"/>
              <a:gd name="connsiteY113" fmla="*/ 657097 h 811510"/>
              <a:gd name="connsiteX114" fmla="*/ 10061 w 156838"/>
              <a:gd name="connsiteY114" fmla="*/ 664718 h 811510"/>
              <a:gd name="connsiteX115" fmla="*/ 14455 w 156838"/>
              <a:gd name="connsiteY115" fmla="*/ 670277 h 811510"/>
              <a:gd name="connsiteX116" fmla="*/ 20014 w 156838"/>
              <a:gd name="connsiteY116" fmla="*/ 663104 h 811510"/>
              <a:gd name="connsiteX117" fmla="*/ 27635 w 156838"/>
              <a:gd name="connsiteY117" fmla="*/ 654676 h 811510"/>
              <a:gd name="connsiteX118" fmla="*/ 25214 w 156838"/>
              <a:gd name="connsiteY118" fmla="*/ 667498 h 811510"/>
              <a:gd name="connsiteX119" fmla="*/ 22435 w 156838"/>
              <a:gd name="connsiteY119" fmla="*/ 681126 h 811510"/>
              <a:gd name="connsiteX120" fmla="*/ 17683 w 156838"/>
              <a:gd name="connsiteY120" fmla="*/ 687940 h 811510"/>
              <a:gd name="connsiteX121" fmla="*/ 11675 w 156838"/>
              <a:gd name="connsiteY121" fmla="*/ 692782 h 811510"/>
              <a:gd name="connsiteX122" fmla="*/ 11317 w 156838"/>
              <a:gd name="connsiteY122" fmla="*/ 703542 h 811510"/>
              <a:gd name="connsiteX123" fmla="*/ 20910 w 156838"/>
              <a:gd name="connsiteY123" fmla="*/ 700762 h 811510"/>
              <a:gd name="connsiteX124" fmla="*/ 30146 w 156838"/>
              <a:gd name="connsiteY124" fmla="*/ 701121 h 811510"/>
              <a:gd name="connsiteX125" fmla="*/ 33732 w 156838"/>
              <a:gd name="connsiteY125" fmla="*/ 707128 h 811510"/>
              <a:gd name="connsiteX126" fmla="*/ 25304 w 156838"/>
              <a:gd name="connsiteY126" fmla="*/ 715556 h 811510"/>
              <a:gd name="connsiteX127" fmla="*/ 36063 w 156838"/>
              <a:gd name="connsiteY127" fmla="*/ 716722 h 811510"/>
              <a:gd name="connsiteX128" fmla="*/ 42071 w 156838"/>
              <a:gd name="connsiteY128" fmla="*/ 714749 h 811510"/>
              <a:gd name="connsiteX129" fmla="*/ 53637 w 156838"/>
              <a:gd name="connsiteY129" fmla="*/ 718784 h 811510"/>
              <a:gd name="connsiteX130" fmla="*/ 37678 w 156838"/>
              <a:gd name="connsiteY130" fmla="*/ 725150 h 811510"/>
              <a:gd name="connsiteX131" fmla="*/ 32477 w 156838"/>
              <a:gd name="connsiteY131" fmla="*/ 735910 h 811510"/>
              <a:gd name="connsiteX132" fmla="*/ 45657 w 156838"/>
              <a:gd name="connsiteY132" fmla="*/ 731516 h 811510"/>
              <a:gd name="connsiteX133" fmla="*/ 73273 w 156838"/>
              <a:gd name="connsiteY133" fmla="*/ 733130 h 811510"/>
              <a:gd name="connsiteX134" fmla="*/ 62066 w 156838"/>
              <a:gd name="connsiteY134" fmla="*/ 736717 h 811510"/>
              <a:gd name="connsiteX135" fmla="*/ 50858 w 156838"/>
              <a:gd name="connsiteY135" fmla="*/ 738689 h 811510"/>
              <a:gd name="connsiteX136" fmla="*/ 40905 w 156838"/>
              <a:gd name="connsiteY136" fmla="*/ 745055 h 811510"/>
              <a:gd name="connsiteX137" fmla="*/ 41264 w 156838"/>
              <a:gd name="connsiteY137" fmla="*/ 752228 h 811510"/>
              <a:gd name="connsiteX138" fmla="*/ 57672 w 156838"/>
              <a:gd name="connsiteY138" fmla="*/ 745414 h 811510"/>
              <a:gd name="connsiteX139" fmla="*/ 78025 w 156838"/>
              <a:gd name="connsiteY139" fmla="*/ 741379 h 811510"/>
              <a:gd name="connsiteX140" fmla="*/ 64397 w 156838"/>
              <a:gd name="connsiteY140" fmla="*/ 749000 h 811510"/>
              <a:gd name="connsiteX141" fmla="*/ 55161 w 156838"/>
              <a:gd name="connsiteY141" fmla="*/ 757787 h 811510"/>
              <a:gd name="connsiteX142" fmla="*/ 35974 w 156838"/>
              <a:gd name="connsiteY142" fmla="*/ 755366 h 811510"/>
              <a:gd name="connsiteX143" fmla="*/ 37946 w 156838"/>
              <a:gd name="connsiteY143" fmla="*/ 767381 h 811510"/>
              <a:gd name="connsiteX144" fmla="*/ 53548 w 156838"/>
              <a:gd name="connsiteY144" fmla="*/ 770968 h 811510"/>
              <a:gd name="connsiteX145" fmla="*/ 65114 w 156838"/>
              <a:gd name="connsiteY145" fmla="*/ 775809 h 811510"/>
              <a:gd name="connsiteX146" fmla="*/ 61886 w 156838"/>
              <a:gd name="connsiteY146" fmla="*/ 769802 h 811510"/>
              <a:gd name="connsiteX147" fmla="*/ 69059 w 156838"/>
              <a:gd name="connsiteY147" fmla="*/ 764601 h 811510"/>
              <a:gd name="connsiteX148" fmla="*/ 83047 w 156838"/>
              <a:gd name="connsiteY148" fmla="*/ 751780 h 811510"/>
              <a:gd name="connsiteX149" fmla="*/ 99006 w 156838"/>
              <a:gd name="connsiteY149" fmla="*/ 734565 h 811510"/>
              <a:gd name="connsiteX150" fmla="*/ 96585 w 156838"/>
              <a:gd name="connsiteY150" fmla="*/ 743352 h 811510"/>
              <a:gd name="connsiteX151" fmla="*/ 93806 w 156838"/>
              <a:gd name="connsiteY151" fmla="*/ 753752 h 811510"/>
              <a:gd name="connsiteX152" fmla="*/ 110214 w 156838"/>
              <a:gd name="connsiteY152" fmla="*/ 754559 h 811510"/>
              <a:gd name="connsiteX153" fmla="*/ 100261 w 156838"/>
              <a:gd name="connsiteY153" fmla="*/ 762539 h 811510"/>
              <a:gd name="connsiteX154" fmla="*/ 101068 w 156838"/>
              <a:gd name="connsiteY154" fmla="*/ 775361 h 811510"/>
              <a:gd name="connsiteX155" fmla="*/ 93447 w 156838"/>
              <a:gd name="connsiteY155" fmla="*/ 760567 h 811510"/>
              <a:gd name="connsiteX156" fmla="*/ 89861 w 156838"/>
              <a:gd name="connsiteY156" fmla="*/ 771775 h 811510"/>
              <a:gd name="connsiteX157" fmla="*/ 81074 w 156838"/>
              <a:gd name="connsiteY157" fmla="*/ 768547 h 811510"/>
              <a:gd name="connsiteX158" fmla="*/ 76232 w 156838"/>
              <a:gd name="connsiteY158" fmla="*/ 775361 h 811510"/>
              <a:gd name="connsiteX159" fmla="*/ 67087 w 156838"/>
              <a:gd name="connsiteY159" fmla="*/ 782534 h 811510"/>
              <a:gd name="connsiteX160" fmla="*/ 80267 w 156838"/>
              <a:gd name="connsiteY160" fmla="*/ 785314 h 811510"/>
              <a:gd name="connsiteX161" fmla="*/ 89502 w 156838"/>
              <a:gd name="connsiteY161" fmla="*/ 801273 h 811510"/>
              <a:gd name="connsiteX162" fmla="*/ 95868 w 156838"/>
              <a:gd name="connsiteY162" fmla="*/ 787286 h 811510"/>
              <a:gd name="connsiteX163" fmla="*/ 108690 w 156838"/>
              <a:gd name="connsiteY163" fmla="*/ 804053 h 811510"/>
              <a:gd name="connsiteX164" fmla="*/ 115056 w 156838"/>
              <a:gd name="connsiteY164" fmla="*/ 797687 h 811510"/>
              <a:gd name="connsiteX165" fmla="*/ 133885 w 156838"/>
              <a:gd name="connsiteY165" fmla="*/ 811316 h 811510"/>
              <a:gd name="connsiteX166" fmla="*/ 131464 w 156838"/>
              <a:gd name="connsiteY166" fmla="*/ 799301 h 811510"/>
              <a:gd name="connsiteX167" fmla="*/ 141865 w 156838"/>
              <a:gd name="connsiteY167" fmla="*/ 799301 h 811510"/>
              <a:gd name="connsiteX168" fmla="*/ 153880 w 156838"/>
              <a:gd name="connsiteY168" fmla="*/ 797687 h 811510"/>
              <a:gd name="connsiteX169" fmla="*/ 156838 w 156838"/>
              <a:gd name="connsiteY169" fmla="*/ 796521 h 811510"/>
              <a:gd name="connsiteX170" fmla="*/ 126443 w 156838"/>
              <a:gd name="connsiteY170" fmla="*/ 794907 h 811510"/>
              <a:gd name="connsiteX171" fmla="*/ 126353 w 156838"/>
              <a:gd name="connsiteY171" fmla="*/ 735551 h 811510"/>
              <a:gd name="connsiteX172" fmla="*/ 125098 w 156838"/>
              <a:gd name="connsiteY172" fmla="*/ 735282 h 811510"/>
              <a:gd name="connsiteX173" fmla="*/ 110304 w 156838"/>
              <a:gd name="connsiteY173" fmla="*/ 728468 h 811510"/>
              <a:gd name="connsiteX174" fmla="*/ 112366 w 156838"/>
              <a:gd name="connsiteY174" fmla="*/ 725778 h 811510"/>
              <a:gd name="connsiteX175" fmla="*/ 102683 w 156838"/>
              <a:gd name="connsiteY175" fmla="*/ 720129 h 811510"/>
              <a:gd name="connsiteX176" fmla="*/ 70763 w 156838"/>
              <a:gd name="connsiteY176" fmla="*/ 720667 h 8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56838" h="811510">
                <a:moveTo>
                  <a:pt x="70673" y="720667"/>
                </a:moveTo>
                <a:cubicBezTo>
                  <a:pt x="66369" y="721205"/>
                  <a:pt x="64755" y="713135"/>
                  <a:pt x="61976" y="713135"/>
                </a:cubicBezTo>
                <a:cubicBezTo>
                  <a:pt x="59196" y="713135"/>
                  <a:pt x="58748" y="699058"/>
                  <a:pt x="60900" y="692603"/>
                </a:cubicBezTo>
                <a:cubicBezTo>
                  <a:pt x="63052" y="686147"/>
                  <a:pt x="48437" y="689375"/>
                  <a:pt x="44133" y="687223"/>
                </a:cubicBezTo>
                <a:cubicBezTo>
                  <a:pt x="39829" y="685071"/>
                  <a:pt x="45747" y="680768"/>
                  <a:pt x="40905" y="675298"/>
                </a:cubicBezTo>
                <a:cubicBezTo>
                  <a:pt x="36063" y="669918"/>
                  <a:pt x="39829" y="662297"/>
                  <a:pt x="40367" y="658531"/>
                </a:cubicBezTo>
                <a:cubicBezTo>
                  <a:pt x="40905" y="654765"/>
                  <a:pt x="44133" y="646606"/>
                  <a:pt x="50140" y="646606"/>
                </a:cubicBezTo>
                <a:cubicBezTo>
                  <a:pt x="56148" y="646606"/>
                  <a:pt x="51754" y="637909"/>
                  <a:pt x="57672" y="634143"/>
                </a:cubicBezTo>
                <a:cubicBezTo>
                  <a:pt x="63590" y="630377"/>
                  <a:pt x="52292" y="623832"/>
                  <a:pt x="57134" y="620066"/>
                </a:cubicBezTo>
                <a:cubicBezTo>
                  <a:pt x="61976" y="616301"/>
                  <a:pt x="57134" y="609217"/>
                  <a:pt x="64666" y="608141"/>
                </a:cubicBezTo>
                <a:cubicBezTo>
                  <a:pt x="72287" y="607065"/>
                  <a:pt x="64666" y="597292"/>
                  <a:pt x="70045" y="595678"/>
                </a:cubicBezTo>
                <a:cubicBezTo>
                  <a:pt x="75425" y="594064"/>
                  <a:pt x="68970" y="588147"/>
                  <a:pt x="70583" y="581601"/>
                </a:cubicBezTo>
                <a:cubicBezTo>
                  <a:pt x="72197" y="575146"/>
                  <a:pt x="66279" y="570214"/>
                  <a:pt x="73273" y="567524"/>
                </a:cubicBezTo>
                <a:cubicBezTo>
                  <a:pt x="80267" y="564834"/>
                  <a:pt x="75425" y="559365"/>
                  <a:pt x="70583" y="555599"/>
                </a:cubicBezTo>
                <a:cubicBezTo>
                  <a:pt x="65742" y="551833"/>
                  <a:pt x="71659" y="551833"/>
                  <a:pt x="77577" y="551833"/>
                </a:cubicBezTo>
                <a:cubicBezTo>
                  <a:pt x="83495" y="551833"/>
                  <a:pt x="80267" y="542150"/>
                  <a:pt x="74887" y="543764"/>
                </a:cubicBezTo>
                <a:cubicBezTo>
                  <a:pt x="68432" y="545647"/>
                  <a:pt x="64576" y="539460"/>
                  <a:pt x="69507" y="534529"/>
                </a:cubicBezTo>
                <a:cubicBezTo>
                  <a:pt x="74349" y="529687"/>
                  <a:pt x="65204" y="526369"/>
                  <a:pt x="66818" y="523141"/>
                </a:cubicBezTo>
                <a:cubicBezTo>
                  <a:pt x="68432" y="519914"/>
                  <a:pt x="68432" y="515520"/>
                  <a:pt x="65204" y="513368"/>
                </a:cubicBezTo>
                <a:cubicBezTo>
                  <a:pt x="61976" y="511217"/>
                  <a:pt x="64128" y="494988"/>
                  <a:pt x="67894" y="494450"/>
                </a:cubicBezTo>
                <a:cubicBezTo>
                  <a:pt x="71659" y="493912"/>
                  <a:pt x="68970" y="479297"/>
                  <a:pt x="68970" y="474993"/>
                </a:cubicBezTo>
                <a:cubicBezTo>
                  <a:pt x="68970" y="470689"/>
                  <a:pt x="64666" y="466296"/>
                  <a:pt x="65204" y="462530"/>
                </a:cubicBezTo>
                <a:cubicBezTo>
                  <a:pt x="65742" y="458764"/>
                  <a:pt x="70045" y="457688"/>
                  <a:pt x="70045" y="450067"/>
                </a:cubicBezTo>
                <a:cubicBezTo>
                  <a:pt x="70045" y="442446"/>
                  <a:pt x="71659" y="439218"/>
                  <a:pt x="74887" y="438680"/>
                </a:cubicBezTo>
                <a:cubicBezTo>
                  <a:pt x="78115" y="438142"/>
                  <a:pt x="75425" y="429445"/>
                  <a:pt x="75963" y="425141"/>
                </a:cubicBezTo>
                <a:cubicBezTo>
                  <a:pt x="76501" y="420837"/>
                  <a:pt x="85198" y="425141"/>
                  <a:pt x="86274" y="418147"/>
                </a:cubicBezTo>
                <a:cubicBezTo>
                  <a:pt x="87350" y="411064"/>
                  <a:pt x="80894" y="412230"/>
                  <a:pt x="81970" y="407836"/>
                </a:cubicBezTo>
                <a:cubicBezTo>
                  <a:pt x="83226" y="402636"/>
                  <a:pt x="81432" y="395911"/>
                  <a:pt x="81432" y="383986"/>
                </a:cubicBezTo>
                <a:cubicBezTo>
                  <a:pt x="81432" y="372061"/>
                  <a:pt x="91206" y="369371"/>
                  <a:pt x="94971" y="366143"/>
                </a:cubicBezTo>
                <a:cubicBezTo>
                  <a:pt x="98737" y="362915"/>
                  <a:pt x="90130" y="345611"/>
                  <a:pt x="94971" y="343459"/>
                </a:cubicBezTo>
                <a:cubicBezTo>
                  <a:pt x="99813" y="341307"/>
                  <a:pt x="96585" y="333148"/>
                  <a:pt x="100351" y="330458"/>
                </a:cubicBezTo>
                <a:cubicBezTo>
                  <a:pt x="104117" y="327768"/>
                  <a:pt x="103041" y="321761"/>
                  <a:pt x="105193" y="315305"/>
                </a:cubicBezTo>
                <a:cubicBezTo>
                  <a:pt x="107345" y="308759"/>
                  <a:pt x="100889" y="305532"/>
                  <a:pt x="100889" y="299614"/>
                </a:cubicBezTo>
                <a:cubicBezTo>
                  <a:pt x="100889" y="293696"/>
                  <a:pt x="99813" y="288227"/>
                  <a:pt x="94971" y="281771"/>
                </a:cubicBezTo>
                <a:cubicBezTo>
                  <a:pt x="90130" y="275316"/>
                  <a:pt x="91744" y="262315"/>
                  <a:pt x="94971" y="262315"/>
                </a:cubicBezTo>
                <a:cubicBezTo>
                  <a:pt x="98199" y="262315"/>
                  <a:pt x="96585" y="249852"/>
                  <a:pt x="102593" y="248237"/>
                </a:cubicBezTo>
                <a:cubicBezTo>
                  <a:pt x="108511" y="246624"/>
                  <a:pt x="105283" y="237388"/>
                  <a:pt x="102593" y="229857"/>
                </a:cubicBezTo>
                <a:cubicBezTo>
                  <a:pt x="99903" y="222325"/>
                  <a:pt x="107435" y="226091"/>
                  <a:pt x="107435" y="220084"/>
                </a:cubicBezTo>
                <a:cubicBezTo>
                  <a:pt x="107435" y="214076"/>
                  <a:pt x="110662" y="206007"/>
                  <a:pt x="115594" y="203855"/>
                </a:cubicBezTo>
                <a:cubicBezTo>
                  <a:pt x="120435" y="201703"/>
                  <a:pt x="120973" y="192468"/>
                  <a:pt x="120973" y="188702"/>
                </a:cubicBezTo>
                <a:cubicBezTo>
                  <a:pt x="120973" y="184936"/>
                  <a:pt x="127967" y="183322"/>
                  <a:pt x="131823" y="180095"/>
                </a:cubicBezTo>
                <a:cubicBezTo>
                  <a:pt x="135588" y="176867"/>
                  <a:pt x="125367" y="171397"/>
                  <a:pt x="131284" y="168169"/>
                </a:cubicBezTo>
                <a:cubicBezTo>
                  <a:pt x="137202" y="164942"/>
                  <a:pt x="126443" y="151403"/>
                  <a:pt x="129671" y="148713"/>
                </a:cubicBezTo>
                <a:cubicBezTo>
                  <a:pt x="132899" y="146023"/>
                  <a:pt x="130209" y="140016"/>
                  <a:pt x="130747" y="135712"/>
                </a:cubicBezTo>
                <a:cubicBezTo>
                  <a:pt x="131284" y="131408"/>
                  <a:pt x="149127" y="123249"/>
                  <a:pt x="151279" y="119483"/>
                </a:cubicBezTo>
                <a:cubicBezTo>
                  <a:pt x="152893" y="116703"/>
                  <a:pt x="154417" y="107020"/>
                  <a:pt x="154955" y="98412"/>
                </a:cubicBezTo>
                <a:cubicBezTo>
                  <a:pt x="149396" y="101999"/>
                  <a:pt x="144555" y="103971"/>
                  <a:pt x="143658" y="101909"/>
                </a:cubicBezTo>
                <a:cubicBezTo>
                  <a:pt x="142044" y="98143"/>
                  <a:pt x="144196" y="86935"/>
                  <a:pt x="139354" y="82183"/>
                </a:cubicBezTo>
                <a:cubicBezTo>
                  <a:pt x="134512" y="77342"/>
                  <a:pt x="137740" y="67748"/>
                  <a:pt x="132988" y="65686"/>
                </a:cubicBezTo>
                <a:cubicBezTo>
                  <a:pt x="128147" y="63534"/>
                  <a:pt x="122318" y="53940"/>
                  <a:pt x="126622" y="50802"/>
                </a:cubicBezTo>
                <a:cubicBezTo>
                  <a:pt x="130926" y="47574"/>
                  <a:pt x="126622" y="41208"/>
                  <a:pt x="130388" y="37980"/>
                </a:cubicBezTo>
                <a:cubicBezTo>
                  <a:pt x="134154" y="34752"/>
                  <a:pt x="128236" y="34214"/>
                  <a:pt x="122946" y="27848"/>
                </a:cubicBezTo>
                <a:cubicBezTo>
                  <a:pt x="117656" y="21482"/>
                  <a:pt x="125098" y="13502"/>
                  <a:pt x="118642" y="8660"/>
                </a:cubicBezTo>
                <a:cubicBezTo>
                  <a:pt x="112276" y="3819"/>
                  <a:pt x="112276" y="-2009"/>
                  <a:pt x="110662" y="681"/>
                </a:cubicBezTo>
                <a:cubicBezTo>
                  <a:pt x="109048" y="3370"/>
                  <a:pt x="108511" y="12426"/>
                  <a:pt x="103220" y="15116"/>
                </a:cubicBezTo>
                <a:cubicBezTo>
                  <a:pt x="102324" y="15565"/>
                  <a:pt x="100979" y="16640"/>
                  <a:pt x="99275" y="17985"/>
                </a:cubicBezTo>
                <a:cubicBezTo>
                  <a:pt x="99275" y="22379"/>
                  <a:pt x="97751" y="29821"/>
                  <a:pt x="99455" y="34214"/>
                </a:cubicBezTo>
                <a:cubicBezTo>
                  <a:pt x="101875" y="40222"/>
                  <a:pt x="103041" y="69362"/>
                  <a:pt x="100620" y="80570"/>
                </a:cubicBezTo>
                <a:cubicBezTo>
                  <a:pt x="98199" y="91777"/>
                  <a:pt x="95778" y="100923"/>
                  <a:pt x="93447" y="107737"/>
                </a:cubicBezTo>
                <a:cubicBezTo>
                  <a:pt x="91026" y="114551"/>
                  <a:pt x="99006" y="114910"/>
                  <a:pt x="95868" y="118138"/>
                </a:cubicBezTo>
                <a:cubicBezTo>
                  <a:pt x="92640" y="121366"/>
                  <a:pt x="93896" y="129346"/>
                  <a:pt x="93896" y="142078"/>
                </a:cubicBezTo>
                <a:cubicBezTo>
                  <a:pt x="93896" y="154810"/>
                  <a:pt x="86274" y="176418"/>
                  <a:pt x="85915" y="183232"/>
                </a:cubicBezTo>
                <a:cubicBezTo>
                  <a:pt x="85557" y="190047"/>
                  <a:pt x="80356" y="194440"/>
                  <a:pt x="81163" y="202062"/>
                </a:cubicBezTo>
                <a:cubicBezTo>
                  <a:pt x="81970" y="209683"/>
                  <a:pt x="77577" y="214076"/>
                  <a:pt x="73184" y="217663"/>
                </a:cubicBezTo>
                <a:cubicBezTo>
                  <a:pt x="68790" y="221249"/>
                  <a:pt x="80356" y="232905"/>
                  <a:pt x="79998" y="239271"/>
                </a:cubicBezTo>
                <a:cubicBezTo>
                  <a:pt x="79639" y="245637"/>
                  <a:pt x="71211" y="248506"/>
                  <a:pt x="73184" y="258907"/>
                </a:cubicBezTo>
                <a:cubicBezTo>
                  <a:pt x="75694" y="271908"/>
                  <a:pt x="73184" y="294055"/>
                  <a:pt x="73184" y="298448"/>
                </a:cubicBezTo>
                <a:cubicBezTo>
                  <a:pt x="73184" y="302842"/>
                  <a:pt x="67983" y="302483"/>
                  <a:pt x="69149" y="310822"/>
                </a:cubicBezTo>
                <a:cubicBezTo>
                  <a:pt x="70314" y="319160"/>
                  <a:pt x="63948" y="321223"/>
                  <a:pt x="62783" y="333237"/>
                </a:cubicBezTo>
                <a:cubicBezTo>
                  <a:pt x="61617" y="345252"/>
                  <a:pt x="52382" y="362377"/>
                  <a:pt x="48796" y="371613"/>
                </a:cubicBezTo>
                <a:cubicBezTo>
                  <a:pt x="45209" y="380848"/>
                  <a:pt x="45209" y="386048"/>
                  <a:pt x="40367" y="386048"/>
                </a:cubicBezTo>
                <a:cubicBezTo>
                  <a:pt x="35525" y="386048"/>
                  <a:pt x="34360" y="391249"/>
                  <a:pt x="37946" y="399228"/>
                </a:cubicBezTo>
                <a:cubicBezTo>
                  <a:pt x="41533" y="407208"/>
                  <a:pt x="35525" y="414023"/>
                  <a:pt x="40367" y="422003"/>
                </a:cubicBezTo>
                <a:cubicBezTo>
                  <a:pt x="45119" y="429983"/>
                  <a:pt x="43595" y="432762"/>
                  <a:pt x="41174" y="440384"/>
                </a:cubicBezTo>
                <a:cubicBezTo>
                  <a:pt x="38753" y="448005"/>
                  <a:pt x="35615" y="448363"/>
                  <a:pt x="35615" y="455536"/>
                </a:cubicBezTo>
                <a:cubicBezTo>
                  <a:pt x="35615" y="462709"/>
                  <a:pt x="30056" y="468717"/>
                  <a:pt x="33194" y="476697"/>
                </a:cubicBezTo>
                <a:cubicBezTo>
                  <a:pt x="36422" y="484676"/>
                  <a:pt x="35615" y="487546"/>
                  <a:pt x="31580" y="487546"/>
                </a:cubicBezTo>
                <a:cubicBezTo>
                  <a:pt x="27546" y="487546"/>
                  <a:pt x="25573" y="493912"/>
                  <a:pt x="23959" y="507092"/>
                </a:cubicBezTo>
                <a:cubicBezTo>
                  <a:pt x="22345" y="520272"/>
                  <a:pt x="22794" y="519914"/>
                  <a:pt x="32387" y="519107"/>
                </a:cubicBezTo>
                <a:cubicBezTo>
                  <a:pt x="41981" y="518300"/>
                  <a:pt x="34360" y="486739"/>
                  <a:pt x="40367" y="486739"/>
                </a:cubicBezTo>
                <a:cubicBezTo>
                  <a:pt x="46375" y="486739"/>
                  <a:pt x="41174" y="481538"/>
                  <a:pt x="47182" y="479924"/>
                </a:cubicBezTo>
                <a:cubicBezTo>
                  <a:pt x="53189" y="478310"/>
                  <a:pt x="47989" y="485484"/>
                  <a:pt x="52023" y="486739"/>
                </a:cubicBezTo>
                <a:cubicBezTo>
                  <a:pt x="56058" y="487904"/>
                  <a:pt x="58838" y="491132"/>
                  <a:pt x="53189" y="494719"/>
                </a:cubicBezTo>
                <a:cubicBezTo>
                  <a:pt x="47630" y="498305"/>
                  <a:pt x="54355" y="505478"/>
                  <a:pt x="51575" y="509872"/>
                </a:cubicBezTo>
                <a:cubicBezTo>
                  <a:pt x="48796" y="514265"/>
                  <a:pt x="44761" y="519107"/>
                  <a:pt x="47182" y="524307"/>
                </a:cubicBezTo>
                <a:cubicBezTo>
                  <a:pt x="49602" y="529507"/>
                  <a:pt x="44402" y="529149"/>
                  <a:pt x="43954" y="535874"/>
                </a:cubicBezTo>
                <a:cubicBezTo>
                  <a:pt x="43595" y="542688"/>
                  <a:pt x="47540" y="543046"/>
                  <a:pt x="44761" y="544660"/>
                </a:cubicBezTo>
                <a:cubicBezTo>
                  <a:pt x="41981" y="546274"/>
                  <a:pt x="48347" y="551475"/>
                  <a:pt x="44402" y="552282"/>
                </a:cubicBezTo>
                <a:cubicBezTo>
                  <a:pt x="40367" y="553089"/>
                  <a:pt x="42788" y="558289"/>
                  <a:pt x="45209" y="563041"/>
                </a:cubicBezTo>
                <a:cubicBezTo>
                  <a:pt x="47630" y="567793"/>
                  <a:pt x="40009" y="565014"/>
                  <a:pt x="35974" y="568242"/>
                </a:cubicBezTo>
                <a:cubicBezTo>
                  <a:pt x="31939" y="571470"/>
                  <a:pt x="40009" y="575863"/>
                  <a:pt x="37588" y="580256"/>
                </a:cubicBezTo>
                <a:cubicBezTo>
                  <a:pt x="35167" y="584650"/>
                  <a:pt x="28801" y="577835"/>
                  <a:pt x="26021" y="575415"/>
                </a:cubicBezTo>
                <a:cubicBezTo>
                  <a:pt x="23242" y="572994"/>
                  <a:pt x="30415" y="568242"/>
                  <a:pt x="34001" y="563400"/>
                </a:cubicBezTo>
                <a:cubicBezTo>
                  <a:pt x="37588" y="558648"/>
                  <a:pt x="30415" y="547799"/>
                  <a:pt x="24407" y="550220"/>
                </a:cubicBezTo>
                <a:cubicBezTo>
                  <a:pt x="18400" y="552640"/>
                  <a:pt x="30415" y="559455"/>
                  <a:pt x="30415" y="564655"/>
                </a:cubicBezTo>
                <a:cubicBezTo>
                  <a:pt x="30415" y="569855"/>
                  <a:pt x="20462" y="563489"/>
                  <a:pt x="20821" y="569048"/>
                </a:cubicBezTo>
                <a:cubicBezTo>
                  <a:pt x="21179" y="574608"/>
                  <a:pt x="14007" y="572635"/>
                  <a:pt x="10420" y="576670"/>
                </a:cubicBezTo>
                <a:cubicBezTo>
                  <a:pt x="6834" y="580705"/>
                  <a:pt x="15262" y="584291"/>
                  <a:pt x="11227" y="585457"/>
                </a:cubicBezTo>
                <a:cubicBezTo>
                  <a:pt x="7192" y="586622"/>
                  <a:pt x="468" y="592271"/>
                  <a:pt x="19" y="596216"/>
                </a:cubicBezTo>
                <a:cubicBezTo>
                  <a:pt x="-339" y="600251"/>
                  <a:pt x="4413" y="601058"/>
                  <a:pt x="4413" y="597023"/>
                </a:cubicBezTo>
                <a:cubicBezTo>
                  <a:pt x="4413" y="592988"/>
                  <a:pt x="10779" y="591823"/>
                  <a:pt x="12841" y="597023"/>
                </a:cubicBezTo>
                <a:cubicBezTo>
                  <a:pt x="14814" y="602224"/>
                  <a:pt x="17683" y="597023"/>
                  <a:pt x="23242" y="598189"/>
                </a:cubicBezTo>
                <a:cubicBezTo>
                  <a:pt x="28801" y="599354"/>
                  <a:pt x="28084" y="607783"/>
                  <a:pt x="24856" y="607424"/>
                </a:cubicBezTo>
                <a:cubicBezTo>
                  <a:pt x="21628" y="607065"/>
                  <a:pt x="18490" y="612624"/>
                  <a:pt x="19297" y="618632"/>
                </a:cubicBezTo>
                <a:cubicBezTo>
                  <a:pt x="20104" y="624639"/>
                  <a:pt x="31311" y="618632"/>
                  <a:pt x="36063" y="620246"/>
                </a:cubicBezTo>
                <a:cubicBezTo>
                  <a:pt x="40905" y="621860"/>
                  <a:pt x="39291" y="630198"/>
                  <a:pt x="36422" y="627419"/>
                </a:cubicBezTo>
                <a:cubicBezTo>
                  <a:pt x="33643" y="624639"/>
                  <a:pt x="27187" y="619797"/>
                  <a:pt x="24407" y="624639"/>
                </a:cubicBezTo>
                <a:cubicBezTo>
                  <a:pt x="21628" y="629391"/>
                  <a:pt x="17235" y="627060"/>
                  <a:pt x="13648" y="625446"/>
                </a:cubicBezTo>
                <a:cubicBezTo>
                  <a:pt x="10061" y="623832"/>
                  <a:pt x="-2760" y="632260"/>
                  <a:pt x="1633" y="635488"/>
                </a:cubicBezTo>
                <a:cubicBezTo>
                  <a:pt x="6027" y="638716"/>
                  <a:pt x="5668" y="643916"/>
                  <a:pt x="8448" y="643468"/>
                </a:cubicBezTo>
                <a:cubicBezTo>
                  <a:pt x="11227" y="643109"/>
                  <a:pt x="15620" y="641047"/>
                  <a:pt x="17235" y="637909"/>
                </a:cubicBezTo>
                <a:cubicBezTo>
                  <a:pt x="18848" y="634681"/>
                  <a:pt x="24407" y="631543"/>
                  <a:pt x="24856" y="638716"/>
                </a:cubicBezTo>
                <a:cubicBezTo>
                  <a:pt x="25214" y="645889"/>
                  <a:pt x="17235" y="642302"/>
                  <a:pt x="15620" y="646337"/>
                </a:cubicBezTo>
                <a:cubicBezTo>
                  <a:pt x="14007" y="650372"/>
                  <a:pt x="10779" y="653510"/>
                  <a:pt x="6027" y="657097"/>
                </a:cubicBezTo>
                <a:cubicBezTo>
                  <a:pt x="1185" y="660683"/>
                  <a:pt x="6027" y="666691"/>
                  <a:pt x="10061" y="664718"/>
                </a:cubicBezTo>
                <a:cubicBezTo>
                  <a:pt x="14096" y="662745"/>
                  <a:pt x="8896" y="669470"/>
                  <a:pt x="14455" y="670277"/>
                </a:cubicBezTo>
                <a:cubicBezTo>
                  <a:pt x="19655" y="670994"/>
                  <a:pt x="21269" y="667049"/>
                  <a:pt x="20014" y="663104"/>
                </a:cubicBezTo>
                <a:cubicBezTo>
                  <a:pt x="18848" y="659069"/>
                  <a:pt x="22794" y="650282"/>
                  <a:pt x="27635" y="654676"/>
                </a:cubicBezTo>
                <a:cubicBezTo>
                  <a:pt x="32387" y="659069"/>
                  <a:pt x="25214" y="663463"/>
                  <a:pt x="25214" y="667498"/>
                </a:cubicBezTo>
                <a:cubicBezTo>
                  <a:pt x="25214" y="671532"/>
                  <a:pt x="22435" y="676733"/>
                  <a:pt x="22435" y="681126"/>
                </a:cubicBezTo>
                <a:cubicBezTo>
                  <a:pt x="22435" y="685520"/>
                  <a:pt x="17235" y="683099"/>
                  <a:pt x="17683" y="687940"/>
                </a:cubicBezTo>
                <a:cubicBezTo>
                  <a:pt x="18042" y="692782"/>
                  <a:pt x="6475" y="689554"/>
                  <a:pt x="11675" y="692782"/>
                </a:cubicBezTo>
                <a:cubicBezTo>
                  <a:pt x="16876" y="696010"/>
                  <a:pt x="8448" y="700404"/>
                  <a:pt x="11317" y="703542"/>
                </a:cubicBezTo>
                <a:cubicBezTo>
                  <a:pt x="14096" y="706770"/>
                  <a:pt x="16517" y="699148"/>
                  <a:pt x="20910" y="700762"/>
                </a:cubicBezTo>
                <a:cubicBezTo>
                  <a:pt x="25304" y="702376"/>
                  <a:pt x="24497" y="703542"/>
                  <a:pt x="30146" y="701121"/>
                </a:cubicBezTo>
                <a:cubicBezTo>
                  <a:pt x="35794" y="698700"/>
                  <a:pt x="38933" y="705514"/>
                  <a:pt x="33732" y="707128"/>
                </a:cubicBezTo>
                <a:cubicBezTo>
                  <a:pt x="28532" y="708742"/>
                  <a:pt x="22973" y="714749"/>
                  <a:pt x="25304" y="715556"/>
                </a:cubicBezTo>
                <a:cubicBezTo>
                  <a:pt x="27725" y="716363"/>
                  <a:pt x="34539" y="711522"/>
                  <a:pt x="36063" y="716722"/>
                </a:cubicBezTo>
                <a:cubicBezTo>
                  <a:pt x="37678" y="721922"/>
                  <a:pt x="41622" y="720309"/>
                  <a:pt x="42071" y="714749"/>
                </a:cubicBezTo>
                <a:cubicBezTo>
                  <a:pt x="42430" y="709190"/>
                  <a:pt x="52023" y="713942"/>
                  <a:pt x="53637" y="718784"/>
                </a:cubicBezTo>
                <a:cubicBezTo>
                  <a:pt x="55251" y="723536"/>
                  <a:pt x="43685" y="726406"/>
                  <a:pt x="37678" y="725150"/>
                </a:cubicBezTo>
                <a:cubicBezTo>
                  <a:pt x="31670" y="723985"/>
                  <a:pt x="28442" y="730709"/>
                  <a:pt x="32477" y="735910"/>
                </a:cubicBezTo>
                <a:cubicBezTo>
                  <a:pt x="36512" y="741110"/>
                  <a:pt x="41264" y="735910"/>
                  <a:pt x="45657" y="731516"/>
                </a:cubicBezTo>
                <a:cubicBezTo>
                  <a:pt x="50051" y="727123"/>
                  <a:pt x="71659" y="728288"/>
                  <a:pt x="73273" y="733130"/>
                </a:cubicBezTo>
                <a:cubicBezTo>
                  <a:pt x="74887" y="737882"/>
                  <a:pt x="63321" y="733937"/>
                  <a:pt x="62066" y="736717"/>
                </a:cubicBezTo>
                <a:cubicBezTo>
                  <a:pt x="60900" y="739496"/>
                  <a:pt x="52113" y="741917"/>
                  <a:pt x="50858" y="738689"/>
                </a:cubicBezTo>
                <a:cubicBezTo>
                  <a:pt x="49692" y="735461"/>
                  <a:pt x="41264" y="739855"/>
                  <a:pt x="40905" y="745055"/>
                </a:cubicBezTo>
                <a:cubicBezTo>
                  <a:pt x="40546" y="750256"/>
                  <a:pt x="34091" y="750256"/>
                  <a:pt x="41264" y="752228"/>
                </a:cubicBezTo>
                <a:cubicBezTo>
                  <a:pt x="48437" y="754201"/>
                  <a:pt x="46464" y="744607"/>
                  <a:pt x="57672" y="745414"/>
                </a:cubicBezTo>
                <a:cubicBezTo>
                  <a:pt x="68880" y="746221"/>
                  <a:pt x="74887" y="735013"/>
                  <a:pt x="78025" y="741379"/>
                </a:cubicBezTo>
                <a:cubicBezTo>
                  <a:pt x="81253" y="747745"/>
                  <a:pt x="68790" y="752945"/>
                  <a:pt x="64397" y="749000"/>
                </a:cubicBezTo>
                <a:cubicBezTo>
                  <a:pt x="60003" y="744966"/>
                  <a:pt x="54803" y="751780"/>
                  <a:pt x="55161" y="757787"/>
                </a:cubicBezTo>
                <a:cubicBezTo>
                  <a:pt x="55520" y="763795"/>
                  <a:pt x="42340" y="756173"/>
                  <a:pt x="35974" y="755366"/>
                </a:cubicBezTo>
                <a:cubicBezTo>
                  <a:pt x="29608" y="754559"/>
                  <a:pt x="32387" y="761374"/>
                  <a:pt x="37946" y="767381"/>
                </a:cubicBezTo>
                <a:cubicBezTo>
                  <a:pt x="43506" y="773388"/>
                  <a:pt x="46733" y="766574"/>
                  <a:pt x="53548" y="770968"/>
                </a:cubicBezTo>
                <a:cubicBezTo>
                  <a:pt x="60362" y="775361"/>
                  <a:pt x="60362" y="780203"/>
                  <a:pt x="65114" y="775809"/>
                </a:cubicBezTo>
                <a:cubicBezTo>
                  <a:pt x="69956" y="771416"/>
                  <a:pt x="65114" y="771775"/>
                  <a:pt x="61886" y="769802"/>
                </a:cubicBezTo>
                <a:cubicBezTo>
                  <a:pt x="58658" y="767829"/>
                  <a:pt x="61527" y="761015"/>
                  <a:pt x="69059" y="764601"/>
                </a:cubicBezTo>
                <a:cubicBezTo>
                  <a:pt x="76680" y="768188"/>
                  <a:pt x="85467" y="761374"/>
                  <a:pt x="83047" y="751780"/>
                </a:cubicBezTo>
                <a:cubicBezTo>
                  <a:pt x="80625" y="742186"/>
                  <a:pt x="89861" y="737793"/>
                  <a:pt x="99006" y="734565"/>
                </a:cubicBezTo>
                <a:cubicBezTo>
                  <a:pt x="108242" y="731337"/>
                  <a:pt x="103400" y="740572"/>
                  <a:pt x="96585" y="743352"/>
                </a:cubicBezTo>
                <a:cubicBezTo>
                  <a:pt x="89771" y="746131"/>
                  <a:pt x="88606" y="748193"/>
                  <a:pt x="93806" y="753752"/>
                </a:cubicBezTo>
                <a:cubicBezTo>
                  <a:pt x="99006" y="759311"/>
                  <a:pt x="105820" y="750166"/>
                  <a:pt x="110214" y="754559"/>
                </a:cubicBezTo>
                <a:cubicBezTo>
                  <a:pt x="114607" y="758953"/>
                  <a:pt x="102234" y="758146"/>
                  <a:pt x="100261" y="762539"/>
                </a:cubicBezTo>
                <a:cubicBezTo>
                  <a:pt x="98289" y="766933"/>
                  <a:pt x="107883" y="772133"/>
                  <a:pt x="101068" y="775361"/>
                </a:cubicBezTo>
                <a:cubicBezTo>
                  <a:pt x="94254" y="778589"/>
                  <a:pt x="97482" y="762181"/>
                  <a:pt x="93447" y="760567"/>
                </a:cubicBezTo>
                <a:cubicBezTo>
                  <a:pt x="89412" y="758953"/>
                  <a:pt x="85826" y="762539"/>
                  <a:pt x="89861" y="771775"/>
                </a:cubicBezTo>
                <a:cubicBezTo>
                  <a:pt x="93896" y="780920"/>
                  <a:pt x="85019" y="772940"/>
                  <a:pt x="81074" y="768547"/>
                </a:cubicBezTo>
                <a:cubicBezTo>
                  <a:pt x="77039" y="764153"/>
                  <a:pt x="71480" y="770519"/>
                  <a:pt x="76232" y="775361"/>
                </a:cubicBezTo>
                <a:cubicBezTo>
                  <a:pt x="81074" y="780203"/>
                  <a:pt x="67087" y="775002"/>
                  <a:pt x="67087" y="782534"/>
                </a:cubicBezTo>
                <a:cubicBezTo>
                  <a:pt x="67087" y="790066"/>
                  <a:pt x="73094" y="783700"/>
                  <a:pt x="80267" y="785314"/>
                </a:cubicBezTo>
                <a:cubicBezTo>
                  <a:pt x="87440" y="786927"/>
                  <a:pt x="84302" y="797328"/>
                  <a:pt x="89502" y="801273"/>
                </a:cubicBezTo>
                <a:cubicBezTo>
                  <a:pt x="94702" y="805308"/>
                  <a:pt x="90309" y="788452"/>
                  <a:pt x="95868" y="787286"/>
                </a:cubicBezTo>
                <a:cubicBezTo>
                  <a:pt x="101427" y="786121"/>
                  <a:pt x="96227" y="800108"/>
                  <a:pt x="108690" y="804053"/>
                </a:cubicBezTo>
                <a:cubicBezTo>
                  <a:pt x="121063" y="808088"/>
                  <a:pt x="109497" y="801632"/>
                  <a:pt x="115056" y="797687"/>
                </a:cubicBezTo>
                <a:cubicBezTo>
                  <a:pt x="120615" y="793652"/>
                  <a:pt x="127878" y="809701"/>
                  <a:pt x="133885" y="811316"/>
                </a:cubicBezTo>
                <a:cubicBezTo>
                  <a:pt x="139892" y="812929"/>
                  <a:pt x="135857" y="804142"/>
                  <a:pt x="131464" y="799301"/>
                </a:cubicBezTo>
                <a:cubicBezTo>
                  <a:pt x="127071" y="794549"/>
                  <a:pt x="135857" y="797328"/>
                  <a:pt x="141865" y="799301"/>
                </a:cubicBezTo>
                <a:cubicBezTo>
                  <a:pt x="147872" y="801273"/>
                  <a:pt x="152624" y="802080"/>
                  <a:pt x="153880" y="797687"/>
                </a:cubicBezTo>
                <a:cubicBezTo>
                  <a:pt x="154328" y="796073"/>
                  <a:pt x="155404" y="796073"/>
                  <a:pt x="156838" y="796521"/>
                </a:cubicBezTo>
                <a:cubicBezTo>
                  <a:pt x="150562" y="792397"/>
                  <a:pt x="129402" y="795445"/>
                  <a:pt x="126443" y="794907"/>
                </a:cubicBezTo>
                <a:cubicBezTo>
                  <a:pt x="123574" y="794459"/>
                  <a:pt x="125815" y="746490"/>
                  <a:pt x="126353" y="735551"/>
                </a:cubicBezTo>
                <a:cubicBezTo>
                  <a:pt x="125905" y="735461"/>
                  <a:pt x="125457" y="735282"/>
                  <a:pt x="125098" y="735282"/>
                </a:cubicBezTo>
                <a:cubicBezTo>
                  <a:pt x="119898" y="735282"/>
                  <a:pt x="108331" y="736448"/>
                  <a:pt x="110304" y="728468"/>
                </a:cubicBezTo>
                <a:cubicBezTo>
                  <a:pt x="110662" y="727033"/>
                  <a:pt x="111380" y="726226"/>
                  <a:pt x="112366" y="725778"/>
                </a:cubicBezTo>
                <a:cubicBezTo>
                  <a:pt x="110035" y="723626"/>
                  <a:pt x="106627" y="721205"/>
                  <a:pt x="102683" y="720129"/>
                </a:cubicBezTo>
                <a:cubicBezTo>
                  <a:pt x="94523" y="717977"/>
                  <a:pt x="75066" y="720129"/>
                  <a:pt x="70763" y="720667"/>
                </a:cubicBezTo>
                <a:close/>
              </a:path>
            </a:pathLst>
          </a:custGeom>
          <a:solidFill>
            <a:srgbClr val="92D050"/>
          </a:solidFill>
          <a:ln w="2239" cap="flat">
            <a:noFill/>
            <a:prstDash val="solid"/>
            <a:miter/>
          </a:ln>
        </p:spPr>
        <p:txBody>
          <a:bodyPr rtlCol="0" anchor="ctr"/>
          <a:lstStyle/>
          <a:p>
            <a:endParaRPr lang="es-PA"/>
          </a:p>
        </p:txBody>
      </p:sp>
      <p:sp>
        <p:nvSpPr>
          <p:cNvPr id="122" name="Freeform: Shape 121">
            <a:extLst>
              <a:ext uri="{FF2B5EF4-FFF2-40B4-BE49-F238E27FC236}">
                <a16:creationId xmlns:a16="http://schemas.microsoft.com/office/drawing/2014/main" id="{9905B7C8-8F62-5660-01CB-7065467BC387}"/>
              </a:ext>
            </a:extLst>
          </p:cNvPr>
          <p:cNvSpPr/>
          <p:nvPr/>
        </p:nvSpPr>
        <p:spPr>
          <a:xfrm>
            <a:off x="4044071" y="3778772"/>
            <a:ext cx="171170" cy="174047"/>
          </a:xfrm>
          <a:custGeom>
            <a:avLst/>
            <a:gdLst>
              <a:gd name="connsiteX0" fmla="*/ 153412 w 155507"/>
              <a:gd name="connsiteY0" fmla="*/ 86299 h 158121"/>
              <a:gd name="connsiteX1" fmla="*/ 138259 w 155507"/>
              <a:gd name="connsiteY1" fmla="*/ 89527 h 158121"/>
              <a:gd name="connsiteX2" fmla="*/ 129562 w 155507"/>
              <a:gd name="connsiteY2" fmla="*/ 69532 h 158121"/>
              <a:gd name="connsiteX3" fmla="*/ 117099 w 155507"/>
              <a:gd name="connsiteY3" fmla="*/ 54379 h 158121"/>
              <a:gd name="connsiteX4" fmla="*/ 101408 w 155507"/>
              <a:gd name="connsiteY4" fmla="*/ 52765 h 158121"/>
              <a:gd name="connsiteX5" fmla="*/ 92173 w 155507"/>
              <a:gd name="connsiteY5" fmla="*/ 38150 h 158121"/>
              <a:gd name="connsiteX6" fmla="*/ 88945 w 155507"/>
              <a:gd name="connsiteY6" fmla="*/ 16004 h 158121"/>
              <a:gd name="connsiteX7" fmla="*/ 88138 w 155507"/>
              <a:gd name="connsiteY7" fmla="*/ 6410 h 158121"/>
              <a:gd name="connsiteX8" fmla="*/ 85090 w 155507"/>
              <a:gd name="connsiteY8" fmla="*/ 7486 h 158121"/>
              <a:gd name="connsiteX9" fmla="*/ 68053 w 155507"/>
              <a:gd name="connsiteY9" fmla="*/ 44 h 158121"/>
              <a:gd name="connsiteX10" fmla="*/ 47252 w 155507"/>
              <a:gd name="connsiteY10" fmla="*/ 2196 h 158121"/>
              <a:gd name="connsiteX11" fmla="*/ 25375 w 155507"/>
              <a:gd name="connsiteY11" fmla="*/ 5962 h 158121"/>
              <a:gd name="connsiteX12" fmla="*/ 11566 w 155507"/>
              <a:gd name="connsiteY12" fmla="*/ 22997 h 158121"/>
              <a:gd name="connsiteX13" fmla="*/ 6187 w 155507"/>
              <a:gd name="connsiteY13" fmla="*/ 50703 h 158121"/>
              <a:gd name="connsiteX14" fmla="*/ 0 w 155507"/>
              <a:gd name="connsiteY14" fmla="*/ 50524 h 158121"/>
              <a:gd name="connsiteX15" fmla="*/ 25016 w 155507"/>
              <a:gd name="connsiteY15" fmla="*/ 76167 h 158121"/>
              <a:gd name="connsiteX16" fmla="*/ 45011 w 155507"/>
              <a:gd name="connsiteY16" fmla="*/ 88630 h 158121"/>
              <a:gd name="connsiteX17" fmla="*/ 65005 w 155507"/>
              <a:gd name="connsiteY17" fmla="*/ 98941 h 158121"/>
              <a:gd name="connsiteX18" fmla="*/ 98539 w 155507"/>
              <a:gd name="connsiteY18" fmla="*/ 115708 h 158121"/>
              <a:gd name="connsiteX19" fmla="*/ 84462 w 155507"/>
              <a:gd name="connsiteY19" fmla="*/ 140007 h 158121"/>
              <a:gd name="connsiteX20" fmla="*/ 78544 w 155507"/>
              <a:gd name="connsiteY20" fmla="*/ 151932 h 158121"/>
              <a:gd name="connsiteX21" fmla="*/ 95311 w 155507"/>
              <a:gd name="connsiteY21" fmla="*/ 155697 h 158121"/>
              <a:gd name="connsiteX22" fmla="*/ 112616 w 155507"/>
              <a:gd name="connsiteY22" fmla="*/ 157311 h 158121"/>
              <a:gd name="connsiteX23" fmla="*/ 128306 w 155507"/>
              <a:gd name="connsiteY23" fmla="*/ 154083 h 158121"/>
              <a:gd name="connsiteX24" fmla="*/ 142383 w 155507"/>
              <a:gd name="connsiteY24" fmla="*/ 147000 h 158121"/>
              <a:gd name="connsiteX25" fmla="*/ 151529 w 155507"/>
              <a:gd name="connsiteY25" fmla="*/ 120460 h 158121"/>
              <a:gd name="connsiteX26" fmla="*/ 153143 w 155507"/>
              <a:gd name="connsiteY26" fmla="*/ 86389 h 15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507" h="158121">
                <a:moveTo>
                  <a:pt x="153412" y="86299"/>
                </a:moveTo>
                <a:cubicBezTo>
                  <a:pt x="146956" y="83071"/>
                  <a:pt x="140411" y="89527"/>
                  <a:pt x="138259" y="89527"/>
                </a:cubicBezTo>
                <a:cubicBezTo>
                  <a:pt x="136107" y="89527"/>
                  <a:pt x="131265" y="75450"/>
                  <a:pt x="129562" y="69532"/>
                </a:cubicBezTo>
                <a:cubicBezTo>
                  <a:pt x="127948" y="63614"/>
                  <a:pt x="121492" y="51689"/>
                  <a:pt x="117099" y="54379"/>
                </a:cubicBezTo>
                <a:cubicBezTo>
                  <a:pt x="112795" y="57069"/>
                  <a:pt x="113871" y="53303"/>
                  <a:pt x="101408" y="52765"/>
                </a:cubicBezTo>
                <a:cubicBezTo>
                  <a:pt x="88945" y="52227"/>
                  <a:pt x="89483" y="50076"/>
                  <a:pt x="92173" y="38150"/>
                </a:cubicBezTo>
                <a:cubicBezTo>
                  <a:pt x="94863" y="26225"/>
                  <a:pt x="84103" y="18694"/>
                  <a:pt x="88945" y="16004"/>
                </a:cubicBezTo>
                <a:cubicBezTo>
                  <a:pt x="92621" y="13942"/>
                  <a:pt x="92262" y="11610"/>
                  <a:pt x="88138" y="6410"/>
                </a:cubicBezTo>
                <a:cubicBezTo>
                  <a:pt x="87152" y="7038"/>
                  <a:pt x="86076" y="7486"/>
                  <a:pt x="85090" y="7486"/>
                </a:cubicBezTo>
                <a:cubicBezTo>
                  <a:pt x="80786" y="7486"/>
                  <a:pt x="75496" y="44"/>
                  <a:pt x="68053" y="44"/>
                </a:cubicBezTo>
                <a:cubicBezTo>
                  <a:pt x="60612" y="44"/>
                  <a:pt x="52632" y="-494"/>
                  <a:pt x="47252" y="2196"/>
                </a:cubicBezTo>
                <a:cubicBezTo>
                  <a:pt x="41872" y="4886"/>
                  <a:pt x="31740" y="1658"/>
                  <a:pt x="25375" y="5962"/>
                </a:cubicBezTo>
                <a:cubicBezTo>
                  <a:pt x="19008" y="10266"/>
                  <a:pt x="11029" y="19232"/>
                  <a:pt x="11566" y="22997"/>
                </a:cubicBezTo>
                <a:cubicBezTo>
                  <a:pt x="12104" y="26763"/>
                  <a:pt x="9415" y="49627"/>
                  <a:pt x="6187" y="50703"/>
                </a:cubicBezTo>
                <a:cubicBezTo>
                  <a:pt x="5201" y="51062"/>
                  <a:pt x="2869" y="50882"/>
                  <a:pt x="0" y="50524"/>
                </a:cubicBezTo>
                <a:cubicBezTo>
                  <a:pt x="4304" y="57966"/>
                  <a:pt x="16946" y="71146"/>
                  <a:pt x="25016" y="76167"/>
                </a:cubicBezTo>
                <a:cubicBezTo>
                  <a:pt x="34789" y="82174"/>
                  <a:pt x="34251" y="87554"/>
                  <a:pt x="45011" y="88630"/>
                </a:cubicBezTo>
                <a:cubicBezTo>
                  <a:pt x="55860" y="89706"/>
                  <a:pt x="61239" y="94010"/>
                  <a:pt x="65005" y="98941"/>
                </a:cubicBezTo>
                <a:cubicBezTo>
                  <a:pt x="68771" y="103783"/>
                  <a:pt x="96387" y="111942"/>
                  <a:pt x="98539" y="115708"/>
                </a:cubicBezTo>
                <a:cubicBezTo>
                  <a:pt x="100691" y="119474"/>
                  <a:pt x="84462" y="130323"/>
                  <a:pt x="84462" y="140007"/>
                </a:cubicBezTo>
                <a:cubicBezTo>
                  <a:pt x="84462" y="149690"/>
                  <a:pt x="78544" y="148704"/>
                  <a:pt x="78544" y="151932"/>
                </a:cubicBezTo>
                <a:cubicBezTo>
                  <a:pt x="78544" y="155159"/>
                  <a:pt x="91007" y="153007"/>
                  <a:pt x="95311" y="155697"/>
                </a:cubicBezTo>
                <a:cubicBezTo>
                  <a:pt x="99615" y="158387"/>
                  <a:pt x="107236" y="154083"/>
                  <a:pt x="112616" y="157311"/>
                </a:cubicBezTo>
                <a:cubicBezTo>
                  <a:pt x="117995" y="160539"/>
                  <a:pt x="124003" y="153007"/>
                  <a:pt x="128306" y="154083"/>
                </a:cubicBezTo>
                <a:cubicBezTo>
                  <a:pt x="132610" y="155159"/>
                  <a:pt x="137004" y="146552"/>
                  <a:pt x="142383" y="147000"/>
                </a:cubicBezTo>
                <a:cubicBezTo>
                  <a:pt x="147763" y="147538"/>
                  <a:pt x="152695" y="128081"/>
                  <a:pt x="151529" y="120460"/>
                </a:cubicBezTo>
                <a:cubicBezTo>
                  <a:pt x="150453" y="112839"/>
                  <a:pt x="159688" y="89616"/>
                  <a:pt x="153143" y="8638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23" name="Freeform: Shape 122">
            <a:extLst>
              <a:ext uri="{FF2B5EF4-FFF2-40B4-BE49-F238E27FC236}">
                <a16:creationId xmlns:a16="http://schemas.microsoft.com/office/drawing/2014/main" id="{8D94BE65-1CE2-23CC-C3F0-BCD2CF8DC49D}"/>
              </a:ext>
            </a:extLst>
          </p:cNvPr>
          <p:cNvSpPr/>
          <p:nvPr/>
        </p:nvSpPr>
        <p:spPr>
          <a:xfrm>
            <a:off x="3584676" y="3164557"/>
            <a:ext cx="64228" cy="53393"/>
          </a:xfrm>
          <a:custGeom>
            <a:avLst/>
            <a:gdLst>
              <a:gd name="connsiteX0" fmla="*/ 55572 w 58351"/>
              <a:gd name="connsiteY0" fmla="*/ 38466 h 48507"/>
              <a:gd name="connsiteX1" fmla="*/ 58352 w 58351"/>
              <a:gd name="connsiteY1" fmla="*/ 26989 h 48507"/>
              <a:gd name="connsiteX2" fmla="*/ 40509 w 58351"/>
              <a:gd name="connsiteY2" fmla="*/ 4753 h 48507"/>
              <a:gd name="connsiteX3" fmla="*/ 31543 w 58351"/>
              <a:gd name="connsiteY3" fmla="*/ 3766 h 48507"/>
              <a:gd name="connsiteX4" fmla="*/ 13700 w 58351"/>
              <a:gd name="connsiteY4" fmla="*/ 807 h 48507"/>
              <a:gd name="connsiteX5" fmla="*/ 3747 w 58351"/>
              <a:gd name="connsiteY5" fmla="*/ 180 h 48507"/>
              <a:gd name="connsiteX6" fmla="*/ 2403 w 58351"/>
              <a:gd name="connsiteY6" fmla="*/ 7263 h 48507"/>
              <a:gd name="connsiteX7" fmla="*/ 7244 w 58351"/>
              <a:gd name="connsiteY7" fmla="*/ 22864 h 48507"/>
              <a:gd name="connsiteX8" fmla="*/ 17645 w 58351"/>
              <a:gd name="connsiteY8" fmla="*/ 20892 h 48507"/>
              <a:gd name="connsiteX9" fmla="*/ 25625 w 58351"/>
              <a:gd name="connsiteY9" fmla="*/ 27706 h 48507"/>
              <a:gd name="connsiteX10" fmla="*/ 38447 w 58351"/>
              <a:gd name="connsiteY10" fmla="*/ 38914 h 48507"/>
              <a:gd name="connsiteX11" fmla="*/ 48847 w 58351"/>
              <a:gd name="connsiteY11" fmla="*/ 48149 h 48507"/>
              <a:gd name="connsiteX12" fmla="*/ 53241 w 58351"/>
              <a:gd name="connsiteY12" fmla="*/ 48508 h 48507"/>
              <a:gd name="connsiteX13" fmla="*/ 55662 w 58351"/>
              <a:gd name="connsiteY13" fmla="*/ 3855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351" h="48507">
                <a:moveTo>
                  <a:pt x="55572" y="38466"/>
                </a:moveTo>
                <a:cubicBezTo>
                  <a:pt x="54945" y="36403"/>
                  <a:pt x="55303" y="31113"/>
                  <a:pt x="58352" y="26989"/>
                </a:cubicBezTo>
                <a:cubicBezTo>
                  <a:pt x="51806" y="19906"/>
                  <a:pt x="44454" y="10401"/>
                  <a:pt x="40509" y="4753"/>
                </a:cubicBezTo>
                <a:cubicBezTo>
                  <a:pt x="36743" y="5201"/>
                  <a:pt x="33515" y="5201"/>
                  <a:pt x="31543" y="3766"/>
                </a:cubicBezTo>
                <a:cubicBezTo>
                  <a:pt x="27598" y="807"/>
                  <a:pt x="17645" y="2780"/>
                  <a:pt x="13700" y="807"/>
                </a:cubicBezTo>
                <a:cubicBezTo>
                  <a:pt x="11638" y="-179"/>
                  <a:pt x="7693" y="-89"/>
                  <a:pt x="3747" y="180"/>
                </a:cubicBezTo>
                <a:cubicBezTo>
                  <a:pt x="4644" y="3139"/>
                  <a:pt x="4285" y="6008"/>
                  <a:pt x="2403" y="7263"/>
                </a:cubicBezTo>
                <a:cubicBezTo>
                  <a:pt x="-1184" y="9684"/>
                  <a:pt x="-1632" y="19278"/>
                  <a:pt x="7244" y="22864"/>
                </a:cubicBezTo>
                <a:cubicBezTo>
                  <a:pt x="16031" y="26451"/>
                  <a:pt x="13252" y="20892"/>
                  <a:pt x="17645" y="20892"/>
                </a:cubicBezTo>
                <a:cubicBezTo>
                  <a:pt x="22038" y="20892"/>
                  <a:pt x="21680" y="27706"/>
                  <a:pt x="25625" y="27706"/>
                </a:cubicBezTo>
                <a:cubicBezTo>
                  <a:pt x="29570" y="27706"/>
                  <a:pt x="38805" y="32548"/>
                  <a:pt x="38447" y="38914"/>
                </a:cubicBezTo>
                <a:cubicBezTo>
                  <a:pt x="38088" y="45280"/>
                  <a:pt x="41674" y="48149"/>
                  <a:pt x="48847" y="48149"/>
                </a:cubicBezTo>
                <a:cubicBezTo>
                  <a:pt x="50192" y="48149"/>
                  <a:pt x="51627" y="48239"/>
                  <a:pt x="53241" y="48508"/>
                </a:cubicBezTo>
                <a:cubicBezTo>
                  <a:pt x="54496" y="44204"/>
                  <a:pt x="56289" y="40797"/>
                  <a:pt x="55662" y="38555"/>
                </a:cubicBezTo>
                <a:close/>
              </a:path>
            </a:pathLst>
          </a:custGeom>
          <a:solidFill>
            <a:srgbClr val="92D050"/>
          </a:solidFill>
          <a:ln w="2239" cap="flat">
            <a:noFill/>
            <a:prstDash val="solid"/>
            <a:miter/>
          </a:ln>
        </p:spPr>
        <p:txBody>
          <a:bodyPr rtlCol="0" anchor="ctr"/>
          <a:lstStyle/>
          <a:p>
            <a:endParaRPr lang="es-PA"/>
          </a:p>
        </p:txBody>
      </p:sp>
      <p:sp>
        <p:nvSpPr>
          <p:cNvPr id="124" name="Freeform: Shape 123">
            <a:extLst>
              <a:ext uri="{FF2B5EF4-FFF2-40B4-BE49-F238E27FC236}">
                <a16:creationId xmlns:a16="http://schemas.microsoft.com/office/drawing/2014/main" id="{8053FAF4-8351-1DD3-F72A-0DCB7E4CD279}"/>
              </a:ext>
            </a:extLst>
          </p:cNvPr>
          <p:cNvSpPr/>
          <p:nvPr/>
        </p:nvSpPr>
        <p:spPr>
          <a:xfrm>
            <a:off x="3643182" y="3192601"/>
            <a:ext cx="115865" cy="49631"/>
          </a:xfrm>
          <a:custGeom>
            <a:avLst/>
            <a:gdLst>
              <a:gd name="connsiteX0" fmla="*/ 93966 w 105263"/>
              <a:gd name="connsiteY0" fmla="*/ 13077 h 45090"/>
              <a:gd name="connsiteX1" fmla="*/ 68771 w 105263"/>
              <a:gd name="connsiteY1" fmla="*/ 1062 h 45090"/>
              <a:gd name="connsiteX2" fmla="*/ 43217 w 105263"/>
              <a:gd name="connsiteY2" fmla="*/ 10656 h 45090"/>
              <a:gd name="connsiteX3" fmla="*/ 14436 w 105263"/>
              <a:gd name="connsiteY3" fmla="*/ 9849 h 45090"/>
              <a:gd name="connsiteX4" fmla="*/ 5200 w 105263"/>
              <a:gd name="connsiteY4" fmla="*/ 1600 h 45090"/>
              <a:gd name="connsiteX5" fmla="*/ 2421 w 105263"/>
              <a:gd name="connsiteY5" fmla="*/ 13077 h 45090"/>
              <a:gd name="connsiteX6" fmla="*/ 0 w 105263"/>
              <a:gd name="connsiteY6" fmla="*/ 23029 h 45090"/>
              <a:gd name="connsiteX7" fmla="*/ 23223 w 105263"/>
              <a:gd name="connsiteY7" fmla="*/ 33520 h 45090"/>
              <a:gd name="connsiteX8" fmla="*/ 36403 w 105263"/>
              <a:gd name="connsiteY8" fmla="*/ 42307 h 45090"/>
              <a:gd name="connsiteX9" fmla="*/ 50390 w 105263"/>
              <a:gd name="connsiteY9" fmla="*/ 38720 h 45090"/>
              <a:gd name="connsiteX10" fmla="*/ 45190 w 105263"/>
              <a:gd name="connsiteY10" fmla="*/ 28768 h 45090"/>
              <a:gd name="connsiteX11" fmla="*/ 54784 w 105263"/>
              <a:gd name="connsiteY11" fmla="*/ 19981 h 45090"/>
              <a:gd name="connsiteX12" fmla="*/ 74778 w 105263"/>
              <a:gd name="connsiteY12" fmla="*/ 13615 h 45090"/>
              <a:gd name="connsiteX13" fmla="*/ 79979 w 105263"/>
              <a:gd name="connsiteY13" fmla="*/ 25988 h 45090"/>
              <a:gd name="connsiteX14" fmla="*/ 90559 w 105263"/>
              <a:gd name="connsiteY14" fmla="*/ 44728 h 45090"/>
              <a:gd name="connsiteX15" fmla="*/ 102753 w 105263"/>
              <a:gd name="connsiteY15" fmla="*/ 32892 h 45090"/>
              <a:gd name="connsiteX16" fmla="*/ 105263 w 105263"/>
              <a:gd name="connsiteY16" fmla="*/ 27244 h 45090"/>
              <a:gd name="connsiteX17" fmla="*/ 93966 w 105263"/>
              <a:gd name="connsiteY17" fmla="*/ 13167 h 4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263" h="45090">
                <a:moveTo>
                  <a:pt x="93966" y="13077"/>
                </a:moveTo>
                <a:cubicBezTo>
                  <a:pt x="87600" y="3483"/>
                  <a:pt x="75944" y="4290"/>
                  <a:pt x="68771" y="1062"/>
                </a:cubicBezTo>
                <a:cubicBezTo>
                  <a:pt x="61598" y="-2166"/>
                  <a:pt x="52363" y="2228"/>
                  <a:pt x="43217" y="10656"/>
                </a:cubicBezTo>
                <a:cubicBezTo>
                  <a:pt x="33982" y="19084"/>
                  <a:pt x="22416" y="14243"/>
                  <a:pt x="14436" y="9849"/>
                </a:cubicBezTo>
                <a:cubicBezTo>
                  <a:pt x="12104" y="8504"/>
                  <a:pt x="8697" y="5366"/>
                  <a:pt x="5200" y="1600"/>
                </a:cubicBezTo>
                <a:cubicBezTo>
                  <a:pt x="2242" y="5635"/>
                  <a:pt x="1883" y="11015"/>
                  <a:pt x="2421" y="13077"/>
                </a:cubicBezTo>
                <a:cubicBezTo>
                  <a:pt x="3049" y="15318"/>
                  <a:pt x="1255" y="18726"/>
                  <a:pt x="0" y="23029"/>
                </a:cubicBezTo>
                <a:cubicBezTo>
                  <a:pt x="7890" y="24016"/>
                  <a:pt x="18201" y="27512"/>
                  <a:pt x="23223" y="33520"/>
                </a:cubicBezTo>
                <a:cubicBezTo>
                  <a:pt x="29230" y="40693"/>
                  <a:pt x="32816" y="35941"/>
                  <a:pt x="36403" y="42307"/>
                </a:cubicBezTo>
                <a:cubicBezTo>
                  <a:pt x="39989" y="48673"/>
                  <a:pt x="48417" y="42665"/>
                  <a:pt x="50390" y="38720"/>
                </a:cubicBezTo>
                <a:cubicBezTo>
                  <a:pt x="52363" y="34685"/>
                  <a:pt x="45997" y="33161"/>
                  <a:pt x="45190" y="28768"/>
                </a:cubicBezTo>
                <a:cubicBezTo>
                  <a:pt x="44383" y="24374"/>
                  <a:pt x="53170" y="25988"/>
                  <a:pt x="54784" y="19981"/>
                </a:cubicBezTo>
                <a:cubicBezTo>
                  <a:pt x="56398" y="13974"/>
                  <a:pt x="69129" y="11194"/>
                  <a:pt x="74778" y="13615"/>
                </a:cubicBezTo>
                <a:cubicBezTo>
                  <a:pt x="80337" y="16036"/>
                  <a:pt x="85179" y="19981"/>
                  <a:pt x="79979" y="25988"/>
                </a:cubicBezTo>
                <a:cubicBezTo>
                  <a:pt x="76123" y="30471"/>
                  <a:pt x="84013" y="38451"/>
                  <a:pt x="90559" y="44728"/>
                </a:cubicBezTo>
                <a:cubicBezTo>
                  <a:pt x="95221" y="39976"/>
                  <a:pt x="100511" y="34506"/>
                  <a:pt x="102753" y="32892"/>
                </a:cubicBezTo>
                <a:cubicBezTo>
                  <a:pt x="103918" y="31996"/>
                  <a:pt x="104725" y="29844"/>
                  <a:pt x="105263" y="27244"/>
                </a:cubicBezTo>
                <a:cubicBezTo>
                  <a:pt x="102125" y="25719"/>
                  <a:pt x="98449" y="19802"/>
                  <a:pt x="93966" y="13167"/>
                </a:cubicBezTo>
                <a:close/>
              </a:path>
            </a:pathLst>
          </a:custGeom>
          <a:solidFill>
            <a:srgbClr val="92D050"/>
          </a:solidFill>
          <a:ln w="2239" cap="flat">
            <a:solidFill>
              <a:srgbClr val="95C11F"/>
            </a:solidFill>
            <a:prstDash val="solid"/>
            <a:miter/>
          </a:ln>
        </p:spPr>
        <p:txBody>
          <a:bodyPr rtlCol="0" anchor="ctr"/>
          <a:lstStyle/>
          <a:p>
            <a:endParaRPr lang="es-PA"/>
          </a:p>
        </p:txBody>
      </p:sp>
      <p:sp>
        <p:nvSpPr>
          <p:cNvPr id="125" name="Freeform: Shape 124">
            <a:extLst>
              <a:ext uri="{FF2B5EF4-FFF2-40B4-BE49-F238E27FC236}">
                <a16:creationId xmlns:a16="http://schemas.microsoft.com/office/drawing/2014/main" id="{F65EBE07-548B-63D7-A600-A5372EE79C14}"/>
              </a:ext>
            </a:extLst>
          </p:cNvPr>
          <p:cNvSpPr/>
          <p:nvPr/>
        </p:nvSpPr>
        <p:spPr>
          <a:xfrm>
            <a:off x="3721839" y="3136608"/>
            <a:ext cx="236639" cy="334092"/>
          </a:xfrm>
          <a:custGeom>
            <a:avLst/>
            <a:gdLst>
              <a:gd name="connsiteX0" fmla="*/ 33623 w 214986"/>
              <a:gd name="connsiteY0" fmla="*/ 220585 h 303522"/>
              <a:gd name="connsiteX1" fmla="*/ 47342 w 214986"/>
              <a:gd name="connsiteY1" fmla="*/ 220585 h 303522"/>
              <a:gd name="connsiteX2" fmla="*/ 60253 w 214986"/>
              <a:gd name="connsiteY2" fmla="*/ 230628 h 303522"/>
              <a:gd name="connsiteX3" fmla="*/ 61060 w 214986"/>
              <a:gd name="connsiteY3" fmla="*/ 231524 h 303522"/>
              <a:gd name="connsiteX4" fmla="*/ 76572 w 214986"/>
              <a:gd name="connsiteY4" fmla="*/ 230986 h 303522"/>
              <a:gd name="connsiteX5" fmla="*/ 87241 w 214986"/>
              <a:gd name="connsiteY5" fmla="*/ 246050 h 303522"/>
              <a:gd name="connsiteX6" fmla="*/ 98539 w 214986"/>
              <a:gd name="connsiteY6" fmla="*/ 257347 h 303522"/>
              <a:gd name="connsiteX7" fmla="*/ 105443 w 214986"/>
              <a:gd name="connsiteY7" fmla="*/ 268644 h 303522"/>
              <a:gd name="connsiteX8" fmla="*/ 126155 w 214986"/>
              <a:gd name="connsiteY8" fmla="*/ 271155 h 303522"/>
              <a:gd name="connsiteX9" fmla="*/ 136824 w 214986"/>
              <a:gd name="connsiteY9" fmla="*/ 269900 h 303522"/>
              <a:gd name="connsiteX10" fmla="*/ 148749 w 214986"/>
              <a:gd name="connsiteY10" fmla="*/ 269272 h 303522"/>
              <a:gd name="connsiteX11" fmla="*/ 161930 w 214986"/>
              <a:gd name="connsiteY11" fmla="*/ 279942 h 303522"/>
              <a:gd name="connsiteX12" fmla="*/ 152515 w 214986"/>
              <a:gd name="connsiteY12" fmla="*/ 295005 h 303522"/>
              <a:gd name="connsiteX13" fmla="*/ 163275 w 214986"/>
              <a:gd name="connsiteY13" fmla="*/ 303523 h 303522"/>
              <a:gd name="connsiteX14" fmla="*/ 164171 w 214986"/>
              <a:gd name="connsiteY14" fmla="*/ 303523 h 303522"/>
              <a:gd name="connsiteX15" fmla="*/ 171075 w 214986"/>
              <a:gd name="connsiteY15" fmla="*/ 279045 h 303522"/>
              <a:gd name="connsiteX16" fmla="*/ 174751 w 214986"/>
              <a:gd name="connsiteY16" fmla="*/ 254478 h 303522"/>
              <a:gd name="connsiteX17" fmla="*/ 163185 w 214986"/>
              <a:gd name="connsiteY17" fmla="*/ 225248 h 303522"/>
              <a:gd name="connsiteX18" fmla="*/ 175469 w 214986"/>
              <a:gd name="connsiteY18" fmla="*/ 215564 h 303522"/>
              <a:gd name="connsiteX19" fmla="*/ 171882 w 214986"/>
              <a:gd name="connsiteY19" fmla="*/ 208122 h 303522"/>
              <a:gd name="connsiteX20" fmla="*/ 167220 w 214986"/>
              <a:gd name="connsiteY20" fmla="*/ 198260 h 303522"/>
              <a:gd name="connsiteX21" fmla="*/ 194477 w 214986"/>
              <a:gd name="connsiteY21" fmla="*/ 196287 h 303522"/>
              <a:gd name="connsiteX22" fmla="*/ 214651 w 214986"/>
              <a:gd name="connsiteY22" fmla="*/ 189652 h 303522"/>
              <a:gd name="connsiteX23" fmla="*/ 211423 w 214986"/>
              <a:gd name="connsiteY23" fmla="*/ 180417 h 303522"/>
              <a:gd name="connsiteX24" fmla="*/ 212141 w 214986"/>
              <a:gd name="connsiteY24" fmla="*/ 166878 h 303522"/>
              <a:gd name="connsiteX25" fmla="*/ 205147 w 214986"/>
              <a:gd name="connsiteY25" fmla="*/ 152980 h 303522"/>
              <a:gd name="connsiteX26" fmla="*/ 209451 w 214986"/>
              <a:gd name="connsiteY26" fmla="*/ 119985 h 303522"/>
              <a:gd name="connsiteX27" fmla="*/ 188380 w 214986"/>
              <a:gd name="connsiteY27" fmla="*/ 114426 h 303522"/>
              <a:gd name="connsiteX28" fmla="*/ 163185 w 214986"/>
              <a:gd name="connsiteY28" fmla="*/ 103397 h 303522"/>
              <a:gd name="connsiteX29" fmla="*/ 132341 w 214986"/>
              <a:gd name="connsiteY29" fmla="*/ 100707 h 303522"/>
              <a:gd name="connsiteX30" fmla="*/ 120596 w 214986"/>
              <a:gd name="connsiteY30" fmla="*/ 76947 h 303522"/>
              <a:gd name="connsiteX31" fmla="*/ 112705 w 214986"/>
              <a:gd name="connsiteY31" fmla="*/ 65022 h 303522"/>
              <a:gd name="connsiteX32" fmla="*/ 104187 w 214986"/>
              <a:gd name="connsiteY32" fmla="*/ 61077 h 303522"/>
              <a:gd name="connsiteX33" fmla="*/ 106877 w 214986"/>
              <a:gd name="connsiteY33" fmla="*/ 52828 h 303522"/>
              <a:gd name="connsiteX34" fmla="*/ 109567 w 214986"/>
              <a:gd name="connsiteY34" fmla="*/ 39468 h 303522"/>
              <a:gd name="connsiteX35" fmla="*/ 125437 w 214986"/>
              <a:gd name="connsiteY35" fmla="*/ 19115 h 303522"/>
              <a:gd name="connsiteX36" fmla="*/ 130907 w 214986"/>
              <a:gd name="connsiteY36" fmla="*/ 15618 h 303522"/>
              <a:gd name="connsiteX37" fmla="*/ 135300 w 214986"/>
              <a:gd name="connsiteY37" fmla="*/ 12121 h 303522"/>
              <a:gd name="connsiteX38" fmla="*/ 139694 w 214986"/>
              <a:gd name="connsiteY38" fmla="*/ 913 h 303522"/>
              <a:gd name="connsiteX39" fmla="*/ 119340 w 214986"/>
              <a:gd name="connsiteY39" fmla="*/ 10507 h 303522"/>
              <a:gd name="connsiteX40" fmla="*/ 103739 w 214986"/>
              <a:gd name="connsiteY40" fmla="*/ 19742 h 303522"/>
              <a:gd name="connsiteX41" fmla="*/ 87331 w 214986"/>
              <a:gd name="connsiteY41" fmla="*/ 24943 h 303522"/>
              <a:gd name="connsiteX42" fmla="*/ 78903 w 214986"/>
              <a:gd name="connsiteY42" fmla="*/ 23777 h 303522"/>
              <a:gd name="connsiteX43" fmla="*/ 62136 w 214986"/>
              <a:gd name="connsiteY43" fmla="*/ 39378 h 303522"/>
              <a:gd name="connsiteX44" fmla="*/ 55770 w 214986"/>
              <a:gd name="connsiteY44" fmla="*/ 56594 h 303522"/>
              <a:gd name="connsiteX45" fmla="*/ 37748 w 214986"/>
              <a:gd name="connsiteY45" fmla="*/ 77395 h 303522"/>
              <a:gd name="connsiteX46" fmla="*/ 33803 w 214986"/>
              <a:gd name="connsiteY46" fmla="*/ 78292 h 303522"/>
              <a:gd name="connsiteX47" fmla="*/ 31292 w 214986"/>
              <a:gd name="connsiteY47" fmla="*/ 83940 h 303522"/>
              <a:gd name="connsiteX48" fmla="*/ 19098 w 214986"/>
              <a:gd name="connsiteY48" fmla="*/ 95776 h 303522"/>
              <a:gd name="connsiteX49" fmla="*/ 24836 w 214986"/>
              <a:gd name="connsiteY49" fmla="*/ 101425 h 303522"/>
              <a:gd name="connsiteX50" fmla="*/ 28423 w 214986"/>
              <a:gd name="connsiteY50" fmla="*/ 115412 h 303522"/>
              <a:gd name="connsiteX51" fmla="*/ 28423 w 214986"/>
              <a:gd name="connsiteY51" fmla="*/ 125364 h 303522"/>
              <a:gd name="connsiteX52" fmla="*/ 31651 w 214986"/>
              <a:gd name="connsiteY52" fmla="*/ 153339 h 303522"/>
              <a:gd name="connsiteX53" fmla="*/ 27616 w 214986"/>
              <a:gd name="connsiteY53" fmla="*/ 168940 h 303522"/>
              <a:gd name="connsiteX54" fmla="*/ 12822 w 214986"/>
              <a:gd name="connsiteY54" fmla="*/ 180955 h 303522"/>
              <a:gd name="connsiteX55" fmla="*/ 3586 w 214986"/>
              <a:gd name="connsiteY55" fmla="*/ 192521 h 303522"/>
              <a:gd name="connsiteX56" fmla="*/ 0 w 214986"/>
              <a:gd name="connsiteY56" fmla="*/ 200053 h 303522"/>
              <a:gd name="connsiteX57" fmla="*/ 22236 w 214986"/>
              <a:gd name="connsiteY57" fmla="*/ 212516 h 303522"/>
              <a:gd name="connsiteX58" fmla="*/ 33534 w 214986"/>
              <a:gd name="connsiteY58" fmla="*/ 220854 h 3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4986" h="303522">
                <a:moveTo>
                  <a:pt x="33623" y="220585"/>
                </a:moveTo>
                <a:cubicBezTo>
                  <a:pt x="38644" y="223544"/>
                  <a:pt x="45728" y="222648"/>
                  <a:pt x="47342" y="220585"/>
                </a:cubicBezTo>
                <a:cubicBezTo>
                  <a:pt x="49045" y="218523"/>
                  <a:pt x="53618" y="223096"/>
                  <a:pt x="60253" y="230628"/>
                </a:cubicBezTo>
                <a:lnTo>
                  <a:pt x="61060" y="231524"/>
                </a:lnTo>
                <a:cubicBezTo>
                  <a:pt x="66619" y="230269"/>
                  <a:pt x="73702" y="229283"/>
                  <a:pt x="76572" y="230986"/>
                </a:cubicBezTo>
                <a:cubicBezTo>
                  <a:pt x="81593" y="234124"/>
                  <a:pt x="80337" y="245422"/>
                  <a:pt x="87241" y="246050"/>
                </a:cubicBezTo>
                <a:cubicBezTo>
                  <a:pt x="94145" y="246677"/>
                  <a:pt x="99166" y="253581"/>
                  <a:pt x="98539" y="257347"/>
                </a:cubicBezTo>
                <a:cubicBezTo>
                  <a:pt x="97911" y="261113"/>
                  <a:pt x="106070" y="262996"/>
                  <a:pt x="105443" y="268644"/>
                </a:cubicBezTo>
                <a:cubicBezTo>
                  <a:pt x="104815" y="274293"/>
                  <a:pt x="123644" y="273038"/>
                  <a:pt x="126155" y="271155"/>
                </a:cubicBezTo>
                <a:cubicBezTo>
                  <a:pt x="128665" y="269272"/>
                  <a:pt x="133686" y="268017"/>
                  <a:pt x="136824" y="269900"/>
                </a:cubicBezTo>
                <a:cubicBezTo>
                  <a:pt x="139963" y="271783"/>
                  <a:pt x="145611" y="268017"/>
                  <a:pt x="148749" y="269272"/>
                </a:cubicBezTo>
                <a:cubicBezTo>
                  <a:pt x="151888" y="270527"/>
                  <a:pt x="164440" y="275548"/>
                  <a:pt x="161930" y="279942"/>
                </a:cubicBezTo>
                <a:cubicBezTo>
                  <a:pt x="159419" y="284335"/>
                  <a:pt x="150632" y="291239"/>
                  <a:pt x="152515" y="295005"/>
                </a:cubicBezTo>
                <a:cubicBezTo>
                  <a:pt x="154039" y="297964"/>
                  <a:pt x="160585" y="299847"/>
                  <a:pt x="163275" y="303523"/>
                </a:cubicBezTo>
                <a:cubicBezTo>
                  <a:pt x="163544" y="303523"/>
                  <a:pt x="163813" y="303523"/>
                  <a:pt x="164171" y="303523"/>
                </a:cubicBezTo>
                <a:cubicBezTo>
                  <a:pt x="169013" y="302447"/>
                  <a:pt x="171075" y="284335"/>
                  <a:pt x="171075" y="279045"/>
                </a:cubicBezTo>
                <a:cubicBezTo>
                  <a:pt x="171075" y="273755"/>
                  <a:pt x="173227" y="259857"/>
                  <a:pt x="174751" y="254478"/>
                </a:cubicBezTo>
                <a:cubicBezTo>
                  <a:pt x="177800" y="243987"/>
                  <a:pt x="163185" y="236635"/>
                  <a:pt x="163185" y="225248"/>
                </a:cubicBezTo>
                <a:cubicBezTo>
                  <a:pt x="163185" y="213861"/>
                  <a:pt x="168923" y="220227"/>
                  <a:pt x="175469" y="215564"/>
                </a:cubicBezTo>
                <a:cubicBezTo>
                  <a:pt x="181924" y="210902"/>
                  <a:pt x="175110" y="208929"/>
                  <a:pt x="171882" y="208122"/>
                </a:cubicBezTo>
                <a:cubicBezTo>
                  <a:pt x="168654" y="207405"/>
                  <a:pt x="166144" y="201667"/>
                  <a:pt x="167220" y="198260"/>
                </a:cubicBezTo>
                <a:cubicBezTo>
                  <a:pt x="168296" y="194852"/>
                  <a:pt x="188111" y="196287"/>
                  <a:pt x="194477" y="196287"/>
                </a:cubicBezTo>
                <a:cubicBezTo>
                  <a:pt x="200843" y="196287"/>
                  <a:pt x="214472" y="190549"/>
                  <a:pt x="214651" y="189652"/>
                </a:cubicBezTo>
                <a:cubicBezTo>
                  <a:pt x="214830" y="188755"/>
                  <a:pt x="216265" y="184272"/>
                  <a:pt x="211423" y="180417"/>
                </a:cubicBezTo>
                <a:cubicBezTo>
                  <a:pt x="206582" y="176651"/>
                  <a:pt x="208375" y="171182"/>
                  <a:pt x="212141" y="166878"/>
                </a:cubicBezTo>
                <a:cubicBezTo>
                  <a:pt x="215906" y="162574"/>
                  <a:pt x="209809" y="158181"/>
                  <a:pt x="205147" y="152980"/>
                </a:cubicBezTo>
                <a:cubicBezTo>
                  <a:pt x="200485" y="147780"/>
                  <a:pt x="204071" y="128772"/>
                  <a:pt x="209451" y="119985"/>
                </a:cubicBezTo>
                <a:cubicBezTo>
                  <a:pt x="214830" y="111198"/>
                  <a:pt x="198422" y="113170"/>
                  <a:pt x="188380" y="114426"/>
                </a:cubicBezTo>
                <a:cubicBezTo>
                  <a:pt x="178248" y="115681"/>
                  <a:pt x="169641" y="111736"/>
                  <a:pt x="163185" y="103397"/>
                </a:cubicBezTo>
                <a:cubicBezTo>
                  <a:pt x="156729" y="95148"/>
                  <a:pt x="147853" y="100349"/>
                  <a:pt x="132341" y="100707"/>
                </a:cubicBezTo>
                <a:cubicBezTo>
                  <a:pt x="116830" y="101066"/>
                  <a:pt x="119878" y="83582"/>
                  <a:pt x="120596" y="76947"/>
                </a:cubicBezTo>
                <a:cubicBezTo>
                  <a:pt x="121313" y="70312"/>
                  <a:pt x="112705" y="69415"/>
                  <a:pt x="112705" y="65022"/>
                </a:cubicBezTo>
                <a:cubicBezTo>
                  <a:pt x="112705" y="60628"/>
                  <a:pt x="108222" y="60718"/>
                  <a:pt x="104187" y="61077"/>
                </a:cubicBezTo>
                <a:cubicBezTo>
                  <a:pt x="100242" y="61435"/>
                  <a:pt x="104187" y="56235"/>
                  <a:pt x="106877" y="52828"/>
                </a:cubicBezTo>
                <a:cubicBezTo>
                  <a:pt x="109567" y="49421"/>
                  <a:pt x="109388" y="46731"/>
                  <a:pt x="109567" y="39468"/>
                </a:cubicBezTo>
                <a:cubicBezTo>
                  <a:pt x="109746" y="32295"/>
                  <a:pt x="120237" y="26108"/>
                  <a:pt x="125437" y="19115"/>
                </a:cubicBezTo>
                <a:cubicBezTo>
                  <a:pt x="126693" y="17411"/>
                  <a:pt x="128665" y="16335"/>
                  <a:pt x="130907" y="15618"/>
                </a:cubicBezTo>
                <a:cubicBezTo>
                  <a:pt x="131534" y="13914"/>
                  <a:pt x="132790" y="12569"/>
                  <a:pt x="135300" y="12121"/>
                </a:cubicBezTo>
                <a:cubicBezTo>
                  <a:pt x="143280" y="10507"/>
                  <a:pt x="147315" y="5307"/>
                  <a:pt x="139694" y="913"/>
                </a:cubicBezTo>
                <a:cubicBezTo>
                  <a:pt x="132072" y="-3480"/>
                  <a:pt x="127679" y="9342"/>
                  <a:pt x="119340" y="10507"/>
                </a:cubicBezTo>
                <a:cubicBezTo>
                  <a:pt x="110912" y="11673"/>
                  <a:pt x="109388" y="16873"/>
                  <a:pt x="103739" y="19742"/>
                </a:cubicBezTo>
                <a:cubicBezTo>
                  <a:pt x="98180" y="22522"/>
                  <a:pt x="87779" y="20101"/>
                  <a:pt x="87331" y="24943"/>
                </a:cubicBezTo>
                <a:cubicBezTo>
                  <a:pt x="86883" y="30143"/>
                  <a:pt x="83744" y="24943"/>
                  <a:pt x="78903" y="23777"/>
                </a:cubicBezTo>
                <a:cubicBezTo>
                  <a:pt x="74061" y="22612"/>
                  <a:pt x="61688" y="33371"/>
                  <a:pt x="62136" y="39378"/>
                </a:cubicBezTo>
                <a:cubicBezTo>
                  <a:pt x="62494" y="45386"/>
                  <a:pt x="64557" y="50945"/>
                  <a:pt x="55770" y="56594"/>
                </a:cubicBezTo>
                <a:cubicBezTo>
                  <a:pt x="46983" y="62153"/>
                  <a:pt x="41783" y="72553"/>
                  <a:pt x="37748" y="77395"/>
                </a:cubicBezTo>
                <a:cubicBezTo>
                  <a:pt x="36493" y="78830"/>
                  <a:pt x="35237" y="79009"/>
                  <a:pt x="33803" y="78292"/>
                </a:cubicBezTo>
                <a:cubicBezTo>
                  <a:pt x="33265" y="80892"/>
                  <a:pt x="32547" y="83044"/>
                  <a:pt x="31292" y="83940"/>
                </a:cubicBezTo>
                <a:cubicBezTo>
                  <a:pt x="29050" y="85554"/>
                  <a:pt x="23760" y="90934"/>
                  <a:pt x="19098" y="95776"/>
                </a:cubicBezTo>
                <a:cubicBezTo>
                  <a:pt x="21340" y="97928"/>
                  <a:pt x="23402" y="99900"/>
                  <a:pt x="24836" y="101425"/>
                </a:cubicBezTo>
                <a:cubicBezTo>
                  <a:pt x="30396" y="107432"/>
                  <a:pt x="26809" y="112184"/>
                  <a:pt x="28423" y="115412"/>
                </a:cubicBezTo>
                <a:cubicBezTo>
                  <a:pt x="30037" y="118640"/>
                  <a:pt x="31651" y="123392"/>
                  <a:pt x="28423" y="125364"/>
                </a:cubicBezTo>
                <a:cubicBezTo>
                  <a:pt x="25195" y="127337"/>
                  <a:pt x="28064" y="149304"/>
                  <a:pt x="31651" y="153339"/>
                </a:cubicBezTo>
                <a:cubicBezTo>
                  <a:pt x="35237" y="157374"/>
                  <a:pt x="31651" y="160960"/>
                  <a:pt x="27616" y="168940"/>
                </a:cubicBezTo>
                <a:cubicBezTo>
                  <a:pt x="23581" y="176920"/>
                  <a:pt x="19995" y="180506"/>
                  <a:pt x="12822" y="180955"/>
                </a:cubicBezTo>
                <a:cubicBezTo>
                  <a:pt x="5649" y="181403"/>
                  <a:pt x="6007" y="192521"/>
                  <a:pt x="3586" y="192521"/>
                </a:cubicBezTo>
                <a:cubicBezTo>
                  <a:pt x="1704" y="192521"/>
                  <a:pt x="269" y="196556"/>
                  <a:pt x="0" y="200053"/>
                </a:cubicBezTo>
                <a:cubicBezTo>
                  <a:pt x="6725" y="205702"/>
                  <a:pt x="18739" y="212516"/>
                  <a:pt x="22236" y="212516"/>
                </a:cubicBezTo>
                <a:cubicBezTo>
                  <a:pt x="26002" y="212516"/>
                  <a:pt x="28512" y="217985"/>
                  <a:pt x="33534" y="220854"/>
                </a:cubicBezTo>
                <a:close/>
              </a:path>
            </a:pathLst>
          </a:custGeom>
          <a:solidFill>
            <a:srgbClr val="00B0F0"/>
          </a:solidFill>
          <a:ln w="2239" cap="flat">
            <a:noFill/>
            <a:prstDash val="solid"/>
            <a:miter/>
          </a:ln>
        </p:spPr>
        <p:txBody>
          <a:bodyPr rtlCol="0" anchor="ctr"/>
          <a:lstStyle/>
          <a:p>
            <a:endParaRPr lang="es-PA"/>
          </a:p>
        </p:txBody>
      </p:sp>
      <p:sp>
        <p:nvSpPr>
          <p:cNvPr id="126" name="Freeform: Shape 125">
            <a:extLst>
              <a:ext uri="{FF2B5EF4-FFF2-40B4-BE49-F238E27FC236}">
                <a16:creationId xmlns:a16="http://schemas.microsoft.com/office/drawing/2014/main" id="{CD812C8A-0366-5C25-5CC7-0ED21D501D8E}"/>
              </a:ext>
            </a:extLst>
          </p:cNvPr>
          <p:cNvSpPr/>
          <p:nvPr/>
        </p:nvSpPr>
        <p:spPr>
          <a:xfrm>
            <a:off x="3909483" y="3583929"/>
            <a:ext cx="240869" cy="270369"/>
          </a:xfrm>
          <a:custGeom>
            <a:avLst/>
            <a:gdLst>
              <a:gd name="connsiteX0" fmla="*/ 218122 w 218829"/>
              <a:gd name="connsiteY0" fmla="*/ 147650 h 245629"/>
              <a:gd name="connsiteX1" fmla="*/ 207452 w 218829"/>
              <a:gd name="connsiteY1" fmla="*/ 130076 h 245629"/>
              <a:gd name="connsiteX2" fmla="*/ 192478 w 218829"/>
              <a:gd name="connsiteY2" fmla="*/ 121021 h 245629"/>
              <a:gd name="connsiteX3" fmla="*/ 172753 w 218829"/>
              <a:gd name="connsiteY3" fmla="*/ 111965 h 245629"/>
              <a:gd name="connsiteX4" fmla="*/ 170601 w 218829"/>
              <a:gd name="connsiteY4" fmla="*/ 97081 h 245629"/>
              <a:gd name="connsiteX5" fmla="*/ 167911 w 218829"/>
              <a:gd name="connsiteY5" fmla="*/ 83183 h 245629"/>
              <a:gd name="connsiteX6" fmla="*/ 161007 w 218829"/>
              <a:gd name="connsiteY6" fmla="*/ 70899 h 245629"/>
              <a:gd name="connsiteX7" fmla="*/ 141281 w 218829"/>
              <a:gd name="connsiteY7" fmla="*/ 66596 h 245629"/>
              <a:gd name="connsiteX8" fmla="*/ 126397 w 218829"/>
              <a:gd name="connsiteY8" fmla="*/ 59692 h 245629"/>
              <a:gd name="connsiteX9" fmla="*/ 118955 w 218829"/>
              <a:gd name="connsiteY9" fmla="*/ 53326 h 245629"/>
              <a:gd name="connsiteX10" fmla="*/ 106134 w 218829"/>
              <a:gd name="connsiteY10" fmla="*/ 50636 h 245629"/>
              <a:gd name="connsiteX11" fmla="*/ 84794 w 218829"/>
              <a:gd name="connsiteY11" fmla="*/ 37814 h 245629"/>
              <a:gd name="connsiteX12" fmla="*/ 78966 w 218829"/>
              <a:gd name="connsiteY12" fmla="*/ 2667 h 245629"/>
              <a:gd name="connsiteX13" fmla="*/ 61930 w 218829"/>
              <a:gd name="connsiteY13" fmla="*/ 1591 h 245629"/>
              <a:gd name="connsiteX14" fmla="*/ 40591 w 218829"/>
              <a:gd name="connsiteY14" fmla="*/ 11184 h 245629"/>
              <a:gd name="connsiteX15" fmla="*/ 25169 w 218829"/>
              <a:gd name="connsiteY15" fmla="*/ 19164 h 245629"/>
              <a:gd name="connsiteX16" fmla="*/ 9747 w 218829"/>
              <a:gd name="connsiteY16" fmla="*/ 22930 h 245629"/>
              <a:gd name="connsiteX17" fmla="*/ 3740 w 218829"/>
              <a:gd name="connsiteY17" fmla="*/ 21585 h 245629"/>
              <a:gd name="connsiteX18" fmla="*/ 16203 w 218829"/>
              <a:gd name="connsiteY18" fmla="*/ 46960 h 245629"/>
              <a:gd name="connsiteX19" fmla="*/ 11361 w 218829"/>
              <a:gd name="connsiteY19" fmla="*/ 56553 h 245629"/>
              <a:gd name="connsiteX20" fmla="*/ 12975 w 218829"/>
              <a:gd name="connsiteY20" fmla="*/ 82107 h 245629"/>
              <a:gd name="connsiteX21" fmla="*/ 8671 w 218829"/>
              <a:gd name="connsiteY21" fmla="*/ 96991 h 245629"/>
              <a:gd name="connsiteX22" fmla="*/ 4457 w 218829"/>
              <a:gd name="connsiteY22" fmla="*/ 112503 h 245629"/>
              <a:gd name="connsiteX23" fmla="*/ 11361 w 218829"/>
              <a:gd name="connsiteY23" fmla="*/ 121021 h 245629"/>
              <a:gd name="connsiteX24" fmla="*/ 1767 w 218829"/>
              <a:gd name="connsiteY24" fmla="*/ 135456 h 245629"/>
              <a:gd name="connsiteX25" fmla="*/ 243 w 218829"/>
              <a:gd name="connsiteY25" fmla="*/ 142898 h 245629"/>
              <a:gd name="connsiteX26" fmla="*/ 7595 w 218829"/>
              <a:gd name="connsiteY26" fmla="*/ 151506 h 245629"/>
              <a:gd name="connsiteX27" fmla="*/ 11899 w 218829"/>
              <a:gd name="connsiteY27" fmla="*/ 170693 h 245629"/>
              <a:gd name="connsiteX28" fmla="*/ 19341 w 218829"/>
              <a:gd name="connsiteY28" fmla="*/ 180825 h 245629"/>
              <a:gd name="connsiteX29" fmla="*/ 15575 w 218829"/>
              <a:gd name="connsiteY29" fmla="*/ 193647 h 245629"/>
              <a:gd name="connsiteX30" fmla="*/ 21941 w 218829"/>
              <a:gd name="connsiteY30" fmla="*/ 208531 h 245629"/>
              <a:gd name="connsiteX31" fmla="*/ 28307 w 218829"/>
              <a:gd name="connsiteY31" fmla="*/ 225029 h 245629"/>
              <a:gd name="connsiteX32" fmla="*/ 32611 w 218829"/>
              <a:gd name="connsiteY32" fmla="*/ 244754 h 245629"/>
              <a:gd name="connsiteX33" fmla="*/ 57089 w 218829"/>
              <a:gd name="connsiteY33" fmla="*/ 230319 h 245629"/>
              <a:gd name="connsiteX34" fmla="*/ 73048 w 218829"/>
              <a:gd name="connsiteY34" fmla="*/ 229781 h 245629"/>
              <a:gd name="connsiteX35" fmla="*/ 93850 w 218829"/>
              <a:gd name="connsiteY35" fmla="*/ 238299 h 245629"/>
              <a:gd name="connsiteX36" fmla="*/ 104520 w 218829"/>
              <a:gd name="connsiteY36" fmla="*/ 227629 h 245629"/>
              <a:gd name="connsiteX37" fmla="*/ 128549 w 218829"/>
              <a:gd name="connsiteY37" fmla="*/ 227629 h 245629"/>
              <a:gd name="connsiteX38" fmla="*/ 133929 w 218829"/>
              <a:gd name="connsiteY38" fmla="*/ 199923 h 245629"/>
              <a:gd name="connsiteX39" fmla="*/ 147737 w 218829"/>
              <a:gd name="connsiteY39" fmla="*/ 182887 h 245629"/>
              <a:gd name="connsiteX40" fmla="*/ 169614 w 218829"/>
              <a:gd name="connsiteY40" fmla="*/ 179122 h 245629"/>
              <a:gd name="connsiteX41" fmla="*/ 190416 w 218829"/>
              <a:gd name="connsiteY41" fmla="*/ 176970 h 245629"/>
              <a:gd name="connsiteX42" fmla="*/ 207452 w 218829"/>
              <a:gd name="connsiteY42" fmla="*/ 184412 h 245629"/>
              <a:gd name="connsiteX43" fmla="*/ 215970 w 218829"/>
              <a:gd name="connsiteY43" fmla="*/ 171052 h 245629"/>
              <a:gd name="connsiteX44" fmla="*/ 218122 w 218829"/>
              <a:gd name="connsiteY44" fmla="*/ 147560 h 24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8829" h="245629">
                <a:moveTo>
                  <a:pt x="218122" y="147650"/>
                </a:moveTo>
                <a:cubicBezTo>
                  <a:pt x="215432" y="139670"/>
                  <a:pt x="207452" y="138594"/>
                  <a:pt x="207452" y="130076"/>
                </a:cubicBezTo>
                <a:cubicBezTo>
                  <a:pt x="207452" y="121558"/>
                  <a:pt x="204224" y="120483"/>
                  <a:pt x="192478" y="121021"/>
                </a:cubicBezTo>
                <a:cubicBezTo>
                  <a:pt x="180733" y="121558"/>
                  <a:pt x="173291" y="118869"/>
                  <a:pt x="172753" y="111965"/>
                </a:cubicBezTo>
                <a:cubicBezTo>
                  <a:pt x="172215" y="105061"/>
                  <a:pt x="165311" y="99681"/>
                  <a:pt x="170601" y="97081"/>
                </a:cubicBezTo>
                <a:cubicBezTo>
                  <a:pt x="175891" y="94391"/>
                  <a:pt x="166835" y="89639"/>
                  <a:pt x="167911" y="83183"/>
                </a:cubicBezTo>
                <a:cubicBezTo>
                  <a:pt x="168987" y="76817"/>
                  <a:pt x="164683" y="74127"/>
                  <a:pt x="161007" y="70899"/>
                </a:cubicBezTo>
                <a:cubicBezTo>
                  <a:pt x="157241" y="67672"/>
                  <a:pt x="141281" y="72513"/>
                  <a:pt x="141281" y="66596"/>
                </a:cubicBezTo>
                <a:cubicBezTo>
                  <a:pt x="141281" y="60678"/>
                  <a:pt x="131688" y="59692"/>
                  <a:pt x="126397" y="59692"/>
                </a:cubicBezTo>
                <a:cubicBezTo>
                  <a:pt x="121107" y="59692"/>
                  <a:pt x="124783" y="52788"/>
                  <a:pt x="118955" y="53326"/>
                </a:cubicBezTo>
                <a:cubicBezTo>
                  <a:pt x="113127" y="53864"/>
                  <a:pt x="114114" y="49560"/>
                  <a:pt x="106134" y="50636"/>
                </a:cubicBezTo>
                <a:cubicBezTo>
                  <a:pt x="98154" y="51712"/>
                  <a:pt x="93312" y="47946"/>
                  <a:pt x="84794" y="37814"/>
                </a:cubicBezTo>
                <a:cubicBezTo>
                  <a:pt x="76276" y="27682"/>
                  <a:pt x="77352" y="7957"/>
                  <a:pt x="78966" y="2667"/>
                </a:cubicBezTo>
                <a:cubicBezTo>
                  <a:pt x="80580" y="-2623"/>
                  <a:pt x="68834" y="1591"/>
                  <a:pt x="61930" y="1591"/>
                </a:cubicBezTo>
                <a:cubicBezTo>
                  <a:pt x="55026" y="1591"/>
                  <a:pt x="48033" y="6881"/>
                  <a:pt x="40591" y="11184"/>
                </a:cubicBezTo>
                <a:cubicBezTo>
                  <a:pt x="33149" y="15488"/>
                  <a:pt x="28845" y="15399"/>
                  <a:pt x="25169" y="19164"/>
                </a:cubicBezTo>
                <a:cubicBezTo>
                  <a:pt x="21403" y="22930"/>
                  <a:pt x="15575" y="24992"/>
                  <a:pt x="9747" y="22930"/>
                </a:cubicBezTo>
                <a:cubicBezTo>
                  <a:pt x="8133" y="22303"/>
                  <a:pt x="5981" y="21854"/>
                  <a:pt x="3740" y="21585"/>
                </a:cubicBezTo>
                <a:cubicBezTo>
                  <a:pt x="6878" y="29386"/>
                  <a:pt x="14499" y="42297"/>
                  <a:pt x="16203" y="46960"/>
                </a:cubicBezTo>
                <a:cubicBezTo>
                  <a:pt x="18354" y="52788"/>
                  <a:pt x="13513" y="54402"/>
                  <a:pt x="11361" y="56553"/>
                </a:cubicBezTo>
                <a:cubicBezTo>
                  <a:pt x="9209" y="58706"/>
                  <a:pt x="12437" y="77893"/>
                  <a:pt x="12975" y="82107"/>
                </a:cubicBezTo>
                <a:cubicBezTo>
                  <a:pt x="13513" y="86411"/>
                  <a:pt x="5533" y="94391"/>
                  <a:pt x="8671" y="96991"/>
                </a:cubicBezTo>
                <a:cubicBezTo>
                  <a:pt x="11899" y="99681"/>
                  <a:pt x="4457" y="107661"/>
                  <a:pt x="4457" y="112503"/>
                </a:cubicBezTo>
                <a:cubicBezTo>
                  <a:pt x="4457" y="117344"/>
                  <a:pt x="11361" y="117255"/>
                  <a:pt x="11361" y="121021"/>
                </a:cubicBezTo>
                <a:cubicBezTo>
                  <a:pt x="11361" y="124786"/>
                  <a:pt x="5533" y="133304"/>
                  <a:pt x="1767" y="135456"/>
                </a:cubicBezTo>
                <a:cubicBezTo>
                  <a:pt x="-206" y="136532"/>
                  <a:pt x="-206" y="139581"/>
                  <a:pt x="243" y="142898"/>
                </a:cubicBezTo>
                <a:cubicBezTo>
                  <a:pt x="1319" y="142539"/>
                  <a:pt x="2126" y="147381"/>
                  <a:pt x="7595" y="151506"/>
                </a:cubicBezTo>
                <a:cubicBezTo>
                  <a:pt x="13961" y="156347"/>
                  <a:pt x="6519" y="164327"/>
                  <a:pt x="11899" y="170693"/>
                </a:cubicBezTo>
                <a:cubicBezTo>
                  <a:pt x="17189" y="177059"/>
                  <a:pt x="23107" y="177597"/>
                  <a:pt x="19341" y="180825"/>
                </a:cubicBezTo>
                <a:cubicBezTo>
                  <a:pt x="15575" y="184053"/>
                  <a:pt x="19879" y="190419"/>
                  <a:pt x="15575" y="193647"/>
                </a:cubicBezTo>
                <a:cubicBezTo>
                  <a:pt x="11271" y="196875"/>
                  <a:pt x="17189" y="206468"/>
                  <a:pt x="21941" y="208531"/>
                </a:cubicBezTo>
                <a:cubicBezTo>
                  <a:pt x="26783" y="210683"/>
                  <a:pt x="23555" y="220277"/>
                  <a:pt x="28307" y="225029"/>
                </a:cubicBezTo>
                <a:cubicBezTo>
                  <a:pt x="33059" y="229781"/>
                  <a:pt x="30997" y="240988"/>
                  <a:pt x="32611" y="244754"/>
                </a:cubicBezTo>
                <a:cubicBezTo>
                  <a:pt x="34225" y="248520"/>
                  <a:pt x="48571" y="239464"/>
                  <a:pt x="57089" y="230319"/>
                </a:cubicBezTo>
                <a:cubicBezTo>
                  <a:pt x="65607" y="221263"/>
                  <a:pt x="65068" y="228705"/>
                  <a:pt x="73048" y="229781"/>
                </a:cubicBezTo>
                <a:cubicBezTo>
                  <a:pt x="81028" y="230857"/>
                  <a:pt x="90084" y="230857"/>
                  <a:pt x="93850" y="238299"/>
                </a:cubicBezTo>
                <a:cubicBezTo>
                  <a:pt x="97616" y="245741"/>
                  <a:pt x="101830" y="230857"/>
                  <a:pt x="104520" y="227629"/>
                </a:cubicBezTo>
                <a:cubicBezTo>
                  <a:pt x="107210" y="224401"/>
                  <a:pt x="125321" y="228705"/>
                  <a:pt x="128549" y="227629"/>
                </a:cubicBezTo>
                <a:cubicBezTo>
                  <a:pt x="131777" y="226553"/>
                  <a:pt x="134377" y="203689"/>
                  <a:pt x="133929" y="199923"/>
                </a:cubicBezTo>
                <a:cubicBezTo>
                  <a:pt x="133391" y="196157"/>
                  <a:pt x="141371" y="187101"/>
                  <a:pt x="147737" y="182887"/>
                </a:cubicBezTo>
                <a:cubicBezTo>
                  <a:pt x="154103" y="178584"/>
                  <a:pt x="164235" y="181811"/>
                  <a:pt x="169614" y="179122"/>
                </a:cubicBezTo>
                <a:cubicBezTo>
                  <a:pt x="174904" y="176432"/>
                  <a:pt x="182974" y="176970"/>
                  <a:pt x="190416" y="176970"/>
                </a:cubicBezTo>
                <a:cubicBezTo>
                  <a:pt x="197858" y="176970"/>
                  <a:pt x="203238" y="184412"/>
                  <a:pt x="207452" y="184412"/>
                </a:cubicBezTo>
                <a:cubicBezTo>
                  <a:pt x="211666" y="184412"/>
                  <a:pt x="217046" y="177508"/>
                  <a:pt x="215970" y="171052"/>
                </a:cubicBezTo>
                <a:cubicBezTo>
                  <a:pt x="214894" y="164686"/>
                  <a:pt x="220812" y="155630"/>
                  <a:pt x="218122" y="14756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27" name="Freeform: Shape 126">
            <a:extLst>
              <a:ext uri="{FF2B5EF4-FFF2-40B4-BE49-F238E27FC236}">
                <a16:creationId xmlns:a16="http://schemas.microsoft.com/office/drawing/2014/main" id="{023E418F-0B75-9E62-9EBB-395DB5D95160}"/>
              </a:ext>
            </a:extLst>
          </p:cNvPr>
          <p:cNvSpPr/>
          <p:nvPr/>
        </p:nvSpPr>
        <p:spPr>
          <a:xfrm>
            <a:off x="3675465" y="3389815"/>
            <a:ext cx="252312" cy="371044"/>
          </a:xfrm>
          <a:custGeom>
            <a:avLst/>
            <a:gdLst>
              <a:gd name="connsiteX0" fmla="*/ 212131 w 229225"/>
              <a:gd name="connsiteY0" fmla="*/ 319698 h 337092"/>
              <a:gd name="connsiteX1" fmla="*/ 212759 w 229225"/>
              <a:gd name="connsiteY1" fmla="*/ 319070 h 337092"/>
              <a:gd name="connsiteX2" fmla="*/ 214283 w 229225"/>
              <a:gd name="connsiteY2" fmla="*/ 311628 h 337092"/>
              <a:gd name="connsiteX3" fmla="*/ 223877 w 229225"/>
              <a:gd name="connsiteY3" fmla="*/ 297193 h 337092"/>
              <a:gd name="connsiteX4" fmla="*/ 216973 w 229225"/>
              <a:gd name="connsiteY4" fmla="*/ 288675 h 337092"/>
              <a:gd name="connsiteX5" fmla="*/ 221187 w 229225"/>
              <a:gd name="connsiteY5" fmla="*/ 273163 h 337092"/>
              <a:gd name="connsiteX6" fmla="*/ 225491 w 229225"/>
              <a:gd name="connsiteY6" fmla="*/ 258279 h 337092"/>
              <a:gd name="connsiteX7" fmla="*/ 223877 w 229225"/>
              <a:gd name="connsiteY7" fmla="*/ 232726 h 337092"/>
              <a:gd name="connsiteX8" fmla="*/ 228718 w 229225"/>
              <a:gd name="connsiteY8" fmla="*/ 223132 h 337092"/>
              <a:gd name="connsiteX9" fmla="*/ 216256 w 229225"/>
              <a:gd name="connsiteY9" fmla="*/ 197757 h 337092"/>
              <a:gd name="connsiteX10" fmla="*/ 198861 w 229225"/>
              <a:gd name="connsiteY10" fmla="*/ 198564 h 337092"/>
              <a:gd name="connsiteX11" fmla="*/ 194557 w 229225"/>
              <a:gd name="connsiteY11" fmla="*/ 175073 h 337092"/>
              <a:gd name="connsiteX12" fmla="*/ 186577 w 229225"/>
              <a:gd name="connsiteY12" fmla="*/ 176687 h 337092"/>
              <a:gd name="connsiteX13" fmla="*/ 167390 w 229225"/>
              <a:gd name="connsiteY13" fmla="*/ 179377 h 337092"/>
              <a:gd name="connsiteX14" fmla="*/ 157796 w 229225"/>
              <a:gd name="connsiteY14" fmla="*/ 169245 h 337092"/>
              <a:gd name="connsiteX15" fmla="*/ 148740 w 229225"/>
              <a:gd name="connsiteY15" fmla="*/ 162341 h 337092"/>
              <a:gd name="connsiteX16" fmla="*/ 141298 w 229225"/>
              <a:gd name="connsiteY16" fmla="*/ 146919 h 337092"/>
              <a:gd name="connsiteX17" fmla="*/ 136456 w 229225"/>
              <a:gd name="connsiteY17" fmla="*/ 131497 h 337092"/>
              <a:gd name="connsiteX18" fmla="*/ 139146 w 229225"/>
              <a:gd name="connsiteY18" fmla="*/ 119751 h 337092"/>
              <a:gd name="connsiteX19" fmla="*/ 147126 w 229225"/>
              <a:gd name="connsiteY19" fmla="*/ 110157 h 337092"/>
              <a:gd name="connsiteX20" fmla="*/ 152954 w 229225"/>
              <a:gd name="connsiteY20" fmla="*/ 93122 h 337092"/>
              <a:gd name="connsiteX21" fmla="*/ 168914 w 229225"/>
              <a:gd name="connsiteY21" fmla="*/ 82452 h 337092"/>
              <a:gd name="connsiteX22" fmla="*/ 190792 w 229225"/>
              <a:gd name="connsiteY22" fmla="*/ 74472 h 337092"/>
              <a:gd name="connsiteX23" fmla="*/ 205406 w 229225"/>
              <a:gd name="connsiteY23" fmla="*/ 73486 h 337092"/>
              <a:gd name="connsiteX24" fmla="*/ 194647 w 229225"/>
              <a:gd name="connsiteY24" fmla="*/ 64968 h 337092"/>
              <a:gd name="connsiteX25" fmla="*/ 204061 w 229225"/>
              <a:gd name="connsiteY25" fmla="*/ 49905 h 337092"/>
              <a:gd name="connsiteX26" fmla="*/ 190881 w 229225"/>
              <a:gd name="connsiteY26" fmla="*/ 39235 h 337092"/>
              <a:gd name="connsiteX27" fmla="*/ 178956 w 229225"/>
              <a:gd name="connsiteY27" fmla="*/ 39862 h 337092"/>
              <a:gd name="connsiteX28" fmla="*/ 168286 w 229225"/>
              <a:gd name="connsiteY28" fmla="*/ 41118 h 337092"/>
              <a:gd name="connsiteX29" fmla="*/ 147574 w 229225"/>
              <a:gd name="connsiteY29" fmla="*/ 38607 h 337092"/>
              <a:gd name="connsiteX30" fmla="*/ 140670 w 229225"/>
              <a:gd name="connsiteY30" fmla="*/ 27310 h 337092"/>
              <a:gd name="connsiteX31" fmla="*/ 129373 w 229225"/>
              <a:gd name="connsiteY31" fmla="*/ 16012 h 337092"/>
              <a:gd name="connsiteX32" fmla="*/ 118703 w 229225"/>
              <a:gd name="connsiteY32" fmla="*/ 949 h 337092"/>
              <a:gd name="connsiteX33" fmla="*/ 103192 w 229225"/>
              <a:gd name="connsiteY33" fmla="*/ 1487 h 337092"/>
              <a:gd name="connsiteX34" fmla="*/ 107406 w 229225"/>
              <a:gd name="connsiteY34" fmla="*/ 14309 h 337092"/>
              <a:gd name="connsiteX35" fmla="*/ 97364 w 229225"/>
              <a:gd name="connsiteY35" fmla="*/ 32600 h 337092"/>
              <a:gd name="connsiteX36" fmla="*/ 61947 w 229225"/>
              <a:gd name="connsiteY36" fmla="*/ 51787 h 337092"/>
              <a:gd name="connsiteX37" fmla="*/ 45718 w 229225"/>
              <a:gd name="connsiteY37" fmla="*/ 80569 h 337092"/>
              <a:gd name="connsiteX38" fmla="*/ 32807 w 229225"/>
              <a:gd name="connsiteY38" fmla="*/ 81376 h 337092"/>
              <a:gd name="connsiteX39" fmla="*/ 19088 w 229225"/>
              <a:gd name="connsiteY39" fmla="*/ 77610 h 337092"/>
              <a:gd name="connsiteX40" fmla="*/ 19088 w 229225"/>
              <a:gd name="connsiteY40" fmla="*/ 68465 h 337092"/>
              <a:gd name="connsiteX41" fmla="*/ 15592 w 229225"/>
              <a:gd name="connsiteY41" fmla="*/ 59229 h 337092"/>
              <a:gd name="connsiteX42" fmla="*/ 708 w 229225"/>
              <a:gd name="connsiteY42" fmla="*/ 75010 h 337092"/>
              <a:gd name="connsiteX43" fmla="*/ 7522 w 229225"/>
              <a:gd name="connsiteY43" fmla="*/ 99757 h 337092"/>
              <a:gd name="connsiteX44" fmla="*/ 1963 w 229225"/>
              <a:gd name="connsiteY44" fmla="*/ 104509 h 337092"/>
              <a:gd name="connsiteX45" fmla="*/ 21510 w 229225"/>
              <a:gd name="connsiteY45" fmla="*/ 120110 h 337092"/>
              <a:gd name="connsiteX46" fmla="*/ 39531 w 229225"/>
              <a:gd name="connsiteY46" fmla="*/ 144857 h 337092"/>
              <a:gd name="connsiteX47" fmla="*/ 52353 w 229225"/>
              <a:gd name="connsiteY47" fmla="*/ 172473 h 337092"/>
              <a:gd name="connsiteX48" fmla="*/ 80328 w 229225"/>
              <a:gd name="connsiteY48" fmla="*/ 225642 h 337092"/>
              <a:gd name="connsiteX49" fmla="*/ 91087 w 229225"/>
              <a:gd name="connsiteY49" fmla="*/ 248865 h 337092"/>
              <a:gd name="connsiteX50" fmla="*/ 97902 w 229225"/>
              <a:gd name="connsiteY50" fmla="*/ 265273 h 337092"/>
              <a:gd name="connsiteX51" fmla="*/ 126325 w 229225"/>
              <a:gd name="connsiteY51" fmla="*/ 285267 h 337092"/>
              <a:gd name="connsiteX52" fmla="*/ 178328 w 229225"/>
              <a:gd name="connsiteY52" fmla="*/ 317277 h 337092"/>
              <a:gd name="connsiteX53" fmla="*/ 199937 w 229225"/>
              <a:gd name="connsiteY53" fmla="*/ 333685 h 337092"/>
              <a:gd name="connsiteX54" fmla="*/ 200923 w 229225"/>
              <a:gd name="connsiteY54" fmla="*/ 337092 h 337092"/>
              <a:gd name="connsiteX55" fmla="*/ 204868 w 229225"/>
              <a:gd name="connsiteY55" fmla="*/ 334223 h 337092"/>
              <a:gd name="connsiteX56" fmla="*/ 212310 w 229225"/>
              <a:gd name="connsiteY56" fmla="*/ 319787 h 33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9225" h="337092">
                <a:moveTo>
                  <a:pt x="212131" y="319698"/>
                </a:moveTo>
                <a:cubicBezTo>
                  <a:pt x="212131" y="319698"/>
                  <a:pt x="212579" y="319160"/>
                  <a:pt x="212759" y="319070"/>
                </a:cubicBezTo>
                <a:cubicBezTo>
                  <a:pt x="212310" y="315842"/>
                  <a:pt x="212310" y="312794"/>
                  <a:pt x="214283" y="311628"/>
                </a:cubicBezTo>
                <a:cubicBezTo>
                  <a:pt x="218049" y="309476"/>
                  <a:pt x="223877" y="300958"/>
                  <a:pt x="223877" y="297193"/>
                </a:cubicBezTo>
                <a:cubicBezTo>
                  <a:pt x="223877" y="293427"/>
                  <a:pt x="216973" y="293427"/>
                  <a:pt x="216973" y="288675"/>
                </a:cubicBezTo>
                <a:cubicBezTo>
                  <a:pt x="216973" y="283922"/>
                  <a:pt x="224415" y="275853"/>
                  <a:pt x="221187" y="273163"/>
                </a:cubicBezTo>
                <a:cubicBezTo>
                  <a:pt x="217959" y="270473"/>
                  <a:pt x="226029" y="262493"/>
                  <a:pt x="225491" y="258279"/>
                </a:cubicBezTo>
                <a:cubicBezTo>
                  <a:pt x="224953" y="253975"/>
                  <a:pt x="221725" y="234788"/>
                  <a:pt x="223877" y="232726"/>
                </a:cubicBezTo>
                <a:cubicBezTo>
                  <a:pt x="226029" y="230574"/>
                  <a:pt x="230781" y="228960"/>
                  <a:pt x="228718" y="223132"/>
                </a:cubicBezTo>
                <a:cubicBezTo>
                  <a:pt x="227015" y="218469"/>
                  <a:pt x="219394" y="205648"/>
                  <a:pt x="216256" y="197757"/>
                </a:cubicBezTo>
                <a:cubicBezTo>
                  <a:pt x="210338" y="196950"/>
                  <a:pt x="203075" y="197040"/>
                  <a:pt x="198861" y="198564"/>
                </a:cubicBezTo>
                <a:cubicBezTo>
                  <a:pt x="193033" y="200716"/>
                  <a:pt x="194557" y="182066"/>
                  <a:pt x="194557" y="175073"/>
                </a:cubicBezTo>
                <a:cubicBezTo>
                  <a:pt x="194557" y="168079"/>
                  <a:pt x="188729" y="171845"/>
                  <a:pt x="186577" y="176687"/>
                </a:cubicBezTo>
                <a:cubicBezTo>
                  <a:pt x="184425" y="181528"/>
                  <a:pt x="175908" y="179377"/>
                  <a:pt x="167390" y="179377"/>
                </a:cubicBezTo>
                <a:cubicBezTo>
                  <a:pt x="158872" y="179377"/>
                  <a:pt x="163086" y="168707"/>
                  <a:pt x="157796" y="169245"/>
                </a:cubicBezTo>
                <a:cubicBezTo>
                  <a:pt x="152506" y="169783"/>
                  <a:pt x="148202" y="167631"/>
                  <a:pt x="148740" y="162341"/>
                </a:cubicBezTo>
                <a:cubicBezTo>
                  <a:pt x="149278" y="157051"/>
                  <a:pt x="144974" y="152747"/>
                  <a:pt x="141298" y="146919"/>
                </a:cubicBezTo>
                <a:cubicBezTo>
                  <a:pt x="137532" y="141091"/>
                  <a:pt x="133318" y="135173"/>
                  <a:pt x="136456" y="131497"/>
                </a:cubicBezTo>
                <a:cubicBezTo>
                  <a:pt x="139684" y="127731"/>
                  <a:pt x="134304" y="124593"/>
                  <a:pt x="139146" y="119751"/>
                </a:cubicBezTo>
                <a:cubicBezTo>
                  <a:pt x="143988" y="114910"/>
                  <a:pt x="148740" y="116523"/>
                  <a:pt x="147126" y="110157"/>
                </a:cubicBezTo>
                <a:cubicBezTo>
                  <a:pt x="145512" y="103791"/>
                  <a:pt x="152416" y="100026"/>
                  <a:pt x="152954" y="93122"/>
                </a:cubicBezTo>
                <a:cubicBezTo>
                  <a:pt x="153492" y="86218"/>
                  <a:pt x="161472" y="88369"/>
                  <a:pt x="168914" y="82452"/>
                </a:cubicBezTo>
                <a:cubicBezTo>
                  <a:pt x="176356" y="76534"/>
                  <a:pt x="184336" y="79762"/>
                  <a:pt x="190792" y="74472"/>
                </a:cubicBezTo>
                <a:cubicBezTo>
                  <a:pt x="196799" y="69451"/>
                  <a:pt x="200923" y="73755"/>
                  <a:pt x="205406" y="73486"/>
                </a:cubicBezTo>
                <a:cubicBezTo>
                  <a:pt x="202717" y="69720"/>
                  <a:pt x="196171" y="67927"/>
                  <a:pt x="194647" y="64968"/>
                </a:cubicBezTo>
                <a:cubicBezTo>
                  <a:pt x="192764" y="61202"/>
                  <a:pt x="201551" y="54298"/>
                  <a:pt x="204061" y="49905"/>
                </a:cubicBezTo>
                <a:cubicBezTo>
                  <a:pt x="206572" y="45511"/>
                  <a:pt x="194019" y="40490"/>
                  <a:pt x="190881" y="39235"/>
                </a:cubicBezTo>
                <a:cubicBezTo>
                  <a:pt x="187743" y="37979"/>
                  <a:pt x="182094" y="41745"/>
                  <a:pt x="178956" y="39862"/>
                </a:cubicBezTo>
                <a:cubicBezTo>
                  <a:pt x="175818" y="37979"/>
                  <a:pt x="170797" y="39235"/>
                  <a:pt x="168286" y="41118"/>
                </a:cubicBezTo>
                <a:cubicBezTo>
                  <a:pt x="165776" y="43000"/>
                  <a:pt x="146947" y="44256"/>
                  <a:pt x="147574" y="38607"/>
                </a:cubicBezTo>
                <a:cubicBezTo>
                  <a:pt x="148202" y="32958"/>
                  <a:pt x="140043" y="31075"/>
                  <a:pt x="140670" y="27310"/>
                </a:cubicBezTo>
                <a:cubicBezTo>
                  <a:pt x="141298" y="23544"/>
                  <a:pt x="136277" y="16640"/>
                  <a:pt x="129373" y="16012"/>
                </a:cubicBezTo>
                <a:cubicBezTo>
                  <a:pt x="122469" y="15385"/>
                  <a:pt x="123724" y="4087"/>
                  <a:pt x="118703" y="949"/>
                </a:cubicBezTo>
                <a:cubicBezTo>
                  <a:pt x="115834" y="-844"/>
                  <a:pt x="108751" y="232"/>
                  <a:pt x="103192" y="1487"/>
                </a:cubicBezTo>
                <a:cubicBezTo>
                  <a:pt x="109199" y="8301"/>
                  <a:pt x="111351" y="11081"/>
                  <a:pt x="107406" y="14309"/>
                </a:cubicBezTo>
                <a:cubicBezTo>
                  <a:pt x="102116" y="18523"/>
                  <a:pt x="107406" y="19330"/>
                  <a:pt x="97364" y="32600"/>
                </a:cubicBezTo>
                <a:cubicBezTo>
                  <a:pt x="87321" y="45959"/>
                  <a:pt x="70286" y="49277"/>
                  <a:pt x="61947" y="51787"/>
                </a:cubicBezTo>
                <a:cubicBezTo>
                  <a:pt x="53608" y="54298"/>
                  <a:pt x="50291" y="69720"/>
                  <a:pt x="45718" y="80569"/>
                </a:cubicBezTo>
                <a:cubicBezTo>
                  <a:pt x="41146" y="91418"/>
                  <a:pt x="37380" y="87652"/>
                  <a:pt x="32807" y="81376"/>
                </a:cubicBezTo>
                <a:cubicBezTo>
                  <a:pt x="28234" y="75100"/>
                  <a:pt x="24468" y="82631"/>
                  <a:pt x="19088" y="77610"/>
                </a:cubicBezTo>
                <a:cubicBezTo>
                  <a:pt x="13709" y="72589"/>
                  <a:pt x="16130" y="72589"/>
                  <a:pt x="19088" y="68465"/>
                </a:cubicBezTo>
                <a:cubicBezTo>
                  <a:pt x="20703" y="66223"/>
                  <a:pt x="18909" y="62637"/>
                  <a:pt x="15592" y="59229"/>
                </a:cubicBezTo>
                <a:cubicBezTo>
                  <a:pt x="9674" y="60485"/>
                  <a:pt x="3667" y="68644"/>
                  <a:pt x="708" y="75010"/>
                </a:cubicBezTo>
                <a:cubicBezTo>
                  <a:pt x="-2520" y="81824"/>
                  <a:pt x="6267" y="95005"/>
                  <a:pt x="7522" y="99757"/>
                </a:cubicBezTo>
                <a:cubicBezTo>
                  <a:pt x="8688" y="104509"/>
                  <a:pt x="2680" y="100115"/>
                  <a:pt x="1963" y="104509"/>
                </a:cubicBezTo>
                <a:cubicBezTo>
                  <a:pt x="1156" y="108902"/>
                  <a:pt x="15143" y="115268"/>
                  <a:pt x="21510" y="120110"/>
                </a:cubicBezTo>
                <a:cubicBezTo>
                  <a:pt x="27875" y="124952"/>
                  <a:pt x="33524" y="138491"/>
                  <a:pt x="39531" y="144857"/>
                </a:cubicBezTo>
                <a:cubicBezTo>
                  <a:pt x="45539" y="151223"/>
                  <a:pt x="45898" y="156871"/>
                  <a:pt x="52353" y="172473"/>
                </a:cubicBezTo>
                <a:cubicBezTo>
                  <a:pt x="58719" y="188074"/>
                  <a:pt x="71541" y="214434"/>
                  <a:pt x="80328" y="225642"/>
                </a:cubicBezTo>
                <a:cubicBezTo>
                  <a:pt x="89115" y="236850"/>
                  <a:pt x="93149" y="245637"/>
                  <a:pt x="91087" y="248865"/>
                </a:cubicBezTo>
                <a:cubicBezTo>
                  <a:pt x="89115" y="252093"/>
                  <a:pt x="91446" y="260879"/>
                  <a:pt x="97902" y="265273"/>
                </a:cubicBezTo>
                <a:cubicBezTo>
                  <a:pt x="104267" y="269666"/>
                  <a:pt x="109468" y="276839"/>
                  <a:pt x="126325" y="285267"/>
                </a:cubicBezTo>
                <a:cubicBezTo>
                  <a:pt x="143091" y="293696"/>
                  <a:pt x="173935" y="309655"/>
                  <a:pt x="178328" y="317277"/>
                </a:cubicBezTo>
                <a:cubicBezTo>
                  <a:pt x="182722" y="324898"/>
                  <a:pt x="197158" y="332071"/>
                  <a:pt x="199937" y="333685"/>
                </a:cubicBezTo>
                <a:cubicBezTo>
                  <a:pt x="200744" y="334133"/>
                  <a:pt x="200923" y="335388"/>
                  <a:pt x="200923" y="337092"/>
                </a:cubicBezTo>
                <a:cubicBezTo>
                  <a:pt x="202537" y="335747"/>
                  <a:pt x="203972" y="334671"/>
                  <a:pt x="204868" y="334223"/>
                </a:cubicBezTo>
                <a:cubicBezTo>
                  <a:pt x="210158" y="331533"/>
                  <a:pt x="210697" y="322477"/>
                  <a:pt x="212310" y="319787"/>
                </a:cubicBezTo>
                <a:close/>
              </a:path>
            </a:pathLst>
          </a:custGeom>
          <a:solidFill>
            <a:srgbClr val="92D050"/>
          </a:solidFill>
          <a:ln w="2239" cap="flat">
            <a:noFill/>
            <a:prstDash val="solid"/>
            <a:miter/>
          </a:ln>
        </p:spPr>
        <p:txBody>
          <a:bodyPr rtlCol="0" anchor="ctr"/>
          <a:lstStyle/>
          <a:p>
            <a:endParaRPr lang="es-PA"/>
          </a:p>
        </p:txBody>
      </p:sp>
      <p:sp>
        <p:nvSpPr>
          <p:cNvPr id="128" name="Freeform: Shape 127">
            <a:extLst>
              <a:ext uri="{FF2B5EF4-FFF2-40B4-BE49-F238E27FC236}">
                <a16:creationId xmlns:a16="http://schemas.microsoft.com/office/drawing/2014/main" id="{40B47C43-7DB1-9AB5-A40C-1AA149ADC16C}"/>
              </a:ext>
            </a:extLst>
          </p:cNvPr>
          <p:cNvSpPr/>
          <p:nvPr/>
        </p:nvSpPr>
        <p:spPr>
          <a:xfrm>
            <a:off x="3834587" y="3143239"/>
            <a:ext cx="273240" cy="229304"/>
          </a:xfrm>
          <a:custGeom>
            <a:avLst/>
            <a:gdLst>
              <a:gd name="connsiteX0" fmla="*/ 22917 w 248238"/>
              <a:gd name="connsiteY0" fmla="*/ 12911 h 208322"/>
              <a:gd name="connsiteX1" fmla="*/ 7047 w 248238"/>
              <a:gd name="connsiteY1" fmla="*/ 33265 h 208322"/>
              <a:gd name="connsiteX2" fmla="*/ 4357 w 248238"/>
              <a:gd name="connsiteY2" fmla="*/ 46624 h 208322"/>
              <a:gd name="connsiteX3" fmla="*/ 1667 w 248238"/>
              <a:gd name="connsiteY3" fmla="*/ 54873 h 208322"/>
              <a:gd name="connsiteX4" fmla="*/ 10185 w 248238"/>
              <a:gd name="connsiteY4" fmla="*/ 58818 h 208322"/>
              <a:gd name="connsiteX5" fmla="*/ 18075 w 248238"/>
              <a:gd name="connsiteY5" fmla="*/ 70743 h 208322"/>
              <a:gd name="connsiteX6" fmla="*/ 29821 w 248238"/>
              <a:gd name="connsiteY6" fmla="*/ 94504 h 208322"/>
              <a:gd name="connsiteX7" fmla="*/ 60665 w 248238"/>
              <a:gd name="connsiteY7" fmla="*/ 97194 h 208322"/>
              <a:gd name="connsiteX8" fmla="*/ 85860 w 248238"/>
              <a:gd name="connsiteY8" fmla="*/ 108222 h 208322"/>
              <a:gd name="connsiteX9" fmla="*/ 106931 w 248238"/>
              <a:gd name="connsiteY9" fmla="*/ 113781 h 208322"/>
              <a:gd name="connsiteX10" fmla="*/ 102627 w 248238"/>
              <a:gd name="connsiteY10" fmla="*/ 146777 h 208322"/>
              <a:gd name="connsiteX11" fmla="*/ 109620 w 248238"/>
              <a:gd name="connsiteY11" fmla="*/ 160674 h 208322"/>
              <a:gd name="connsiteX12" fmla="*/ 108903 w 248238"/>
              <a:gd name="connsiteY12" fmla="*/ 174213 h 208322"/>
              <a:gd name="connsiteX13" fmla="*/ 112131 w 248238"/>
              <a:gd name="connsiteY13" fmla="*/ 183449 h 208322"/>
              <a:gd name="connsiteX14" fmla="*/ 109620 w 248238"/>
              <a:gd name="connsiteY14" fmla="*/ 184973 h 208322"/>
              <a:gd name="connsiteX15" fmla="*/ 123428 w 248238"/>
              <a:gd name="connsiteY15" fmla="*/ 203174 h 208322"/>
              <a:gd name="connsiteX16" fmla="*/ 134277 w 248238"/>
              <a:gd name="connsiteY16" fmla="*/ 207478 h 208322"/>
              <a:gd name="connsiteX17" fmla="*/ 144051 w 248238"/>
              <a:gd name="connsiteY17" fmla="*/ 205864 h 208322"/>
              <a:gd name="connsiteX18" fmla="*/ 156514 w 248238"/>
              <a:gd name="connsiteY18" fmla="*/ 199409 h 208322"/>
              <a:gd name="connsiteX19" fmla="*/ 168439 w 248238"/>
              <a:gd name="connsiteY19" fmla="*/ 193491 h 208322"/>
              <a:gd name="connsiteX20" fmla="*/ 178750 w 248238"/>
              <a:gd name="connsiteY20" fmla="*/ 183718 h 208322"/>
              <a:gd name="connsiteX21" fmla="*/ 180902 w 248238"/>
              <a:gd name="connsiteY21" fmla="*/ 176096 h 208322"/>
              <a:gd name="connsiteX22" fmla="*/ 171667 w 248238"/>
              <a:gd name="connsiteY22" fmla="*/ 173944 h 208322"/>
              <a:gd name="connsiteX23" fmla="*/ 166825 w 248238"/>
              <a:gd name="connsiteY23" fmla="*/ 162557 h 208322"/>
              <a:gd name="connsiteX24" fmla="*/ 159831 w 248238"/>
              <a:gd name="connsiteY24" fmla="*/ 149018 h 208322"/>
              <a:gd name="connsiteX25" fmla="*/ 171756 w 248238"/>
              <a:gd name="connsiteY25" fmla="*/ 146867 h 208322"/>
              <a:gd name="connsiteX26" fmla="*/ 187447 w 248238"/>
              <a:gd name="connsiteY26" fmla="*/ 152246 h 208322"/>
              <a:gd name="connsiteX27" fmla="*/ 194441 w 248238"/>
              <a:gd name="connsiteY27" fmla="*/ 152784 h 208322"/>
              <a:gd name="connsiteX28" fmla="*/ 206904 w 248238"/>
              <a:gd name="connsiteY28" fmla="*/ 145791 h 208322"/>
              <a:gd name="connsiteX29" fmla="*/ 229140 w 248238"/>
              <a:gd name="connsiteY29" fmla="*/ 137093 h 208322"/>
              <a:gd name="connsiteX30" fmla="*/ 233982 w 248238"/>
              <a:gd name="connsiteY30" fmla="*/ 130638 h 208322"/>
              <a:gd name="connsiteX31" fmla="*/ 222146 w 248238"/>
              <a:gd name="connsiteY31" fmla="*/ 116112 h 208322"/>
              <a:gd name="connsiteX32" fmla="*/ 224119 w 248238"/>
              <a:gd name="connsiteY32" fmla="*/ 106429 h 208322"/>
              <a:gd name="connsiteX33" fmla="*/ 232547 w 248238"/>
              <a:gd name="connsiteY33" fmla="*/ 98001 h 208322"/>
              <a:gd name="connsiteX34" fmla="*/ 235147 w 248238"/>
              <a:gd name="connsiteY34" fmla="*/ 88317 h 208322"/>
              <a:gd name="connsiteX35" fmla="*/ 241603 w 248238"/>
              <a:gd name="connsiteY35" fmla="*/ 76033 h 208322"/>
              <a:gd name="connsiteX36" fmla="*/ 248238 w 248238"/>
              <a:gd name="connsiteY36" fmla="*/ 67426 h 208322"/>
              <a:gd name="connsiteX37" fmla="*/ 222057 w 248238"/>
              <a:gd name="connsiteY37" fmla="*/ 64736 h 208322"/>
              <a:gd name="connsiteX38" fmla="*/ 226809 w 248238"/>
              <a:gd name="connsiteY38" fmla="*/ 49942 h 208322"/>
              <a:gd name="connsiteX39" fmla="*/ 200000 w 248238"/>
              <a:gd name="connsiteY39" fmla="*/ 39989 h 208322"/>
              <a:gd name="connsiteX40" fmla="*/ 202421 w 248238"/>
              <a:gd name="connsiteY40" fmla="*/ 30037 h 208322"/>
              <a:gd name="connsiteX41" fmla="*/ 187268 w 248238"/>
              <a:gd name="connsiteY41" fmla="*/ 25643 h 208322"/>
              <a:gd name="connsiteX42" fmla="*/ 152479 w 248238"/>
              <a:gd name="connsiteY42" fmla="*/ 38017 h 208322"/>
              <a:gd name="connsiteX43" fmla="*/ 118497 w 248238"/>
              <a:gd name="connsiteY43" fmla="*/ 28064 h 208322"/>
              <a:gd name="connsiteX44" fmla="*/ 94916 w 248238"/>
              <a:gd name="connsiteY44" fmla="*/ 24029 h 208322"/>
              <a:gd name="connsiteX45" fmla="*/ 80929 w 248238"/>
              <a:gd name="connsiteY45" fmla="*/ 10042 h 208322"/>
              <a:gd name="connsiteX46" fmla="*/ 65776 w 248238"/>
              <a:gd name="connsiteY46" fmla="*/ 0 h 208322"/>
              <a:gd name="connsiteX47" fmla="*/ 60575 w 248238"/>
              <a:gd name="connsiteY47" fmla="*/ 11566 h 208322"/>
              <a:gd name="connsiteX48" fmla="*/ 36187 w 248238"/>
              <a:gd name="connsiteY48" fmla="*/ 25554 h 208322"/>
              <a:gd name="connsiteX49" fmla="*/ 42195 w 248238"/>
              <a:gd name="connsiteY49" fmla="*/ 51914 h 208322"/>
              <a:gd name="connsiteX50" fmla="*/ 23007 w 248238"/>
              <a:gd name="connsiteY50" fmla="*/ 45548 h 208322"/>
              <a:gd name="connsiteX51" fmla="*/ 30987 w 248238"/>
              <a:gd name="connsiteY51" fmla="*/ 21967 h 208322"/>
              <a:gd name="connsiteX52" fmla="*/ 28566 w 248238"/>
              <a:gd name="connsiteY52" fmla="*/ 9504 h 208322"/>
              <a:gd name="connsiteX53" fmla="*/ 23096 w 248238"/>
              <a:gd name="connsiteY53" fmla="*/ 13001 h 20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8238" h="208322">
                <a:moveTo>
                  <a:pt x="22917" y="12911"/>
                </a:moveTo>
                <a:cubicBezTo>
                  <a:pt x="17717" y="19995"/>
                  <a:pt x="7226" y="26092"/>
                  <a:pt x="7047" y="33265"/>
                </a:cubicBezTo>
                <a:cubicBezTo>
                  <a:pt x="6868" y="40438"/>
                  <a:pt x="7047" y="43217"/>
                  <a:pt x="4357" y="46624"/>
                </a:cubicBezTo>
                <a:cubicBezTo>
                  <a:pt x="1667" y="50031"/>
                  <a:pt x="-2278" y="55232"/>
                  <a:pt x="1667" y="54873"/>
                </a:cubicBezTo>
                <a:cubicBezTo>
                  <a:pt x="5613" y="54515"/>
                  <a:pt x="10185" y="54515"/>
                  <a:pt x="10185" y="58818"/>
                </a:cubicBezTo>
                <a:cubicBezTo>
                  <a:pt x="10185" y="63122"/>
                  <a:pt x="18793" y="64019"/>
                  <a:pt x="18075" y="70743"/>
                </a:cubicBezTo>
                <a:cubicBezTo>
                  <a:pt x="17358" y="77378"/>
                  <a:pt x="14309" y="94952"/>
                  <a:pt x="29821" y="94504"/>
                </a:cubicBezTo>
                <a:cubicBezTo>
                  <a:pt x="45333" y="94145"/>
                  <a:pt x="54119" y="88945"/>
                  <a:pt x="60665" y="97194"/>
                </a:cubicBezTo>
                <a:cubicBezTo>
                  <a:pt x="67121" y="105443"/>
                  <a:pt x="75818" y="109477"/>
                  <a:pt x="85860" y="108222"/>
                </a:cubicBezTo>
                <a:cubicBezTo>
                  <a:pt x="95992" y="106967"/>
                  <a:pt x="112400" y="104994"/>
                  <a:pt x="106931" y="113781"/>
                </a:cubicBezTo>
                <a:cubicBezTo>
                  <a:pt x="101551" y="122568"/>
                  <a:pt x="97964" y="141576"/>
                  <a:pt x="102627" y="146777"/>
                </a:cubicBezTo>
                <a:cubicBezTo>
                  <a:pt x="107289" y="151977"/>
                  <a:pt x="113476" y="156281"/>
                  <a:pt x="109620" y="160674"/>
                </a:cubicBezTo>
                <a:cubicBezTo>
                  <a:pt x="105855" y="164978"/>
                  <a:pt x="104061" y="170448"/>
                  <a:pt x="108903" y="174213"/>
                </a:cubicBezTo>
                <a:cubicBezTo>
                  <a:pt x="113745" y="177979"/>
                  <a:pt x="112310" y="182552"/>
                  <a:pt x="112131" y="183449"/>
                </a:cubicBezTo>
                <a:cubicBezTo>
                  <a:pt x="112131" y="183718"/>
                  <a:pt x="111145" y="184256"/>
                  <a:pt x="109620" y="184973"/>
                </a:cubicBezTo>
                <a:cubicBezTo>
                  <a:pt x="116793" y="192146"/>
                  <a:pt x="119304" y="199946"/>
                  <a:pt x="123428" y="203174"/>
                </a:cubicBezTo>
                <a:cubicBezTo>
                  <a:pt x="128808" y="207478"/>
                  <a:pt x="130512" y="209630"/>
                  <a:pt x="134277" y="207478"/>
                </a:cubicBezTo>
                <a:cubicBezTo>
                  <a:pt x="138043" y="205326"/>
                  <a:pt x="140733" y="203712"/>
                  <a:pt x="144051" y="205864"/>
                </a:cubicBezTo>
                <a:cubicBezTo>
                  <a:pt x="147279" y="208016"/>
                  <a:pt x="151672" y="203712"/>
                  <a:pt x="156514" y="199409"/>
                </a:cubicBezTo>
                <a:cubicBezTo>
                  <a:pt x="161356" y="195105"/>
                  <a:pt x="166825" y="198870"/>
                  <a:pt x="168439" y="193491"/>
                </a:cubicBezTo>
                <a:cubicBezTo>
                  <a:pt x="170053" y="188021"/>
                  <a:pt x="172743" y="184794"/>
                  <a:pt x="178750" y="183718"/>
                </a:cubicBezTo>
                <a:cubicBezTo>
                  <a:pt x="184667" y="182642"/>
                  <a:pt x="184667" y="176096"/>
                  <a:pt x="180902" y="176096"/>
                </a:cubicBezTo>
                <a:cubicBezTo>
                  <a:pt x="177136" y="176096"/>
                  <a:pt x="171667" y="180938"/>
                  <a:pt x="171667" y="173944"/>
                </a:cubicBezTo>
                <a:cubicBezTo>
                  <a:pt x="171667" y="166951"/>
                  <a:pt x="166825" y="168565"/>
                  <a:pt x="166825" y="162557"/>
                </a:cubicBezTo>
                <a:cubicBezTo>
                  <a:pt x="166825" y="156550"/>
                  <a:pt x="166287" y="152784"/>
                  <a:pt x="159831" y="149018"/>
                </a:cubicBezTo>
                <a:cubicBezTo>
                  <a:pt x="153375" y="145253"/>
                  <a:pt x="168528" y="143639"/>
                  <a:pt x="171756" y="146867"/>
                </a:cubicBezTo>
                <a:cubicBezTo>
                  <a:pt x="174984" y="150094"/>
                  <a:pt x="186371" y="147405"/>
                  <a:pt x="187447" y="152246"/>
                </a:cubicBezTo>
                <a:cubicBezTo>
                  <a:pt x="188523" y="157088"/>
                  <a:pt x="194441" y="158702"/>
                  <a:pt x="194441" y="152784"/>
                </a:cubicBezTo>
                <a:cubicBezTo>
                  <a:pt x="194441" y="146867"/>
                  <a:pt x="201524" y="144715"/>
                  <a:pt x="206904" y="145791"/>
                </a:cubicBezTo>
                <a:cubicBezTo>
                  <a:pt x="212284" y="146867"/>
                  <a:pt x="224208" y="138707"/>
                  <a:pt x="229140" y="137093"/>
                </a:cubicBezTo>
                <a:cubicBezTo>
                  <a:pt x="231651" y="136286"/>
                  <a:pt x="232637" y="133238"/>
                  <a:pt x="233982" y="130638"/>
                </a:cubicBezTo>
                <a:cubicBezTo>
                  <a:pt x="230395" y="125796"/>
                  <a:pt x="224746" y="118264"/>
                  <a:pt x="222146" y="116112"/>
                </a:cubicBezTo>
                <a:cubicBezTo>
                  <a:pt x="218291" y="112885"/>
                  <a:pt x="224746" y="110912"/>
                  <a:pt x="224119" y="106429"/>
                </a:cubicBezTo>
                <a:cubicBezTo>
                  <a:pt x="223491" y="101856"/>
                  <a:pt x="224119" y="98628"/>
                  <a:pt x="232547" y="98001"/>
                </a:cubicBezTo>
                <a:cubicBezTo>
                  <a:pt x="240975" y="97373"/>
                  <a:pt x="239630" y="90828"/>
                  <a:pt x="235147" y="88317"/>
                </a:cubicBezTo>
                <a:cubicBezTo>
                  <a:pt x="230575" y="85717"/>
                  <a:pt x="237120" y="78634"/>
                  <a:pt x="241603" y="76033"/>
                </a:cubicBezTo>
                <a:cubicBezTo>
                  <a:pt x="243486" y="74958"/>
                  <a:pt x="245907" y="71819"/>
                  <a:pt x="248238" y="67426"/>
                </a:cubicBezTo>
                <a:cubicBezTo>
                  <a:pt x="239630" y="64198"/>
                  <a:pt x="227257" y="64467"/>
                  <a:pt x="222057" y="64736"/>
                </a:cubicBezTo>
                <a:cubicBezTo>
                  <a:pt x="215242" y="65095"/>
                  <a:pt x="226450" y="57115"/>
                  <a:pt x="226809" y="49942"/>
                </a:cubicBezTo>
                <a:cubicBezTo>
                  <a:pt x="227167" y="42769"/>
                  <a:pt x="207621" y="41514"/>
                  <a:pt x="200000" y="39989"/>
                </a:cubicBezTo>
                <a:cubicBezTo>
                  <a:pt x="192379" y="38375"/>
                  <a:pt x="194441" y="30395"/>
                  <a:pt x="202421" y="30037"/>
                </a:cubicBezTo>
                <a:cubicBezTo>
                  <a:pt x="210401" y="29589"/>
                  <a:pt x="198027" y="24029"/>
                  <a:pt x="187268" y="25643"/>
                </a:cubicBezTo>
                <a:cubicBezTo>
                  <a:pt x="176508" y="27257"/>
                  <a:pt x="161266" y="33265"/>
                  <a:pt x="152479" y="38017"/>
                </a:cubicBezTo>
                <a:cubicBezTo>
                  <a:pt x="143692" y="42858"/>
                  <a:pt x="128449" y="24029"/>
                  <a:pt x="118497" y="28064"/>
                </a:cubicBezTo>
                <a:cubicBezTo>
                  <a:pt x="108544" y="32099"/>
                  <a:pt x="94467" y="32099"/>
                  <a:pt x="94916" y="24029"/>
                </a:cubicBezTo>
                <a:cubicBezTo>
                  <a:pt x="95275" y="16049"/>
                  <a:pt x="90881" y="9235"/>
                  <a:pt x="80929" y="10042"/>
                </a:cubicBezTo>
                <a:cubicBezTo>
                  <a:pt x="70976" y="10849"/>
                  <a:pt x="73307" y="0"/>
                  <a:pt x="65776" y="0"/>
                </a:cubicBezTo>
                <a:cubicBezTo>
                  <a:pt x="58244" y="0"/>
                  <a:pt x="65776" y="9235"/>
                  <a:pt x="60575" y="11566"/>
                </a:cubicBezTo>
                <a:cubicBezTo>
                  <a:pt x="55375" y="13987"/>
                  <a:pt x="37353" y="18381"/>
                  <a:pt x="36187" y="25554"/>
                </a:cubicBezTo>
                <a:cubicBezTo>
                  <a:pt x="35022" y="32727"/>
                  <a:pt x="45781" y="44741"/>
                  <a:pt x="42195" y="51914"/>
                </a:cubicBezTo>
                <a:cubicBezTo>
                  <a:pt x="38608" y="59087"/>
                  <a:pt x="26593" y="53080"/>
                  <a:pt x="23007" y="45548"/>
                </a:cubicBezTo>
                <a:cubicBezTo>
                  <a:pt x="19420" y="37927"/>
                  <a:pt x="33408" y="26361"/>
                  <a:pt x="30987" y="21967"/>
                </a:cubicBezTo>
                <a:cubicBezTo>
                  <a:pt x="29283" y="18919"/>
                  <a:pt x="27221" y="13270"/>
                  <a:pt x="28566" y="9504"/>
                </a:cubicBezTo>
                <a:cubicBezTo>
                  <a:pt x="26324" y="10221"/>
                  <a:pt x="24352" y="11297"/>
                  <a:pt x="23096" y="13001"/>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29" name="Freeform: Shape 128">
            <a:extLst>
              <a:ext uri="{FF2B5EF4-FFF2-40B4-BE49-F238E27FC236}">
                <a16:creationId xmlns:a16="http://schemas.microsoft.com/office/drawing/2014/main" id="{D44B6031-B42C-4579-F3B8-AB58E09471EF}"/>
              </a:ext>
            </a:extLst>
          </p:cNvPr>
          <p:cNvSpPr/>
          <p:nvPr/>
        </p:nvSpPr>
        <p:spPr>
          <a:xfrm>
            <a:off x="4143366" y="3262693"/>
            <a:ext cx="82004" cy="87452"/>
          </a:xfrm>
          <a:custGeom>
            <a:avLst/>
            <a:gdLst>
              <a:gd name="connsiteX0" fmla="*/ 15951 w 74500"/>
              <a:gd name="connsiteY0" fmla="*/ 15390 h 79450"/>
              <a:gd name="connsiteX1" fmla="*/ 7523 w 74500"/>
              <a:gd name="connsiteY1" fmla="*/ 23818 h 79450"/>
              <a:gd name="connsiteX2" fmla="*/ 440 w 74500"/>
              <a:gd name="connsiteY2" fmla="*/ 39330 h 79450"/>
              <a:gd name="connsiteX3" fmla="*/ 15324 w 74500"/>
              <a:gd name="connsiteY3" fmla="*/ 58069 h 79450"/>
              <a:gd name="connsiteX4" fmla="*/ 25994 w 74500"/>
              <a:gd name="connsiteY4" fmla="*/ 78333 h 79450"/>
              <a:gd name="connsiteX5" fmla="*/ 35049 w 74500"/>
              <a:gd name="connsiteY5" fmla="*/ 78871 h 79450"/>
              <a:gd name="connsiteX6" fmla="*/ 42581 w 74500"/>
              <a:gd name="connsiteY6" fmla="*/ 67484 h 79450"/>
              <a:gd name="connsiteX7" fmla="*/ 62576 w 74500"/>
              <a:gd name="connsiteY7" fmla="*/ 68022 h 79450"/>
              <a:gd name="connsiteX8" fmla="*/ 64369 w 74500"/>
              <a:gd name="connsiteY8" fmla="*/ 70353 h 79450"/>
              <a:gd name="connsiteX9" fmla="*/ 69748 w 74500"/>
              <a:gd name="connsiteY9" fmla="*/ 61925 h 79450"/>
              <a:gd name="connsiteX10" fmla="*/ 67776 w 74500"/>
              <a:gd name="connsiteY10" fmla="*/ 37985 h 79450"/>
              <a:gd name="connsiteX11" fmla="*/ 71004 w 74500"/>
              <a:gd name="connsiteY11" fmla="*/ 16646 h 79450"/>
              <a:gd name="connsiteX12" fmla="*/ 74501 w 74500"/>
              <a:gd name="connsiteY12" fmla="*/ 7410 h 79450"/>
              <a:gd name="connsiteX13" fmla="*/ 56479 w 74500"/>
              <a:gd name="connsiteY13" fmla="*/ 3286 h 79450"/>
              <a:gd name="connsiteX14" fmla="*/ 33256 w 74500"/>
              <a:gd name="connsiteY14" fmla="*/ 3645 h 79450"/>
              <a:gd name="connsiteX15" fmla="*/ 19627 w 74500"/>
              <a:gd name="connsiteY15" fmla="*/ 3286 h 79450"/>
              <a:gd name="connsiteX16" fmla="*/ 17834 w 74500"/>
              <a:gd name="connsiteY16" fmla="*/ 3824 h 79450"/>
              <a:gd name="connsiteX17" fmla="*/ 15862 w 74500"/>
              <a:gd name="connsiteY17" fmla="*/ 15390 h 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500" h="79450">
                <a:moveTo>
                  <a:pt x="15951" y="15390"/>
                </a:moveTo>
                <a:cubicBezTo>
                  <a:pt x="18551" y="20591"/>
                  <a:pt x="12724" y="23191"/>
                  <a:pt x="7523" y="23818"/>
                </a:cubicBezTo>
                <a:cubicBezTo>
                  <a:pt x="2323" y="24446"/>
                  <a:pt x="3668" y="36102"/>
                  <a:pt x="440" y="39330"/>
                </a:cubicBezTo>
                <a:cubicBezTo>
                  <a:pt x="-2788" y="42558"/>
                  <a:pt x="12724" y="50986"/>
                  <a:pt x="15324" y="58069"/>
                </a:cubicBezTo>
                <a:cubicBezTo>
                  <a:pt x="16848" y="62284"/>
                  <a:pt x="22048" y="71519"/>
                  <a:pt x="25994" y="78333"/>
                </a:cubicBezTo>
                <a:cubicBezTo>
                  <a:pt x="29580" y="79230"/>
                  <a:pt x="32987" y="80037"/>
                  <a:pt x="35049" y="78871"/>
                </a:cubicBezTo>
                <a:cubicBezTo>
                  <a:pt x="39891" y="76181"/>
                  <a:pt x="35587" y="66946"/>
                  <a:pt x="42581" y="67484"/>
                </a:cubicBezTo>
                <a:cubicBezTo>
                  <a:pt x="49574" y="68022"/>
                  <a:pt x="59886" y="63718"/>
                  <a:pt x="62576" y="68022"/>
                </a:cubicBezTo>
                <a:cubicBezTo>
                  <a:pt x="63114" y="68829"/>
                  <a:pt x="63652" y="69546"/>
                  <a:pt x="64369" y="70353"/>
                </a:cubicBezTo>
                <a:cubicBezTo>
                  <a:pt x="66611" y="66946"/>
                  <a:pt x="69031" y="63270"/>
                  <a:pt x="69748" y="61925"/>
                </a:cubicBezTo>
                <a:cubicBezTo>
                  <a:pt x="71094" y="59325"/>
                  <a:pt x="71094" y="45696"/>
                  <a:pt x="67776" y="37985"/>
                </a:cubicBezTo>
                <a:cubicBezTo>
                  <a:pt x="64548" y="30185"/>
                  <a:pt x="67148" y="19873"/>
                  <a:pt x="71004" y="16646"/>
                </a:cubicBezTo>
                <a:cubicBezTo>
                  <a:pt x="71811" y="15928"/>
                  <a:pt x="73066" y="12432"/>
                  <a:pt x="74501" y="7410"/>
                </a:cubicBezTo>
                <a:cubicBezTo>
                  <a:pt x="68045" y="4900"/>
                  <a:pt x="61858" y="2658"/>
                  <a:pt x="56479" y="3286"/>
                </a:cubicBezTo>
                <a:cubicBezTo>
                  <a:pt x="46885" y="4452"/>
                  <a:pt x="36932" y="8845"/>
                  <a:pt x="33256" y="3645"/>
                </a:cubicBezTo>
                <a:cubicBezTo>
                  <a:pt x="29669" y="-1556"/>
                  <a:pt x="24469" y="-749"/>
                  <a:pt x="19627" y="3286"/>
                </a:cubicBezTo>
                <a:cubicBezTo>
                  <a:pt x="19089" y="3734"/>
                  <a:pt x="18462" y="3914"/>
                  <a:pt x="17834" y="3824"/>
                </a:cubicBezTo>
                <a:cubicBezTo>
                  <a:pt x="16220" y="8486"/>
                  <a:pt x="14517" y="12790"/>
                  <a:pt x="15862" y="1539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0" name="Freeform: Shape 129">
            <a:extLst>
              <a:ext uri="{FF2B5EF4-FFF2-40B4-BE49-F238E27FC236}">
                <a16:creationId xmlns:a16="http://schemas.microsoft.com/office/drawing/2014/main" id="{6B68828F-3352-613B-2349-38FE10F36A53}"/>
              </a:ext>
            </a:extLst>
          </p:cNvPr>
          <p:cNvSpPr/>
          <p:nvPr/>
        </p:nvSpPr>
        <p:spPr>
          <a:xfrm>
            <a:off x="4077550" y="3217456"/>
            <a:ext cx="94427" cy="143193"/>
          </a:xfrm>
          <a:custGeom>
            <a:avLst/>
            <a:gdLst>
              <a:gd name="connsiteX0" fmla="*/ 20692 w 85787"/>
              <a:gd name="connsiteY0" fmla="*/ 8518 h 130090"/>
              <a:gd name="connsiteX1" fmla="*/ 14237 w 85787"/>
              <a:gd name="connsiteY1" fmla="*/ 20802 h 130090"/>
              <a:gd name="connsiteX2" fmla="*/ 11636 w 85787"/>
              <a:gd name="connsiteY2" fmla="*/ 30485 h 130090"/>
              <a:gd name="connsiteX3" fmla="*/ 3208 w 85787"/>
              <a:gd name="connsiteY3" fmla="*/ 38913 h 130090"/>
              <a:gd name="connsiteX4" fmla="*/ 1236 w 85787"/>
              <a:gd name="connsiteY4" fmla="*/ 48597 h 130090"/>
              <a:gd name="connsiteX5" fmla="*/ 13071 w 85787"/>
              <a:gd name="connsiteY5" fmla="*/ 63122 h 130090"/>
              <a:gd name="connsiteX6" fmla="*/ 19617 w 85787"/>
              <a:gd name="connsiteY6" fmla="*/ 59356 h 130090"/>
              <a:gd name="connsiteX7" fmla="*/ 27148 w 85787"/>
              <a:gd name="connsiteY7" fmla="*/ 74509 h 130090"/>
              <a:gd name="connsiteX8" fmla="*/ 28762 w 85787"/>
              <a:gd name="connsiteY8" fmla="*/ 89662 h 130090"/>
              <a:gd name="connsiteX9" fmla="*/ 32528 w 85787"/>
              <a:gd name="connsiteY9" fmla="*/ 121582 h 130090"/>
              <a:gd name="connsiteX10" fmla="*/ 51984 w 85787"/>
              <a:gd name="connsiteY10" fmla="*/ 128037 h 130090"/>
              <a:gd name="connsiteX11" fmla="*/ 63910 w 85787"/>
              <a:gd name="connsiteY11" fmla="*/ 123734 h 130090"/>
              <a:gd name="connsiteX12" fmla="*/ 73145 w 85787"/>
              <a:gd name="connsiteY12" fmla="*/ 119430 h 130090"/>
              <a:gd name="connsiteX13" fmla="*/ 85787 w 85787"/>
              <a:gd name="connsiteY13" fmla="*/ 119430 h 130090"/>
              <a:gd name="connsiteX14" fmla="*/ 75117 w 85787"/>
              <a:gd name="connsiteY14" fmla="*/ 99166 h 130090"/>
              <a:gd name="connsiteX15" fmla="*/ 60233 w 85787"/>
              <a:gd name="connsiteY15" fmla="*/ 80427 h 130090"/>
              <a:gd name="connsiteX16" fmla="*/ 67317 w 85787"/>
              <a:gd name="connsiteY16" fmla="*/ 64915 h 130090"/>
              <a:gd name="connsiteX17" fmla="*/ 75745 w 85787"/>
              <a:gd name="connsiteY17" fmla="*/ 56487 h 130090"/>
              <a:gd name="connsiteX18" fmla="*/ 77717 w 85787"/>
              <a:gd name="connsiteY18" fmla="*/ 44921 h 130090"/>
              <a:gd name="connsiteX19" fmla="*/ 61130 w 85787"/>
              <a:gd name="connsiteY19" fmla="*/ 30037 h 130090"/>
              <a:gd name="connsiteX20" fmla="*/ 51895 w 85787"/>
              <a:gd name="connsiteY20" fmla="*/ 19277 h 130090"/>
              <a:gd name="connsiteX21" fmla="*/ 33873 w 85787"/>
              <a:gd name="connsiteY21" fmla="*/ 4124 h 130090"/>
              <a:gd name="connsiteX22" fmla="*/ 27238 w 85787"/>
              <a:gd name="connsiteY22" fmla="*/ 0 h 130090"/>
              <a:gd name="connsiteX23" fmla="*/ 20603 w 85787"/>
              <a:gd name="connsiteY23" fmla="*/ 8607 h 13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87" h="130090">
                <a:moveTo>
                  <a:pt x="20692" y="8518"/>
                </a:moveTo>
                <a:cubicBezTo>
                  <a:pt x="16209" y="11118"/>
                  <a:pt x="9664" y="18201"/>
                  <a:pt x="14237" y="20802"/>
                </a:cubicBezTo>
                <a:cubicBezTo>
                  <a:pt x="18810" y="23402"/>
                  <a:pt x="20065" y="29857"/>
                  <a:pt x="11636" y="30485"/>
                </a:cubicBezTo>
                <a:cubicBezTo>
                  <a:pt x="3208" y="31113"/>
                  <a:pt x="2581" y="34341"/>
                  <a:pt x="3208" y="38913"/>
                </a:cubicBezTo>
                <a:cubicBezTo>
                  <a:pt x="3836" y="43486"/>
                  <a:pt x="-2620" y="45369"/>
                  <a:pt x="1236" y="48597"/>
                </a:cubicBezTo>
                <a:cubicBezTo>
                  <a:pt x="3836" y="50749"/>
                  <a:pt x="9485" y="58280"/>
                  <a:pt x="13071" y="63122"/>
                </a:cubicBezTo>
                <a:cubicBezTo>
                  <a:pt x="14326" y="60791"/>
                  <a:pt x="15940" y="58818"/>
                  <a:pt x="19617" y="59356"/>
                </a:cubicBezTo>
                <a:cubicBezTo>
                  <a:pt x="27148" y="60432"/>
                  <a:pt x="21230" y="71819"/>
                  <a:pt x="27148" y="74509"/>
                </a:cubicBezTo>
                <a:cubicBezTo>
                  <a:pt x="33066" y="77199"/>
                  <a:pt x="33066" y="86434"/>
                  <a:pt x="28762" y="89662"/>
                </a:cubicBezTo>
                <a:cubicBezTo>
                  <a:pt x="24458" y="92890"/>
                  <a:pt x="22844" y="110822"/>
                  <a:pt x="32528" y="121582"/>
                </a:cubicBezTo>
                <a:cubicBezTo>
                  <a:pt x="42301" y="132431"/>
                  <a:pt x="49833" y="130817"/>
                  <a:pt x="51984" y="128037"/>
                </a:cubicBezTo>
                <a:cubicBezTo>
                  <a:pt x="54136" y="125348"/>
                  <a:pt x="61758" y="128037"/>
                  <a:pt x="63910" y="123734"/>
                </a:cubicBezTo>
                <a:cubicBezTo>
                  <a:pt x="66061" y="119430"/>
                  <a:pt x="68751" y="124272"/>
                  <a:pt x="73145" y="119430"/>
                </a:cubicBezTo>
                <a:cubicBezTo>
                  <a:pt x="75655" y="116650"/>
                  <a:pt x="80856" y="118085"/>
                  <a:pt x="85787" y="119430"/>
                </a:cubicBezTo>
                <a:cubicBezTo>
                  <a:pt x="81842" y="112616"/>
                  <a:pt x="76641" y="103380"/>
                  <a:pt x="75117" y="99166"/>
                </a:cubicBezTo>
                <a:cubicBezTo>
                  <a:pt x="72517" y="92083"/>
                  <a:pt x="57005" y="83655"/>
                  <a:pt x="60233" y="80427"/>
                </a:cubicBezTo>
                <a:cubicBezTo>
                  <a:pt x="63461" y="77199"/>
                  <a:pt x="62206" y="65543"/>
                  <a:pt x="67317" y="64915"/>
                </a:cubicBezTo>
                <a:cubicBezTo>
                  <a:pt x="72517" y="64288"/>
                  <a:pt x="78345" y="61687"/>
                  <a:pt x="75745" y="56487"/>
                </a:cubicBezTo>
                <a:cubicBezTo>
                  <a:pt x="74490" y="53887"/>
                  <a:pt x="76104" y="49583"/>
                  <a:pt x="77717" y="44921"/>
                </a:cubicBezTo>
                <a:cubicBezTo>
                  <a:pt x="72786" y="44472"/>
                  <a:pt x="65344" y="30037"/>
                  <a:pt x="61130" y="30037"/>
                </a:cubicBezTo>
                <a:cubicBezTo>
                  <a:pt x="56378" y="30037"/>
                  <a:pt x="50729" y="26002"/>
                  <a:pt x="51895" y="19277"/>
                </a:cubicBezTo>
                <a:cubicBezTo>
                  <a:pt x="53060" y="12463"/>
                  <a:pt x="40687" y="11656"/>
                  <a:pt x="33873" y="4124"/>
                </a:cubicBezTo>
                <a:cubicBezTo>
                  <a:pt x="32259" y="2331"/>
                  <a:pt x="29928" y="986"/>
                  <a:pt x="27238" y="0"/>
                </a:cubicBezTo>
                <a:cubicBezTo>
                  <a:pt x="24996" y="4393"/>
                  <a:pt x="22486" y="7621"/>
                  <a:pt x="20603" y="860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1" name="Freeform: Shape 130">
            <a:extLst>
              <a:ext uri="{FF2B5EF4-FFF2-40B4-BE49-F238E27FC236}">
                <a16:creationId xmlns:a16="http://schemas.microsoft.com/office/drawing/2014/main" id="{ED2A7221-2E98-CD49-F534-ADE894B512C3}"/>
              </a:ext>
            </a:extLst>
          </p:cNvPr>
          <p:cNvSpPr/>
          <p:nvPr/>
        </p:nvSpPr>
        <p:spPr>
          <a:xfrm>
            <a:off x="4214218" y="3270849"/>
            <a:ext cx="62077" cy="74041"/>
          </a:xfrm>
          <a:custGeom>
            <a:avLst/>
            <a:gdLst>
              <a:gd name="connsiteX0" fmla="*/ 3407 w 56397"/>
              <a:gd name="connsiteY0" fmla="*/ 30665 h 67266"/>
              <a:gd name="connsiteX1" fmla="*/ 5380 w 56397"/>
              <a:gd name="connsiteY1" fmla="*/ 54604 h 67266"/>
              <a:gd name="connsiteX2" fmla="*/ 0 w 56397"/>
              <a:gd name="connsiteY2" fmla="*/ 63032 h 67266"/>
              <a:gd name="connsiteX3" fmla="*/ 16139 w 56397"/>
              <a:gd name="connsiteY3" fmla="*/ 66171 h 67266"/>
              <a:gd name="connsiteX4" fmla="*/ 35058 w 56397"/>
              <a:gd name="connsiteY4" fmla="*/ 58011 h 67266"/>
              <a:gd name="connsiteX5" fmla="*/ 56397 w 56397"/>
              <a:gd name="connsiteY5" fmla="*/ 29320 h 67266"/>
              <a:gd name="connsiteX6" fmla="*/ 56128 w 56397"/>
              <a:gd name="connsiteY6" fmla="*/ 29140 h 67266"/>
              <a:gd name="connsiteX7" fmla="*/ 25374 w 56397"/>
              <a:gd name="connsiteY7" fmla="*/ 5111 h 67266"/>
              <a:gd name="connsiteX8" fmla="*/ 10221 w 56397"/>
              <a:gd name="connsiteY8" fmla="*/ 0 h 67266"/>
              <a:gd name="connsiteX9" fmla="*/ 6725 w 56397"/>
              <a:gd name="connsiteY9" fmla="*/ 9235 h 67266"/>
              <a:gd name="connsiteX10" fmla="*/ 3497 w 56397"/>
              <a:gd name="connsiteY10" fmla="*/ 30575 h 6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97" h="67266">
                <a:moveTo>
                  <a:pt x="3407" y="30665"/>
                </a:moveTo>
                <a:cubicBezTo>
                  <a:pt x="6635" y="38465"/>
                  <a:pt x="6635" y="52004"/>
                  <a:pt x="5380" y="54604"/>
                </a:cubicBezTo>
                <a:cubicBezTo>
                  <a:pt x="4752" y="55860"/>
                  <a:pt x="2331" y="59625"/>
                  <a:pt x="0" y="63032"/>
                </a:cubicBezTo>
                <a:cubicBezTo>
                  <a:pt x="2959" y="66350"/>
                  <a:pt x="7711" y="68771"/>
                  <a:pt x="16139" y="66171"/>
                </a:cubicBezTo>
                <a:cubicBezTo>
                  <a:pt x="26450" y="62943"/>
                  <a:pt x="31292" y="69399"/>
                  <a:pt x="35058" y="58011"/>
                </a:cubicBezTo>
                <a:cubicBezTo>
                  <a:pt x="38017" y="49135"/>
                  <a:pt x="48507" y="37030"/>
                  <a:pt x="56397" y="29320"/>
                </a:cubicBezTo>
                <a:cubicBezTo>
                  <a:pt x="56397" y="29320"/>
                  <a:pt x="56218" y="29230"/>
                  <a:pt x="56128" y="29140"/>
                </a:cubicBezTo>
                <a:cubicBezTo>
                  <a:pt x="48507" y="25912"/>
                  <a:pt x="36941" y="7532"/>
                  <a:pt x="25374" y="5111"/>
                </a:cubicBezTo>
                <a:cubicBezTo>
                  <a:pt x="20353" y="4035"/>
                  <a:pt x="15153" y="1973"/>
                  <a:pt x="10221" y="0"/>
                </a:cubicBezTo>
                <a:cubicBezTo>
                  <a:pt x="8787" y="5021"/>
                  <a:pt x="7532" y="8518"/>
                  <a:pt x="6725" y="9235"/>
                </a:cubicBezTo>
                <a:cubicBezTo>
                  <a:pt x="2869" y="12463"/>
                  <a:pt x="269" y="22864"/>
                  <a:pt x="3497" y="3057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2" name="Freeform: Shape 131">
            <a:extLst>
              <a:ext uri="{FF2B5EF4-FFF2-40B4-BE49-F238E27FC236}">
                <a16:creationId xmlns:a16="http://schemas.microsoft.com/office/drawing/2014/main" id="{394FFC8C-1158-E894-CCE4-19F2C1253C2E}"/>
              </a:ext>
            </a:extLst>
          </p:cNvPr>
          <p:cNvSpPr/>
          <p:nvPr/>
        </p:nvSpPr>
        <p:spPr>
          <a:xfrm>
            <a:off x="3612109" y="2914870"/>
            <a:ext cx="203902" cy="66436"/>
          </a:xfrm>
          <a:custGeom>
            <a:avLst/>
            <a:gdLst>
              <a:gd name="connsiteX0" fmla="*/ 151335 w 185244"/>
              <a:gd name="connsiteY0" fmla="*/ 36667 h 60357"/>
              <a:gd name="connsiteX1" fmla="*/ 64183 w 185244"/>
              <a:gd name="connsiteY1" fmla="*/ 1520 h 60357"/>
              <a:gd name="connsiteX2" fmla="*/ 254 w 185244"/>
              <a:gd name="connsiteY2" fmla="*/ 23935 h 60357"/>
              <a:gd name="connsiteX3" fmla="*/ 31456 w 185244"/>
              <a:gd name="connsiteY3" fmla="*/ 9589 h 60357"/>
              <a:gd name="connsiteX4" fmla="*/ 49030 w 185244"/>
              <a:gd name="connsiteY4" fmla="*/ 16762 h 60357"/>
              <a:gd name="connsiteX5" fmla="*/ 79425 w 185244"/>
              <a:gd name="connsiteY5" fmla="*/ 23935 h 60357"/>
              <a:gd name="connsiteX6" fmla="*/ 117801 w 185244"/>
              <a:gd name="connsiteY6" fmla="*/ 43930 h 60357"/>
              <a:gd name="connsiteX7" fmla="*/ 126588 w 185244"/>
              <a:gd name="connsiteY7" fmla="*/ 58365 h 60357"/>
              <a:gd name="connsiteX8" fmla="*/ 184958 w 185244"/>
              <a:gd name="connsiteY8" fmla="*/ 56752 h 60357"/>
              <a:gd name="connsiteX9" fmla="*/ 151335 w 185244"/>
              <a:gd name="connsiteY9" fmla="*/ 36757 h 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44" h="60357">
                <a:moveTo>
                  <a:pt x="151335" y="36667"/>
                </a:moveTo>
                <a:cubicBezTo>
                  <a:pt x="139320" y="36667"/>
                  <a:pt x="100138" y="9500"/>
                  <a:pt x="64183" y="1520"/>
                </a:cubicBezTo>
                <a:cubicBezTo>
                  <a:pt x="28228" y="-6460"/>
                  <a:pt x="-3153" y="19363"/>
                  <a:pt x="254" y="23935"/>
                </a:cubicBezTo>
                <a:cubicBezTo>
                  <a:pt x="5006" y="30301"/>
                  <a:pt x="22669" y="15955"/>
                  <a:pt x="31456" y="9589"/>
                </a:cubicBezTo>
                <a:cubicBezTo>
                  <a:pt x="40243" y="3223"/>
                  <a:pt x="48223" y="12817"/>
                  <a:pt x="49030" y="16762"/>
                </a:cubicBezTo>
                <a:cubicBezTo>
                  <a:pt x="49837" y="20797"/>
                  <a:pt x="61045" y="23128"/>
                  <a:pt x="79425" y="23935"/>
                </a:cubicBezTo>
                <a:cubicBezTo>
                  <a:pt x="97806" y="24742"/>
                  <a:pt x="100227" y="39895"/>
                  <a:pt x="117801" y="43930"/>
                </a:cubicBezTo>
                <a:cubicBezTo>
                  <a:pt x="135375" y="47965"/>
                  <a:pt x="117801" y="55138"/>
                  <a:pt x="126588" y="58365"/>
                </a:cubicBezTo>
                <a:cubicBezTo>
                  <a:pt x="135375" y="61593"/>
                  <a:pt x="181730" y="60786"/>
                  <a:pt x="184958" y="56752"/>
                </a:cubicBezTo>
                <a:cubicBezTo>
                  <a:pt x="188186" y="52717"/>
                  <a:pt x="163349" y="36757"/>
                  <a:pt x="151335" y="3675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3" name="Freeform: Shape 132">
            <a:extLst>
              <a:ext uri="{FF2B5EF4-FFF2-40B4-BE49-F238E27FC236}">
                <a16:creationId xmlns:a16="http://schemas.microsoft.com/office/drawing/2014/main" id="{8A2CBE69-652F-F789-0111-C1FB20AE1320}"/>
              </a:ext>
            </a:extLst>
          </p:cNvPr>
          <p:cNvSpPr/>
          <p:nvPr/>
        </p:nvSpPr>
        <p:spPr>
          <a:xfrm>
            <a:off x="3733604" y="3012648"/>
            <a:ext cx="40927" cy="13561"/>
          </a:xfrm>
          <a:custGeom>
            <a:avLst/>
            <a:gdLst>
              <a:gd name="connsiteX0" fmla="*/ 251 w 37182"/>
              <a:gd name="connsiteY0" fmla="*/ 3067 h 12320"/>
              <a:gd name="connsiteX1" fmla="*/ 37012 w 37182"/>
              <a:gd name="connsiteY1" fmla="*/ 9433 h 12320"/>
              <a:gd name="connsiteX2" fmla="*/ 251 w 37182"/>
              <a:gd name="connsiteY2" fmla="*/ 3067 h 12320"/>
            </a:gdLst>
            <a:ahLst/>
            <a:cxnLst>
              <a:cxn ang="0">
                <a:pos x="connsiteX0" y="connsiteY0"/>
              </a:cxn>
              <a:cxn ang="0">
                <a:pos x="connsiteX1" y="connsiteY1"/>
              </a:cxn>
              <a:cxn ang="0">
                <a:pos x="connsiteX2" y="connsiteY2"/>
              </a:cxn>
            </a:cxnLst>
            <a:rect l="l" t="t" r="r" b="b"/>
            <a:pathLst>
              <a:path w="37182" h="12320">
                <a:moveTo>
                  <a:pt x="251" y="3067"/>
                </a:moveTo>
                <a:cubicBezTo>
                  <a:pt x="3479" y="8626"/>
                  <a:pt x="33874" y="16696"/>
                  <a:pt x="37012" y="9433"/>
                </a:cubicBezTo>
                <a:cubicBezTo>
                  <a:pt x="40240" y="2261"/>
                  <a:pt x="-3694" y="-3926"/>
                  <a:pt x="251" y="3067"/>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4" name="Freeform: Shape 133">
            <a:extLst>
              <a:ext uri="{FF2B5EF4-FFF2-40B4-BE49-F238E27FC236}">
                <a16:creationId xmlns:a16="http://schemas.microsoft.com/office/drawing/2014/main" id="{468526DD-0CE8-788D-768D-03ED16B2E7E0}"/>
              </a:ext>
            </a:extLst>
          </p:cNvPr>
          <p:cNvSpPr/>
          <p:nvPr/>
        </p:nvSpPr>
        <p:spPr>
          <a:xfrm>
            <a:off x="3959035" y="3009726"/>
            <a:ext cx="33723" cy="14727"/>
          </a:xfrm>
          <a:custGeom>
            <a:avLst/>
            <a:gdLst>
              <a:gd name="connsiteX0" fmla="*/ 863 w 30637"/>
              <a:gd name="connsiteY0" fmla="*/ 7246 h 13379"/>
              <a:gd name="connsiteX1" fmla="*/ 30451 w 30637"/>
              <a:gd name="connsiteY1" fmla="*/ 7246 h 13379"/>
              <a:gd name="connsiteX2" fmla="*/ 863 w 30637"/>
              <a:gd name="connsiteY2" fmla="*/ 7246 h 13379"/>
            </a:gdLst>
            <a:ahLst/>
            <a:cxnLst>
              <a:cxn ang="0">
                <a:pos x="connsiteX0" y="connsiteY0"/>
              </a:cxn>
              <a:cxn ang="0">
                <a:pos x="connsiteX1" y="connsiteY1"/>
              </a:cxn>
              <a:cxn ang="0">
                <a:pos x="connsiteX2" y="connsiteY2"/>
              </a:cxn>
            </a:cxnLst>
            <a:rect l="l" t="t" r="r" b="b"/>
            <a:pathLst>
              <a:path w="30637" h="13379">
                <a:moveTo>
                  <a:pt x="863" y="7246"/>
                </a:moveTo>
                <a:cubicBezTo>
                  <a:pt x="8036" y="18453"/>
                  <a:pt x="28658" y="11729"/>
                  <a:pt x="30451" y="7246"/>
                </a:cubicBezTo>
                <a:cubicBezTo>
                  <a:pt x="33679" y="-734"/>
                  <a:pt x="-6310" y="-3962"/>
                  <a:pt x="863" y="724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5" name="Freeform: Shape 134">
            <a:extLst>
              <a:ext uri="{FF2B5EF4-FFF2-40B4-BE49-F238E27FC236}">
                <a16:creationId xmlns:a16="http://schemas.microsoft.com/office/drawing/2014/main" id="{D6535586-EF1A-7858-A8BC-34514A9964DB}"/>
              </a:ext>
            </a:extLst>
          </p:cNvPr>
          <p:cNvSpPr/>
          <p:nvPr/>
        </p:nvSpPr>
        <p:spPr>
          <a:xfrm>
            <a:off x="6526879" y="4667991"/>
            <a:ext cx="61740" cy="25424"/>
          </a:xfrm>
          <a:custGeom>
            <a:avLst/>
            <a:gdLst>
              <a:gd name="connsiteX0" fmla="*/ 55833 w 56091"/>
              <a:gd name="connsiteY0" fmla="*/ 8890 h 23098"/>
              <a:gd name="connsiteX1" fmla="*/ 26244 w 56091"/>
              <a:gd name="connsiteY1" fmla="*/ 22518 h 23098"/>
              <a:gd name="connsiteX2" fmla="*/ 55833 w 56091"/>
              <a:gd name="connsiteY2" fmla="*/ 8890 h 23098"/>
              <a:gd name="connsiteX3" fmla="*/ 23017 w 56091"/>
              <a:gd name="connsiteY3" fmla="*/ 103 h 23098"/>
              <a:gd name="connsiteX4" fmla="*/ 2215 w 56091"/>
              <a:gd name="connsiteY4" fmla="*/ 20904 h 23098"/>
              <a:gd name="connsiteX5" fmla="*/ 23017 w 56091"/>
              <a:gd name="connsiteY5" fmla="*/ 103 h 2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91" h="23098">
                <a:moveTo>
                  <a:pt x="55833" y="8890"/>
                </a:moveTo>
                <a:cubicBezTo>
                  <a:pt x="49467" y="-3125"/>
                  <a:pt x="19878" y="19290"/>
                  <a:pt x="26244" y="22518"/>
                </a:cubicBezTo>
                <a:cubicBezTo>
                  <a:pt x="32610" y="25746"/>
                  <a:pt x="58971" y="14718"/>
                  <a:pt x="55833" y="8890"/>
                </a:cubicBezTo>
                <a:close/>
                <a:moveTo>
                  <a:pt x="23017" y="103"/>
                </a:moveTo>
                <a:cubicBezTo>
                  <a:pt x="14230" y="-1511"/>
                  <a:pt x="-6841" y="16332"/>
                  <a:pt x="2215" y="20904"/>
                </a:cubicBezTo>
                <a:cubicBezTo>
                  <a:pt x="11809" y="25746"/>
                  <a:pt x="31803" y="1717"/>
                  <a:pt x="23017" y="10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6" name="Freeform: Shape 135">
            <a:extLst>
              <a:ext uri="{FF2B5EF4-FFF2-40B4-BE49-F238E27FC236}">
                <a16:creationId xmlns:a16="http://schemas.microsoft.com/office/drawing/2014/main" id="{0349BA02-6E6C-DE34-799D-DC7C5700F7E5}"/>
              </a:ext>
            </a:extLst>
          </p:cNvPr>
          <p:cNvSpPr/>
          <p:nvPr/>
        </p:nvSpPr>
        <p:spPr>
          <a:xfrm>
            <a:off x="3472666" y="3356515"/>
            <a:ext cx="323393" cy="129548"/>
          </a:xfrm>
          <a:custGeom>
            <a:avLst/>
            <a:gdLst>
              <a:gd name="connsiteX0" fmla="*/ 286716 w 293802"/>
              <a:gd name="connsiteY0" fmla="*/ 30844 h 117694"/>
              <a:gd name="connsiteX1" fmla="*/ 273804 w 293802"/>
              <a:gd name="connsiteY1" fmla="*/ 20802 h 117694"/>
              <a:gd name="connsiteX2" fmla="*/ 260086 w 293802"/>
              <a:gd name="connsiteY2" fmla="*/ 20802 h 117694"/>
              <a:gd name="connsiteX3" fmla="*/ 248788 w 293802"/>
              <a:gd name="connsiteY3" fmla="*/ 12463 h 117694"/>
              <a:gd name="connsiteX4" fmla="*/ 226552 w 293802"/>
              <a:gd name="connsiteY4" fmla="*/ 0 h 117694"/>
              <a:gd name="connsiteX5" fmla="*/ 226552 w 293802"/>
              <a:gd name="connsiteY5" fmla="*/ 2511 h 117694"/>
              <a:gd name="connsiteX6" fmla="*/ 214179 w 293802"/>
              <a:gd name="connsiteY6" fmla="*/ 8877 h 117694"/>
              <a:gd name="connsiteX7" fmla="*/ 208171 w 293802"/>
              <a:gd name="connsiteY7" fmla="*/ 22057 h 117694"/>
              <a:gd name="connsiteX8" fmla="*/ 200192 w 293802"/>
              <a:gd name="connsiteY8" fmla="*/ 32816 h 117694"/>
              <a:gd name="connsiteX9" fmla="*/ 195350 w 293802"/>
              <a:gd name="connsiteY9" fmla="*/ 42410 h 117694"/>
              <a:gd name="connsiteX10" fmla="*/ 191315 w 293802"/>
              <a:gd name="connsiteY10" fmla="*/ 54784 h 117694"/>
              <a:gd name="connsiteX11" fmla="*/ 190149 w 293802"/>
              <a:gd name="connsiteY11" fmla="*/ 66798 h 117694"/>
              <a:gd name="connsiteX12" fmla="*/ 200550 w 293802"/>
              <a:gd name="connsiteY12" fmla="*/ 76033 h 117694"/>
              <a:gd name="connsiteX13" fmla="*/ 209337 w 293802"/>
              <a:gd name="connsiteY13" fmla="*/ 78006 h 117694"/>
              <a:gd name="connsiteX14" fmla="*/ 201357 w 293802"/>
              <a:gd name="connsiteY14" fmla="*/ 89214 h 117694"/>
              <a:gd name="connsiteX15" fmla="*/ 199923 w 293802"/>
              <a:gd name="connsiteY15" fmla="*/ 89483 h 117694"/>
              <a:gd name="connsiteX16" fmla="*/ 203419 w 293802"/>
              <a:gd name="connsiteY16" fmla="*/ 98718 h 117694"/>
              <a:gd name="connsiteX17" fmla="*/ 203419 w 293802"/>
              <a:gd name="connsiteY17" fmla="*/ 107863 h 117694"/>
              <a:gd name="connsiteX18" fmla="*/ 217138 w 293802"/>
              <a:gd name="connsiteY18" fmla="*/ 111629 h 117694"/>
              <a:gd name="connsiteX19" fmla="*/ 230049 w 293802"/>
              <a:gd name="connsiteY19" fmla="*/ 110822 h 117694"/>
              <a:gd name="connsiteX20" fmla="*/ 246278 w 293802"/>
              <a:gd name="connsiteY20" fmla="*/ 82041 h 117694"/>
              <a:gd name="connsiteX21" fmla="*/ 281694 w 293802"/>
              <a:gd name="connsiteY21" fmla="*/ 62853 h 117694"/>
              <a:gd name="connsiteX22" fmla="*/ 291737 w 293802"/>
              <a:gd name="connsiteY22" fmla="*/ 44562 h 117694"/>
              <a:gd name="connsiteX23" fmla="*/ 286716 w 293802"/>
              <a:gd name="connsiteY23" fmla="*/ 30844 h 117694"/>
              <a:gd name="connsiteX24" fmla="*/ 2218 w 293802"/>
              <a:gd name="connsiteY24" fmla="*/ 25643 h 117694"/>
              <a:gd name="connsiteX25" fmla="*/ 13425 w 293802"/>
              <a:gd name="connsiteY25" fmla="*/ 44024 h 117694"/>
              <a:gd name="connsiteX26" fmla="*/ 2218 w 293802"/>
              <a:gd name="connsiteY26" fmla="*/ 25643 h 11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3802" h="117694">
                <a:moveTo>
                  <a:pt x="286716" y="30844"/>
                </a:moveTo>
                <a:cubicBezTo>
                  <a:pt x="280080" y="23312"/>
                  <a:pt x="275508" y="18739"/>
                  <a:pt x="273804" y="20802"/>
                </a:cubicBezTo>
                <a:cubicBezTo>
                  <a:pt x="272101" y="22864"/>
                  <a:pt x="265017" y="23760"/>
                  <a:pt x="260086" y="20802"/>
                </a:cubicBezTo>
                <a:cubicBezTo>
                  <a:pt x="255065" y="17932"/>
                  <a:pt x="252554" y="12463"/>
                  <a:pt x="248788" y="12463"/>
                </a:cubicBezTo>
                <a:cubicBezTo>
                  <a:pt x="245292" y="12463"/>
                  <a:pt x="233277" y="5649"/>
                  <a:pt x="226552" y="0"/>
                </a:cubicBezTo>
                <a:cubicBezTo>
                  <a:pt x="226552" y="897"/>
                  <a:pt x="226463" y="1704"/>
                  <a:pt x="226552" y="2511"/>
                </a:cubicBezTo>
                <a:cubicBezTo>
                  <a:pt x="226911" y="6097"/>
                  <a:pt x="220993" y="8518"/>
                  <a:pt x="214179" y="8877"/>
                </a:cubicBezTo>
                <a:cubicBezTo>
                  <a:pt x="207365" y="9235"/>
                  <a:pt x="208171" y="16857"/>
                  <a:pt x="208171" y="22057"/>
                </a:cubicBezTo>
                <a:cubicBezTo>
                  <a:pt x="208171" y="27257"/>
                  <a:pt x="202612" y="27257"/>
                  <a:pt x="200192" y="32816"/>
                </a:cubicBezTo>
                <a:cubicBezTo>
                  <a:pt x="197771" y="38375"/>
                  <a:pt x="200999" y="39631"/>
                  <a:pt x="195350" y="42410"/>
                </a:cubicBezTo>
                <a:cubicBezTo>
                  <a:pt x="189791" y="45190"/>
                  <a:pt x="188177" y="50031"/>
                  <a:pt x="191315" y="54784"/>
                </a:cubicBezTo>
                <a:cubicBezTo>
                  <a:pt x="194543" y="59536"/>
                  <a:pt x="190957" y="63929"/>
                  <a:pt x="190149" y="66798"/>
                </a:cubicBezTo>
                <a:cubicBezTo>
                  <a:pt x="189342" y="69578"/>
                  <a:pt x="194991" y="70833"/>
                  <a:pt x="200550" y="76033"/>
                </a:cubicBezTo>
                <a:cubicBezTo>
                  <a:pt x="206109" y="81234"/>
                  <a:pt x="206916" y="74061"/>
                  <a:pt x="209337" y="78006"/>
                </a:cubicBezTo>
                <a:cubicBezTo>
                  <a:pt x="211758" y="82041"/>
                  <a:pt x="207723" y="89214"/>
                  <a:pt x="201357" y="89214"/>
                </a:cubicBezTo>
                <a:cubicBezTo>
                  <a:pt x="200909" y="89214"/>
                  <a:pt x="200371" y="89393"/>
                  <a:pt x="199923" y="89483"/>
                </a:cubicBezTo>
                <a:cubicBezTo>
                  <a:pt x="203240" y="92980"/>
                  <a:pt x="205033" y="96476"/>
                  <a:pt x="203419" y="98718"/>
                </a:cubicBezTo>
                <a:cubicBezTo>
                  <a:pt x="200461" y="102932"/>
                  <a:pt x="198040" y="102932"/>
                  <a:pt x="203419" y="107863"/>
                </a:cubicBezTo>
                <a:cubicBezTo>
                  <a:pt x="208799" y="112885"/>
                  <a:pt x="212565" y="105353"/>
                  <a:pt x="217138" y="111629"/>
                </a:cubicBezTo>
                <a:cubicBezTo>
                  <a:pt x="221711" y="117906"/>
                  <a:pt x="225476" y="121671"/>
                  <a:pt x="230049" y="110822"/>
                </a:cubicBezTo>
                <a:cubicBezTo>
                  <a:pt x="234622" y="99973"/>
                  <a:pt x="237939" y="84551"/>
                  <a:pt x="246278" y="82041"/>
                </a:cubicBezTo>
                <a:cubicBezTo>
                  <a:pt x="254616" y="79530"/>
                  <a:pt x="271652" y="76213"/>
                  <a:pt x="281694" y="62853"/>
                </a:cubicBezTo>
                <a:cubicBezTo>
                  <a:pt x="291737" y="49494"/>
                  <a:pt x="286357" y="48776"/>
                  <a:pt x="291737" y="44562"/>
                </a:cubicBezTo>
                <a:cubicBezTo>
                  <a:pt x="295951" y="41244"/>
                  <a:pt x="293440" y="38286"/>
                  <a:pt x="286716" y="30844"/>
                </a:cubicBezTo>
                <a:close/>
                <a:moveTo>
                  <a:pt x="2218" y="25643"/>
                </a:moveTo>
                <a:cubicBezTo>
                  <a:pt x="-5762" y="37658"/>
                  <a:pt x="10108" y="49314"/>
                  <a:pt x="13425" y="44024"/>
                </a:cubicBezTo>
                <a:cubicBezTo>
                  <a:pt x="17460" y="37658"/>
                  <a:pt x="10198" y="13629"/>
                  <a:pt x="2218" y="2564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7" name="Freeform: Shape 136">
            <a:extLst>
              <a:ext uri="{FF2B5EF4-FFF2-40B4-BE49-F238E27FC236}">
                <a16:creationId xmlns:a16="http://schemas.microsoft.com/office/drawing/2014/main" id="{C24914AF-829A-950A-DDB1-8AB4D6C5963E}"/>
              </a:ext>
            </a:extLst>
          </p:cNvPr>
          <p:cNvSpPr/>
          <p:nvPr/>
        </p:nvSpPr>
        <p:spPr>
          <a:xfrm>
            <a:off x="3848956" y="1109359"/>
            <a:ext cx="1214710" cy="905700"/>
          </a:xfrm>
          <a:custGeom>
            <a:avLst/>
            <a:gdLst>
              <a:gd name="connsiteX0" fmla="*/ 1042232 w 1103560"/>
              <a:gd name="connsiteY0" fmla="*/ 74975 h 822826"/>
              <a:gd name="connsiteX1" fmla="*/ 1005471 w 1103560"/>
              <a:gd name="connsiteY1" fmla="*/ 92011 h 822826"/>
              <a:gd name="connsiteX2" fmla="*/ 968709 w 1103560"/>
              <a:gd name="connsiteY2" fmla="*/ 94163 h 822826"/>
              <a:gd name="connsiteX3" fmla="*/ 952749 w 1103560"/>
              <a:gd name="connsiteY3" fmla="*/ 88335 h 822826"/>
              <a:gd name="connsiteX4" fmla="*/ 917602 w 1103560"/>
              <a:gd name="connsiteY4" fmla="*/ 111826 h 822826"/>
              <a:gd name="connsiteX5" fmla="*/ 887206 w 1103560"/>
              <a:gd name="connsiteY5" fmla="*/ 131552 h 822826"/>
              <a:gd name="connsiteX6" fmla="*/ 917064 w 1103560"/>
              <a:gd name="connsiteY6" fmla="*/ 94252 h 822826"/>
              <a:gd name="connsiteX7" fmla="*/ 905856 w 1103560"/>
              <a:gd name="connsiteY7" fmla="*/ 68161 h 822826"/>
              <a:gd name="connsiteX8" fmla="*/ 882903 w 1103560"/>
              <a:gd name="connsiteY8" fmla="*/ 82596 h 822826"/>
              <a:gd name="connsiteX9" fmla="*/ 825339 w 1103560"/>
              <a:gd name="connsiteY9" fmla="*/ 100708 h 822826"/>
              <a:gd name="connsiteX10" fmla="*/ 862639 w 1103560"/>
              <a:gd name="connsiteY10" fmla="*/ 77217 h 822826"/>
              <a:gd name="connsiteX11" fmla="*/ 789654 w 1103560"/>
              <a:gd name="connsiteY11" fmla="*/ 75065 h 822826"/>
              <a:gd name="connsiteX12" fmla="*/ 727249 w 1103560"/>
              <a:gd name="connsiteY12" fmla="*/ 84659 h 822826"/>
              <a:gd name="connsiteX13" fmla="*/ 796558 w 1103560"/>
              <a:gd name="connsiteY13" fmla="*/ 66547 h 822826"/>
              <a:gd name="connsiteX14" fmla="*/ 881289 w 1103560"/>
              <a:gd name="connsiteY14" fmla="*/ 60719 h 822826"/>
              <a:gd name="connsiteX15" fmla="*/ 931410 w 1103560"/>
              <a:gd name="connsiteY15" fmla="*/ 46821 h 822826"/>
              <a:gd name="connsiteX16" fmla="*/ 897787 w 1103560"/>
              <a:gd name="connsiteY16" fmla="*/ 33461 h 822826"/>
              <a:gd name="connsiteX17" fmla="*/ 873219 w 1103560"/>
              <a:gd name="connsiteY17" fmla="*/ 26020 h 822826"/>
              <a:gd name="connsiteX18" fmla="*/ 851342 w 1103560"/>
              <a:gd name="connsiteY18" fmla="*/ 13198 h 822826"/>
              <a:gd name="connsiteX19" fmla="*/ 800682 w 1103560"/>
              <a:gd name="connsiteY19" fmla="*/ 6832 h 822826"/>
              <a:gd name="connsiteX20" fmla="*/ 745809 w 1103560"/>
              <a:gd name="connsiteY20" fmla="*/ 466 h 822826"/>
              <a:gd name="connsiteX21" fmla="*/ 670672 w 1103560"/>
              <a:gd name="connsiteY21" fmla="*/ 2618 h 822826"/>
              <a:gd name="connsiteX22" fmla="*/ 645119 w 1103560"/>
              <a:gd name="connsiteY22" fmla="*/ 6921 h 822826"/>
              <a:gd name="connsiteX23" fmla="*/ 627545 w 1103560"/>
              <a:gd name="connsiteY23" fmla="*/ 15439 h 822826"/>
              <a:gd name="connsiteX24" fmla="*/ 614723 w 1103560"/>
              <a:gd name="connsiteY24" fmla="*/ 22343 h 822826"/>
              <a:gd name="connsiteX25" fmla="*/ 587018 w 1103560"/>
              <a:gd name="connsiteY25" fmla="*/ 16515 h 822826"/>
              <a:gd name="connsiteX26" fmla="*/ 537973 w 1103560"/>
              <a:gd name="connsiteY26" fmla="*/ 16515 h 822826"/>
              <a:gd name="connsiteX27" fmla="*/ 478258 w 1103560"/>
              <a:gd name="connsiteY27" fmla="*/ 23419 h 822826"/>
              <a:gd name="connsiteX28" fmla="*/ 496369 w 1103560"/>
              <a:gd name="connsiteY28" fmla="*/ 39917 h 822826"/>
              <a:gd name="connsiteX29" fmla="*/ 464360 w 1103560"/>
              <a:gd name="connsiteY29" fmla="*/ 49511 h 822826"/>
              <a:gd name="connsiteX30" fmla="*/ 510177 w 1103560"/>
              <a:gd name="connsiteY30" fmla="*/ 78293 h 822826"/>
              <a:gd name="connsiteX31" fmla="*/ 486686 w 1103560"/>
              <a:gd name="connsiteY31" fmla="*/ 73989 h 822826"/>
              <a:gd name="connsiteX32" fmla="*/ 446697 w 1103560"/>
              <a:gd name="connsiteY32" fmla="*/ 59105 h 822826"/>
              <a:gd name="connsiteX33" fmla="*/ 398189 w 1103560"/>
              <a:gd name="connsiteY33" fmla="*/ 48435 h 822826"/>
              <a:gd name="connsiteX34" fmla="*/ 420067 w 1103560"/>
              <a:gd name="connsiteY34" fmla="*/ 73540 h 822826"/>
              <a:gd name="connsiteX35" fmla="*/ 395051 w 1103560"/>
              <a:gd name="connsiteY35" fmla="*/ 74616 h 822826"/>
              <a:gd name="connsiteX36" fmla="*/ 362056 w 1103560"/>
              <a:gd name="connsiteY36" fmla="*/ 56505 h 822826"/>
              <a:gd name="connsiteX37" fmla="*/ 360442 w 1103560"/>
              <a:gd name="connsiteY37" fmla="*/ 79458 h 822826"/>
              <a:gd name="connsiteX38" fmla="*/ 345468 w 1103560"/>
              <a:gd name="connsiteY38" fmla="*/ 91742 h 822826"/>
              <a:gd name="connsiteX39" fmla="*/ 335874 w 1103560"/>
              <a:gd name="connsiteY39" fmla="*/ 54980 h 822826"/>
              <a:gd name="connsiteX40" fmla="*/ 281001 w 1103560"/>
              <a:gd name="connsiteY40" fmla="*/ 63498 h 822826"/>
              <a:gd name="connsiteX41" fmla="*/ 259123 w 1103560"/>
              <a:gd name="connsiteY41" fmla="*/ 75244 h 822826"/>
              <a:gd name="connsiteX42" fmla="*/ 247378 w 1103560"/>
              <a:gd name="connsiteY42" fmla="*/ 79010 h 822826"/>
              <a:gd name="connsiteX43" fmla="*/ 206851 w 1103560"/>
              <a:gd name="connsiteY43" fmla="*/ 84300 h 822826"/>
              <a:gd name="connsiteX44" fmla="*/ 212141 w 1103560"/>
              <a:gd name="connsiteY44" fmla="*/ 111467 h 822826"/>
              <a:gd name="connsiteX45" fmla="*/ 177531 w 1103560"/>
              <a:gd name="connsiteY45" fmla="*/ 106088 h 822826"/>
              <a:gd name="connsiteX46" fmla="*/ 95939 w 1103560"/>
              <a:gd name="connsiteY46" fmla="*/ 150381 h 822826"/>
              <a:gd name="connsiteX47" fmla="*/ 140142 w 1103560"/>
              <a:gd name="connsiteY47" fmla="*/ 157285 h 822826"/>
              <a:gd name="connsiteX48" fmla="*/ 125258 w 1103560"/>
              <a:gd name="connsiteY48" fmla="*/ 190370 h 822826"/>
              <a:gd name="connsiteX49" fmla="*/ 68771 w 1103560"/>
              <a:gd name="connsiteY49" fmla="*/ 200502 h 822826"/>
              <a:gd name="connsiteX50" fmla="*/ 0 w 1103560"/>
              <a:gd name="connsiteY50" fmla="*/ 227132 h 822826"/>
              <a:gd name="connsiteX51" fmla="*/ 10670 w 1103560"/>
              <a:gd name="connsiteY51" fmla="*/ 240491 h 822826"/>
              <a:gd name="connsiteX52" fmla="*/ 40527 w 1103560"/>
              <a:gd name="connsiteY52" fmla="*/ 249009 h 822826"/>
              <a:gd name="connsiteX53" fmla="*/ 89572 w 1103560"/>
              <a:gd name="connsiteY53" fmla="*/ 252775 h 822826"/>
              <a:gd name="connsiteX54" fmla="*/ 117816 w 1103560"/>
              <a:gd name="connsiteY54" fmla="*/ 263445 h 822826"/>
              <a:gd name="connsiteX55" fmla="*/ 69309 w 1103560"/>
              <a:gd name="connsiteY55" fmla="*/ 266673 h 822826"/>
              <a:gd name="connsiteX56" fmla="*/ 25016 w 1103560"/>
              <a:gd name="connsiteY56" fmla="*/ 275190 h 822826"/>
              <a:gd name="connsiteX57" fmla="*/ 57563 w 1103560"/>
              <a:gd name="connsiteY57" fmla="*/ 283708 h 822826"/>
              <a:gd name="connsiteX58" fmla="*/ 58101 w 1103560"/>
              <a:gd name="connsiteY58" fmla="*/ 298054 h 822826"/>
              <a:gd name="connsiteX59" fmla="*/ 79440 w 1103560"/>
              <a:gd name="connsiteY59" fmla="*/ 309800 h 822826"/>
              <a:gd name="connsiteX60" fmla="*/ 108760 w 1103560"/>
              <a:gd name="connsiteY60" fmla="*/ 313028 h 822826"/>
              <a:gd name="connsiteX61" fmla="*/ 126872 w 1103560"/>
              <a:gd name="connsiteY61" fmla="*/ 310876 h 822826"/>
              <a:gd name="connsiteX62" fmla="*/ 150901 w 1103560"/>
              <a:gd name="connsiteY62" fmla="*/ 306572 h 822826"/>
              <a:gd name="connsiteX63" fmla="*/ 172779 w 1103560"/>
              <a:gd name="connsiteY63" fmla="*/ 302268 h 822826"/>
              <a:gd name="connsiteX64" fmla="*/ 230880 w 1103560"/>
              <a:gd name="connsiteY64" fmla="*/ 317690 h 822826"/>
              <a:gd name="connsiteX65" fmla="*/ 259661 w 1103560"/>
              <a:gd name="connsiteY65" fmla="*/ 336340 h 822826"/>
              <a:gd name="connsiteX66" fmla="*/ 284677 w 1103560"/>
              <a:gd name="connsiteY66" fmla="*/ 360280 h 822826"/>
              <a:gd name="connsiteX67" fmla="*/ 301175 w 1103560"/>
              <a:gd name="connsiteY67" fmla="*/ 389599 h 822826"/>
              <a:gd name="connsiteX68" fmla="*/ 313997 w 1103560"/>
              <a:gd name="connsiteY68" fmla="*/ 409325 h 822826"/>
              <a:gd name="connsiteX69" fmla="*/ 323052 w 1103560"/>
              <a:gd name="connsiteY69" fmla="*/ 427975 h 822826"/>
              <a:gd name="connsiteX70" fmla="*/ 313997 w 1103560"/>
              <a:gd name="connsiteY70" fmla="*/ 450390 h 822826"/>
              <a:gd name="connsiteX71" fmla="*/ 322515 w 1103560"/>
              <a:gd name="connsiteY71" fmla="*/ 474868 h 822826"/>
              <a:gd name="connsiteX72" fmla="*/ 349682 w 1103560"/>
              <a:gd name="connsiteY72" fmla="*/ 463122 h 822826"/>
              <a:gd name="connsiteX73" fmla="*/ 356048 w 1103560"/>
              <a:gd name="connsiteY73" fmla="*/ 481234 h 822826"/>
              <a:gd name="connsiteX74" fmla="*/ 390658 w 1103560"/>
              <a:gd name="connsiteY74" fmla="*/ 497732 h 822826"/>
              <a:gd name="connsiteX75" fmla="*/ 383216 w 1103560"/>
              <a:gd name="connsiteY75" fmla="*/ 505174 h 822826"/>
              <a:gd name="connsiteX76" fmla="*/ 335246 w 1103560"/>
              <a:gd name="connsiteY76" fmla="*/ 501408 h 822826"/>
              <a:gd name="connsiteX77" fmla="*/ 383754 w 1103560"/>
              <a:gd name="connsiteY77" fmla="*/ 523823 h 822826"/>
              <a:gd name="connsiteX78" fmla="*/ 399713 w 1103560"/>
              <a:gd name="connsiteY78" fmla="*/ 542473 h 822826"/>
              <a:gd name="connsiteX79" fmla="*/ 395948 w 1103560"/>
              <a:gd name="connsiteY79" fmla="*/ 567489 h 822826"/>
              <a:gd name="connsiteX80" fmla="*/ 372994 w 1103560"/>
              <a:gd name="connsiteY80" fmla="*/ 568565 h 822826"/>
              <a:gd name="connsiteX81" fmla="*/ 358648 w 1103560"/>
              <a:gd name="connsiteY81" fmla="*/ 581387 h 822826"/>
              <a:gd name="connsiteX82" fmla="*/ 343764 w 1103560"/>
              <a:gd name="connsiteY82" fmla="*/ 608016 h 822826"/>
              <a:gd name="connsiteX83" fmla="*/ 361338 w 1103560"/>
              <a:gd name="connsiteY83" fmla="*/ 623438 h 822826"/>
              <a:gd name="connsiteX84" fmla="*/ 347441 w 1103560"/>
              <a:gd name="connsiteY84" fmla="*/ 639398 h 822826"/>
              <a:gd name="connsiteX85" fmla="*/ 372456 w 1103560"/>
              <a:gd name="connsiteY85" fmla="*/ 665490 h 822826"/>
              <a:gd name="connsiteX86" fmla="*/ 375684 w 1103560"/>
              <a:gd name="connsiteY86" fmla="*/ 696423 h 822826"/>
              <a:gd name="connsiteX87" fmla="*/ 386354 w 1103560"/>
              <a:gd name="connsiteY87" fmla="*/ 706017 h 822826"/>
              <a:gd name="connsiteX88" fmla="*/ 395410 w 1103560"/>
              <a:gd name="connsiteY88" fmla="*/ 724129 h 822826"/>
              <a:gd name="connsiteX89" fmla="*/ 409307 w 1103560"/>
              <a:gd name="connsiteY89" fmla="*/ 739550 h 822826"/>
              <a:gd name="connsiteX90" fmla="*/ 417825 w 1103560"/>
              <a:gd name="connsiteY90" fmla="*/ 761428 h 822826"/>
              <a:gd name="connsiteX91" fmla="*/ 438089 w 1103560"/>
              <a:gd name="connsiteY91" fmla="*/ 782768 h 822826"/>
              <a:gd name="connsiteX92" fmla="*/ 458353 w 1103560"/>
              <a:gd name="connsiteY92" fmla="*/ 796127 h 822826"/>
              <a:gd name="connsiteX93" fmla="*/ 475926 w 1103560"/>
              <a:gd name="connsiteY93" fmla="*/ 801417 h 822826"/>
              <a:gd name="connsiteX94" fmla="*/ 497266 w 1103560"/>
              <a:gd name="connsiteY94" fmla="*/ 810473 h 822826"/>
              <a:gd name="connsiteX95" fmla="*/ 528737 w 1103560"/>
              <a:gd name="connsiteY95" fmla="*/ 822757 h 822826"/>
              <a:gd name="connsiteX96" fmla="*/ 542097 w 1103560"/>
              <a:gd name="connsiteY96" fmla="*/ 808949 h 822826"/>
              <a:gd name="connsiteX97" fmla="*/ 551153 w 1103560"/>
              <a:gd name="connsiteY97" fmla="*/ 780705 h 822826"/>
              <a:gd name="connsiteX98" fmla="*/ 549539 w 1103560"/>
              <a:gd name="connsiteY98" fmla="*/ 752462 h 822826"/>
              <a:gd name="connsiteX99" fmla="*/ 558595 w 1103560"/>
              <a:gd name="connsiteY99" fmla="*/ 743406 h 822826"/>
              <a:gd name="connsiteX100" fmla="*/ 572403 w 1103560"/>
              <a:gd name="connsiteY100" fmla="*/ 731122 h 822826"/>
              <a:gd name="connsiteX101" fmla="*/ 579845 w 1103560"/>
              <a:gd name="connsiteY101" fmla="*/ 717225 h 822826"/>
              <a:gd name="connsiteX102" fmla="*/ 580383 w 1103560"/>
              <a:gd name="connsiteY102" fmla="*/ 704403 h 822826"/>
              <a:gd name="connsiteX103" fmla="*/ 587287 w 1103560"/>
              <a:gd name="connsiteY103" fmla="*/ 695885 h 822826"/>
              <a:gd name="connsiteX104" fmla="*/ 583521 w 1103560"/>
              <a:gd name="connsiteY104" fmla="*/ 682525 h 822826"/>
              <a:gd name="connsiteX105" fmla="*/ 586211 w 1103560"/>
              <a:gd name="connsiteY105" fmla="*/ 675621 h 822826"/>
              <a:gd name="connsiteX106" fmla="*/ 596343 w 1103560"/>
              <a:gd name="connsiteY106" fmla="*/ 670780 h 822826"/>
              <a:gd name="connsiteX107" fmla="*/ 613378 w 1103560"/>
              <a:gd name="connsiteY107" fmla="*/ 660110 h 822826"/>
              <a:gd name="connsiteX108" fmla="*/ 628262 w 1103560"/>
              <a:gd name="connsiteY108" fmla="*/ 644598 h 822826"/>
              <a:gd name="connsiteX109" fmla="*/ 637318 w 1103560"/>
              <a:gd name="connsiteY109" fmla="*/ 644060 h 822826"/>
              <a:gd name="connsiteX110" fmla="*/ 641084 w 1103560"/>
              <a:gd name="connsiteY110" fmla="*/ 653654 h 822826"/>
              <a:gd name="connsiteX111" fmla="*/ 674707 w 1103560"/>
              <a:gd name="connsiteY111" fmla="*/ 646750 h 822826"/>
              <a:gd name="connsiteX112" fmla="*/ 714696 w 1103560"/>
              <a:gd name="connsiteY112" fmla="*/ 612141 h 822826"/>
              <a:gd name="connsiteX113" fmla="*/ 737112 w 1103560"/>
              <a:gd name="connsiteY113" fmla="*/ 589725 h 822826"/>
              <a:gd name="connsiteX114" fmla="*/ 754148 w 1103560"/>
              <a:gd name="connsiteY114" fmla="*/ 582821 h 822826"/>
              <a:gd name="connsiteX115" fmla="*/ 771722 w 1103560"/>
              <a:gd name="connsiteY115" fmla="*/ 578517 h 822826"/>
              <a:gd name="connsiteX116" fmla="*/ 798351 w 1103560"/>
              <a:gd name="connsiteY116" fmla="*/ 572689 h 822826"/>
              <a:gd name="connsiteX117" fmla="*/ 862818 w 1103560"/>
              <a:gd name="connsiteY117" fmla="*/ 555116 h 822826"/>
              <a:gd name="connsiteX118" fmla="*/ 914015 w 1103560"/>
              <a:gd name="connsiteY118" fmla="*/ 528486 h 822826"/>
              <a:gd name="connsiteX119" fmla="*/ 920919 w 1103560"/>
              <a:gd name="connsiteY119" fmla="*/ 519430 h 822826"/>
              <a:gd name="connsiteX120" fmla="*/ 888910 w 1103560"/>
              <a:gd name="connsiteY120" fmla="*/ 521044 h 822826"/>
              <a:gd name="connsiteX121" fmla="*/ 848921 w 1103560"/>
              <a:gd name="connsiteY121" fmla="*/ 516202 h 822826"/>
              <a:gd name="connsiteX122" fmla="*/ 854300 w 1103560"/>
              <a:gd name="connsiteY122" fmla="*/ 504456 h 822826"/>
              <a:gd name="connsiteX123" fmla="*/ 857528 w 1103560"/>
              <a:gd name="connsiteY123" fmla="*/ 487421 h 822826"/>
              <a:gd name="connsiteX124" fmla="*/ 883082 w 1103560"/>
              <a:gd name="connsiteY124" fmla="*/ 495939 h 822826"/>
              <a:gd name="connsiteX125" fmla="*/ 922533 w 1103560"/>
              <a:gd name="connsiteY125" fmla="*/ 509298 h 822826"/>
              <a:gd name="connsiteX126" fmla="*/ 928899 w 1103560"/>
              <a:gd name="connsiteY126" fmla="*/ 485358 h 822826"/>
              <a:gd name="connsiteX127" fmla="*/ 882006 w 1103560"/>
              <a:gd name="connsiteY127" fmla="*/ 443755 h 822826"/>
              <a:gd name="connsiteX128" fmla="*/ 908636 w 1103560"/>
              <a:gd name="connsiteY128" fmla="*/ 446983 h 822826"/>
              <a:gd name="connsiteX129" fmla="*/ 925671 w 1103560"/>
              <a:gd name="connsiteY129" fmla="*/ 428333 h 822826"/>
              <a:gd name="connsiteX130" fmla="*/ 882454 w 1103560"/>
              <a:gd name="connsiteY130" fmla="*/ 427795 h 822826"/>
              <a:gd name="connsiteX131" fmla="*/ 874474 w 1103560"/>
              <a:gd name="connsiteY131" fmla="*/ 416050 h 822826"/>
              <a:gd name="connsiteX132" fmla="*/ 881378 w 1103560"/>
              <a:gd name="connsiteY132" fmla="*/ 401166 h 822826"/>
              <a:gd name="connsiteX133" fmla="*/ 921368 w 1103560"/>
              <a:gd name="connsiteY133" fmla="*/ 412911 h 822826"/>
              <a:gd name="connsiteX134" fmla="*/ 951763 w 1103560"/>
              <a:gd name="connsiteY134" fmla="*/ 405469 h 822826"/>
              <a:gd name="connsiteX135" fmla="*/ 927734 w 1103560"/>
              <a:gd name="connsiteY135" fmla="*/ 383054 h 822826"/>
              <a:gd name="connsiteX136" fmla="*/ 967723 w 1103560"/>
              <a:gd name="connsiteY136" fmla="*/ 379288 h 822826"/>
              <a:gd name="connsiteX137" fmla="*/ 972565 w 1103560"/>
              <a:gd name="connsiteY137" fmla="*/ 367004 h 822826"/>
              <a:gd name="connsiteX138" fmla="*/ 940017 w 1103560"/>
              <a:gd name="connsiteY138" fmla="*/ 346741 h 822826"/>
              <a:gd name="connsiteX139" fmla="*/ 971489 w 1103560"/>
              <a:gd name="connsiteY139" fmla="*/ 341361 h 822826"/>
              <a:gd name="connsiteX140" fmla="*/ 962971 w 1103560"/>
              <a:gd name="connsiteY140" fmla="*/ 308276 h 822826"/>
              <a:gd name="connsiteX141" fmla="*/ 930961 w 1103560"/>
              <a:gd name="connsiteY141" fmla="*/ 300296 h 822826"/>
              <a:gd name="connsiteX142" fmla="*/ 917602 w 1103560"/>
              <a:gd name="connsiteY142" fmla="*/ 286398 h 822826"/>
              <a:gd name="connsiteX143" fmla="*/ 942080 w 1103560"/>
              <a:gd name="connsiteY143" fmla="*/ 283170 h 822826"/>
              <a:gd name="connsiteX144" fmla="*/ 991125 w 1103560"/>
              <a:gd name="connsiteY144" fmla="*/ 283170 h 822826"/>
              <a:gd name="connsiteX145" fmla="*/ 979917 w 1103560"/>
              <a:gd name="connsiteY145" fmla="*/ 263983 h 822826"/>
              <a:gd name="connsiteX146" fmla="*/ 950059 w 1103560"/>
              <a:gd name="connsiteY146" fmla="*/ 257617 h 822826"/>
              <a:gd name="connsiteX147" fmla="*/ 974537 w 1103560"/>
              <a:gd name="connsiteY147" fmla="*/ 252327 h 822826"/>
              <a:gd name="connsiteX148" fmla="*/ 938314 w 1103560"/>
              <a:gd name="connsiteY148" fmla="*/ 244347 h 822826"/>
              <a:gd name="connsiteX149" fmla="*/ 923968 w 1103560"/>
              <a:gd name="connsiteY149" fmla="*/ 245423 h 822826"/>
              <a:gd name="connsiteX150" fmla="*/ 935175 w 1103560"/>
              <a:gd name="connsiteY150" fmla="*/ 211799 h 822826"/>
              <a:gd name="connsiteX151" fmla="*/ 967185 w 1103560"/>
              <a:gd name="connsiteY151" fmla="*/ 187322 h 822826"/>
              <a:gd name="connsiteX152" fmla="*/ 997043 w 1103560"/>
              <a:gd name="connsiteY152" fmla="*/ 169210 h 822826"/>
              <a:gd name="connsiteX153" fmla="*/ 984759 w 1103560"/>
              <a:gd name="connsiteY153" fmla="*/ 154774 h 822826"/>
              <a:gd name="connsiteX154" fmla="*/ 954901 w 1103560"/>
              <a:gd name="connsiteY154" fmla="*/ 164368 h 822826"/>
              <a:gd name="connsiteX155" fmla="*/ 979469 w 1103560"/>
              <a:gd name="connsiteY155" fmla="*/ 149395 h 822826"/>
              <a:gd name="connsiteX156" fmla="*/ 1024748 w 1103560"/>
              <a:gd name="connsiteY156" fmla="*/ 143029 h 822826"/>
              <a:gd name="connsiteX157" fmla="*/ 991663 w 1103560"/>
              <a:gd name="connsiteY157" fmla="*/ 135049 h 822826"/>
              <a:gd name="connsiteX158" fmla="*/ 1000180 w 1103560"/>
              <a:gd name="connsiteY158" fmla="*/ 129221 h 822826"/>
              <a:gd name="connsiteX159" fmla="*/ 1039632 w 1103560"/>
              <a:gd name="connsiteY159" fmla="*/ 121241 h 822826"/>
              <a:gd name="connsiteX160" fmla="*/ 1063034 w 1103560"/>
              <a:gd name="connsiteY160" fmla="*/ 111109 h 822826"/>
              <a:gd name="connsiteX161" fmla="*/ 1103561 w 1103560"/>
              <a:gd name="connsiteY161" fmla="*/ 92459 h 822826"/>
              <a:gd name="connsiteX162" fmla="*/ 1041694 w 1103560"/>
              <a:gd name="connsiteY162" fmla="*/ 74885 h 822826"/>
              <a:gd name="connsiteX163" fmla="*/ 378105 w 1103560"/>
              <a:gd name="connsiteY163" fmla="*/ 539245 h 822826"/>
              <a:gd name="connsiteX164" fmla="*/ 363759 w 1103560"/>
              <a:gd name="connsiteY164" fmla="*/ 525886 h 822826"/>
              <a:gd name="connsiteX165" fmla="*/ 328612 w 1103560"/>
              <a:gd name="connsiteY165" fmla="*/ 519520 h 822826"/>
              <a:gd name="connsiteX166" fmla="*/ 325922 w 1103560"/>
              <a:gd name="connsiteY166" fmla="*/ 534942 h 822826"/>
              <a:gd name="connsiteX167" fmla="*/ 345647 w 1103560"/>
              <a:gd name="connsiteY167" fmla="*/ 546687 h 822826"/>
              <a:gd name="connsiteX168" fmla="*/ 378195 w 1103560"/>
              <a:gd name="connsiteY168" fmla="*/ 539245 h 82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103560" h="822826">
                <a:moveTo>
                  <a:pt x="1042232" y="74975"/>
                </a:moveTo>
                <a:cubicBezTo>
                  <a:pt x="1022507" y="74975"/>
                  <a:pt x="1006547" y="78203"/>
                  <a:pt x="1005471" y="92011"/>
                </a:cubicBezTo>
                <a:cubicBezTo>
                  <a:pt x="1004395" y="105908"/>
                  <a:pt x="979379" y="89321"/>
                  <a:pt x="968709" y="94163"/>
                </a:cubicBezTo>
                <a:cubicBezTo>
                  <a:pt x="958039" y="99004"/>
                  <a:pt x="963329" y="82955"/>
                  <a:pt x="952749" y="88335"/>
                </a:cubicBezTo>
                <a:cubicBezTo>
                  <a:pt x="942080" y="93714"/>
                  <a:pt x="930334" y="106446"/>
                  <a:pt x="917602" y="111826"/>
                </a:cubicBezTo>
                <a:cubicBezTo>
                  <a:pt x="904780" y="117116"/>
                  <a:pt x="895186" y="130476"/>
                  <a:pt x="887206" y="131552"/>
                </a:cubicBezTo>
                <a:cubicBezTo>
                  <a:pt x="879226" y="132628"/>
                  <a:pt x="904242" y="107074"/>
                  <a:pt x="917064" y="94252"/>
                </a:cubicBezTo>
                <a:cubicBezTo>
                  <a:pt x="929885" y="81431"/>
                  <a:pt x="922892" y="66547"/>
                  <a:pt x="905856" y="68161"/>
                </a:cubicBezTo>
                <a:cubicBezTo>
                  <a:pt x="888820" y="69775"/>
                  <a:pt x="892496" y="80444"/>
                  <a:pt x="882903" y="82596"/>
                </a:cubicBezTo>
                <a:cubicBezTo>
                  <a:pt x="873309" y="84748"/>
                  <a:pt x="827491" y="107612"/>
                  <a:pt x="825339" y="100708"/>
                </a:cubicBezTo>
                <a:cubicBezTo>
                  <a:pt x="823188" y="93804"/>
                  <a:pt x="863177" y="82058"/>
                  <a:pt x="862639" y="77217"/>
                </a:cubicBezTo>
                <a:cubicBezTo>
                  <a:pt x="862101" y="72375"/>
                  <a:pt x="811980" y="71927"/>
                  <a:pt x="789654" y="75065"/>
                </a:cubicBezTo>
                <a:cubicBezTo>
                  <a:pt x="767239" y="78293"/>
                  <a:pt x="727787" y="91025"/>
                  <a:pt x="727249" y="84659"/>
                </a:cubicBezTo>
                <a:cubicBezTo>
                  <a:pt x="726711" y="78293"/>
                  <a:pt x="773067" y="69147"/>
                  <a:pt x="796558" y="66547"/>
                </a:cubicBezTo>
                <a:cubicBezTo>
                  <a:pt x="820498" y="63857"/>
                  <a:pt x="863177" y="68161"/>
                  <a:pt x="881289" y="60719"/>
                </a:cubicBezTo>
                <a:cubicBezTo>
                  <a:pt x="899400" y="53277"/>
                  <a:pt x="926568" y="52739"/>
                  <a:pt x="931410" y="46821"/>
                </a:cubicBezTo>
                <a:cubicBezTo>
                  <a:pt x="936162" y="40993"/>
                  <a:pt x="910608" y="32923"/>
                  <a:pt x="897787" y="33461"/>
                </a:cubicBezTo>
                <a:cubicBezTo>
                  <a:pt x="884965" y="33999"/>
                  <a:pt x="872233" y="32386"/>
                  <a:pt x="873219" y="26020"/>
                </a:cubicBezTo>
                <a:cubicBezTo>
                  <a:pt x="874295" y="19654"/>
                  <a:pt x="853493" y="18040"/>
                  <a:pt x="851342" y="13198"/>
                </a:cubicBezTo>
                <a:cubicBezTo>
                  <a:pt x="849190" y="8446"/>
                  <a:pt x="809200" y="12122"/>
                  <a:pt x="800682" y="6832"/>
                </a:cubicBezTo>
                <a:cubicBezTo>
                  <a:pt x="792165" y="1542"/>
                  <a:pt x="767059" y="-1148"/>
                  <a:pt x="745809" y="466"/>
                </a:cubicBezTo>
                <a:cubicBezTo>
                  <a:pt x="724470" y="2080"/>
                  <a:pt x="680804" y="1542"/>
                  <a:pt x="670672" y="2618"/>
                </a:cubicBezTo>
                <a:cubicBezTo>
                  <a:pt x="660541" y="3694"/>
                  <a:pt x="654175" y="7459"/>
                  <a:pt x="645119" y="6921"/>
                </a:cubicBezTo>
                <a:cubicBezTo>
                  <a:pt x="636063" y="6384"/>
                  <a:pt x="622165" y="9611"/>
                  <a:pt x="627545" y="15439"/>
                </a:cubicBezTo>
                <a:cubicBezTo>
                  <a:pt x="637229" y="26020"/>
                  <a:pt x="613109" y="30323"/>
                  <a:pt x="614723" y="22343"/>
                </a:cubicBezTo>
                <a:cubicBezTo>
                  <a:pt x="616337" y="14363"/>
                  <a:pt x="593922" y="10598"/>
                  <a:pt x="587018" y="16515"/>
                </a:cubicBezTo>
                <a:cubicBezTo>
                  <a:pt x="579127" y="23240"/>
                  <a:pt x="543263" y="9611"/>
                  <a:pt x="537973" y="16515"/>
                </a:cubicBezTo>
                <a:cubicBezTo>
                  <a:pt x="532593" y="23419"/>
                  <a:pt x="490541" y="21357"/>
                  <a:pt x="478258" y="23419"/>
                </a:cubicBezTo>
                <a:cubicBezTo>
                  <a:pt x="465974" y="25571"/>
                  <a:pt x="497445" y="34627"/>
                  <a:pt x="496369" y="39917"/>
                </a:cubicBezTo>
                <a:cubicBezTo>
                  <a:pt x="495293" y="45207"/>
                  <a:pt x="456380" y="39917"/>
                  <a:pt x="464360" y="49511"/>
                </a:cubicBezTo>
                <a:cubicBezTo>
                  <a:pt x="472340" y="59105"/>
                  <a:pt x="497983" y="66009"/>
                  <a:pt x="510177" y="78293"/>
                </a:cubicBezTo>
                <a:cubicBezTo>
                  <a:pt x="522461" y="90576"/>
                  <a:pt x="500583" y="83045"/>
                  <a:pt x="486686" y="73989"/>
                </a:cubicBezTo>
                <a:cubicBezTo>
                  <a:pt x="472788" y="64933"/>
                  <a:pt x="455214" y="68161"/>
                  <a:pt x="446697" y="59105"/>
                </a:cubicBezTo>
                <a:cubicBezTo>
                  <a:pt x="438179" y="50049"/>
                  <a:pt x="406169" y="43145"/>
                  <a:pt x="398189" y="48435"/>
                </a:cubicBezTo>
                <a:cubicBezTo>
                  <a:pt x="388685" y="54801"/>
                  <a:pt x="420067" y="66547"/>
                  <a:pt x="420067" y="73540"/>
                </a:cubicBezTo>
                <a:cubicBezTo>
                  <a:pt x="420067" y="80534"/>
                  <a:pt x="398727" y="71927"/>
                  <a:pt x="395051" y="74616"/>
                </a:cubicBezTo>
                <a:cubicBezTo>
                  <a:pt x="391285" y="77306"/>
                  <a:pt x="372636" y="56505"/>
                  <a:pt x="362056" y="56505"/>
                </a:cubicBezTo>
                <a:cubicBezTo>
                  <a:pt x="351475" y="56505"/>
                  <a:pt x="360442" y="66098"/>
                  <a:pt x="360442" y="79458"/>
                </a:cubicBezTo>
                <a:cubicBezTo>
                  <a:pt x="360442" y="92818"/>
                  <a:pt x="339640" y="100798"/>
                  <a:pt x="345468" y="91742"/>
                </a:cubicBezTo>
                <a:cubicBezTo>
                  <a:pt x="351296" y="82686"/>
                  <a:pt x="347082" y="59194"/>
                  <a:pt x="335874" y="54980"/>
                </a:cubicBezTo>
                <a:cubicBezTo>
                  <a:pt x="324666" y="50677"/>
                  <a:pt x="295885" y="64036"/>
                  <a:pt x="281001" y="63498"/>
                </a:cubicBezTo>
                <a:cubicBezTo>
                  <a:pt x="266117" y="62960"/>
                  <a:pt x="246392" y="67802"/>
                  <a:pt x="259123" y="75244"/>
                </a:cubicBezTo>
                <a:cubicBezTo>
                  <a:pt x="271945" y="82686"/>
                  <a:pt x="258585" y="86990"/>
                  <a:pt x="247378" y="79010"/>
                </a:cubicBezTo>
                <a:cubicBezTo>
                  <a:pt x="236170" y="71030"/>
                  <a:pt x="199408" y="79010"/>
                  <a:pt x="206851" y="84300"/>
                </a:cubicBezTo>
                <a:cubicBezTo>
                  <a:pt x="214292" y="89680"/>
                  <a:pt x="216982" y="105101"/>
                  <a:pt x="212141" y="111467"/>
                </a:cubicBezTo>
                <a:cubicBezTo>
                  <a:pt x="207299" y="117833"/>
                  <a:pt x="191877" y="105101"/>
                  <a:pt x="177531" y="106088"/>
                </a:cubicBezTo>
                <a:cubicBezTo>
                  <a:pt x="163185" y="107164"/>
                  <a:pt x="91724" y="141235"/>
                  <a:pt x="95939" y="150381"/>
                </a:cubicBezTo>
                <a:cubicBezTo>
                  <a:pt x="100153" y="159437"/>
                  <a:pt x="130548" y="151995"/>
                  <a:pt x="140142" y="157285"/>
                </a:cubicBezTo>
                <a:cubicBezTo>
                  <a:pt x="149736" y="162665"/>
                  <a:pt x="136914" y="182390"/>
                  <a:pt x="125258" y="190370"/>
                </a:cubicBezTo>
                <a:cubicBezTo>
                  <a:pt x="113512" y="198350"/>
                  <a:pt x="69847" y="190908"/>
                  <a:pt x="68771" y="200502"/>
                </a:cubicBezTo>
                <a:cubicBezTo>
                  <a:pt x="67695" y="210096"/>
                  <a:pt x="0" y="211710"/>
                  <a:pt x="0" y="227132"/>
                </a:cubicBezTo>
                <a:cubicBezTo>
                  <a:pt x="0" y="232960"/>
                  <a:pt x="3228" y="238877"/>
                  <a:pt x="10670" y="240491"/>
                </a:cubicBezTo>
                <a:cubicBezTo>
                  <a:pt x="20264" y="242553"/>
                  <a:pt x="32009" y="239415"/>
                  <a:pt x="40527" y="249009"/>
                </a:cubicBezTo>
                <a:cubicBezTo>
                  <a:pt x="49045" y="258603"/>
                  <a:pt x="73075" y="259141"/>
                  <a:pt x="89572" y="252775"/>
                </a:cubicBezTo>
                <a:cubicBezTo>
                  <a:pt x="106070" y="246409"/>
                  <a:pt x="118354" y="253851"/>
                  <a:pt x="117816" y="263445"/>
                </a:cubicBezTo>
                <a:cubicBezTo>
                  <a:pt x="117278" y="273039"/>
                  <a:pt x="80517" y="259679"/>
                  <a:pt x="69309" y="266673"/>
                </a:cubicBezTo>
                <a:cubicBezTo>
                  <a:pt x="58101" y="273577"/>
                  <a:pt x="23491" y="267749"/>
                  <a:pt x="25016" y="275190"/>
                </a:cubicBezTo>
                <a:cubicBezTo>
                  <a:pt x="26630" y="282632"/>
                  <a:pt x="43665" y="281019"/>
                  <a:pt x="57563" y="283708"/>
                </a:cubicBezTo>
                <a:cubicBezTo>
                  <a:pt x="71371" y="286398"/>
                  <a:pt x="58639" y="292226"/>
                  <a:pt x="58101" y="298054"/>
                </a:cubicBezTo>
                <a:cubicBezTo>
                  <a:pt x="57563" y="303882"/>
                  <a:pt x="65543" y="302806"/>
                  <a:pt x="79440" y="309800"/>
                </a:cubicBezTo>
                <a:cubicBezTo>
                  <a:pt x="93338" y="316704"/>
                  <a:pt x="116202" y="321008"/>
                  <a:pt x="108760" y="313028"/>
                </a:cubicBezTo>
                <a:cubicBezTo>
                  <a:pt x="101318" y="305048"/>
                  <a:pt x="123196" y="306124"/>
                  <a:pt x="126872" y="310876"/>
                </a:cubicBezTo>
                <a:cubicBezTo>
                  <a:pt x="130638" y="315628"/>
                  <a:pt x="140770" y="303972"/>
                  <a:pt x="150901" y="306572"/>
                </a:cubicBezTo>
                <a:cubicBezTo>
                  <a:pt x="161033" y="309262"/>
                  <a:pt x="164799" y="296978"/>
                  <a:pt x="172779" y="302268"/>
                </a:cubicBezTo>
                <a:cubicBezTo>
                  <a:pt x="180759" y="307648"/>
                  <a:pt x="218058" y="310786"/>
                  <a:pt x="230880" y="317690"/>
                </a:cubicBezTo>
                <a:cubicBezTo>
                  <a:pt x="243701" y="324594"/>
                  <a:pt x="261275" y="326208"/>
                  <a:pt x="259661" y="336340"/>
                </a:cubicBezTo>
                <a:cubicBezTo>
                  <a:pt x="258047" y="346472"/>
                  <a:pt x="270331" y="353914"/>
                  <a:pt x="284677" y="360280"/>
                </a:cubicBezTo>
                <a:cubicBezTo>
                  <a:pt x="299023" y="366646"/>
                  <a:pt x="301713" y="380543"/>
                  <a:pt x="301175" y="389599"/>
                </a:cubicBezTo>
                <a:cubicBezTo>
                  <a:pt x="300637" y="398655"/>
                  <a:pt x="316597" y="405021"/>
                  <a:pt x="313997" y="409325"/>
                </a:cubicBezTo>
                <a:cubicBezTo>
                  <a:pt x="311307" y="413629"/>
                  <a:pt x="313459" y="419457"/>
                  <a:pt x="323052" y="427975"/>
                </a:cubicBezTo>
                <a:cubicBezTo>
                  <a:pt x="332646" y="436493"/>
                  <a:pt x="308169" y="442948"/>
                  <a:pt x="313997" y="450390"/>
                </a:cubicBezTo>
                <a:cubicBezTo>
                  <a:pt x="319825" y="457832"/>
                  <a:pt x="305479" y="472268"/>
                  <a:pt x="322515" y="474868"/>
                </a:cubicBezTo>
                <a:cubicBezTo>
                  <a:pt x="339550" y="477558"/>
                  <a:pt x="336861" y="463122"/>
                  <a:pt x="349682" y="463122"/>
                </a:cubicBezTo>
                <a:cubicBezTo>
                  <a:pt x="362504" y="463122"/>
                  <a:pt x="349144" y="474330"/>
                  <a:pt x="356048" y="481234"/>
                </a:cubicBezTo>
                <a:cubicBezTo>
                  <a:pt x="362952" y="488138"/>
                  <a:pt x="377388" y="486524"/>
                  <a:pt x="390658" y="497732"/>
                </a:cubicBezTo>
                <a:cubicBezTo>
                  <a:pt x="404017" y="508940"/>
                  <a:pt x="395499" y="514230"/>
                  <a:pt x="383216" y="505174"/>
                </a:cubicBezTo>
                <a:cubicBezTo>
                  <a:pt x="370932" y="496118"/>
                  <a:pt x="335246" y="498270"/>
                  <a:pt x="335246" y="501408"/>
                </a:cubicBezTo>
                <a:cubicBezTo>
                  <a:pt x="335246" y="504546"/>
                  <a:pt x="374698" y="526962"/>
                  <a:pt x="383754" y="523823"/>
                </a:cubicBezTo>
                <a:cubicBezTo>
                  <a:pt x="392810" y="520596"/>
                  <a:pt x="405093" y="537183"/>
                  <a:pt x="399713" y="542473"/>
                </a:cubicBezTo>
                <a:cubicBezTo>
                  <a:pt x="394423" y="547763"/>
                  <a:pt x="397024" y="561123"/>
                  <a:pt x="395948" y="567489"/>
                </a:cubicBezTo>
                <a:cubicBezTo>
                  <a:pt x="394872" y="573855"/>
                  <a:pt x="381602" y="567489"/>
                  <a:pt x="372994" y="568565"/>
                </a:cubicBezTo>
                <a:cubicBezTo>
                  <a:pt x="364476" y="569641"/>
                  <a:pt x="358648" y="572331"/>
                  <a:pt x="358648" y="581387"/>
                </a:cubicBezTo>
                <a:cubicBezTo>
                  <a:pt x="358648" y="590442"/>
                  <a:pt x="345289" y="596808"/>
                  <a:pt x="343764" y="608016"/>
                </a:cubicBezTo>
                <a:cubicBezTo>
                  <a:pt x="342240" y="619224"/>
                  <a:pt x="354434" y="618686"/>
                  <a:pt x="361338" y="623438"/>
                </a:cubicBezTo>
                <a:cubicBezTo>
                  <a:pt x="368242" y="628280"/>
                  <a:pt x="348516" y="631418"/>
                  <a:pt x="347441" y="639398"/>
                </a:cubicBezTo>
                <a:cubicBezTo>
                  <a:pt x="346365" y="647378"/>
                  <a:pt x="365552" y="661813"/>
                  <a:pt x="372456" y="665490"/>
                </a:cubicBezTo>
                <a:cubicBezTo>
                  <a:pt x="379360" y="669255"/>
                  <a:pt x="372994" y="687367"/>
                  <a:pt x="375684" y="696423"/>
                </a:cubicBezTo>
                <a:cubicBezTo>
                  <a:pt x="378374" y="705479"/>
                  <a:pt x="387430" y="694271"/>
                  <a:pt x="386354" y="706017"/>
                </a:cubicBezTo>
                <a:cubicBezTo>
                  <a:pt x="385278" y="717763"/>
                  <a:pt x="394872" y="717225"/>
                  <a:pt x="395410" y="724129"/>
                </a:cubicBezTo>
                <a:cubicBezTo>
                  <a:pt x="395948" y="731033"/>
                  <a:pt x="412446" y="729957"/>
                  <a:pt x="409307" y="739550"/>
                </a:cubicBezTo>
                <a:cubicBezTo>
                  <a:pt x="406080" y="749144"/>
                  <a:pt x="414059" y="756048"/>
                  <a:pt x="417825" y="761428"/>
                </a:cubicBezTo>
                <a:cubicBezTo>
                  <a:pt x="421591" y="766808"/>
                  <a:pt x="435399" y="775864"/>
                  <a:pt x="438089" y="782768"/>
                </a:cubicBezTo>
                <a:cubicBezTo>
                  <a:pt x="440779" y="789672"/>
                  <a:pt x="448759" y="798727"/>
                  <a:pt x="458353" y="796127"/>
                </a:cubicBezTo>
                <a:cubicBezTo>
                  <a:pt x="467946" y="793437"/>
                  <a:pt x="468484" y="802493"/>
                  <a:pt x="475926" y="801417"/>
                </a:cubicBezTo>
                <a:cubicBezTo>
                  <a:pt x="483368" y="800341"/>
                  <a:pt x="495114" y="804645"/>
                  <a:pt x="497266" y="810473"/>
                </a:cubicBezTo>
                <a:cubicBezTo>
                  <a:pt x="499418" y="816301"/>
                  <a:pt x="522282" y="821681"/>
                  <a:pt x="528737" y="822757"/>
                </a:cubicBezTo>
                <a:cubicBezTo>
                  <a:pt x="535103" y="823833"/>
                  <a:pt x="536179" y="812087"/>
                  <a:pt x="542097" y="808949"/>
                </a:cubicBezTo>
                <a:cubicBezTo>
                  <a:pt x="547925" y="805721"/>
                  <a:pt x="545863" y="782319"/>
                  <a:pt x="551153" y="780705"/>
                </a:cubicBezTo>
                <a:cubicBezTo>
                  <a:pt x="556443" y="779091"/>
                  <a:pt x="554919" y="754614"/>
                  <a:pt x="549539" y="752462"/>
                </a:cubicBezTo>
                <a:cubicBezTo>
                  <a:pt x="544249" y="750310"/>
                  <a:pt x="546311" y="741792"/>
                  <a:pt x="558595" y="743406"/>
                </a:cubicBezTo>
                <a:cubicBezTo>
                  <a:pt x="570879" y="745020"/>
                  <a:pt x="566575" y="732736"/>
                  <a:pt x="572403" y="731122"/>
                </a:cubicBezTo>
                <a:cubicBezTo>
                  <a:pt x="578231" y="729508"/>
                  <a:pt x="575631" y="718301"/>
                  <a:pt x="579845" y="717225"/>
                </a:cubicBezTo>
                <a:cubicBezTo>
                  <a:pt x="584148" y="716149"/>
                  <a:pt x="583611" y="708707"/>
                  <a:pt x="580383" y="704403"/>
                </a:cubicBezTo>
                <a:cubicBezTo>
                  <a:pt x="577155" y="700099"/>
                  <a:pt x="580921" y="696961"/>
                  <a:pt x="587287" y="695885"/>
                </a:cubicBezTo>
                <a:cubicBezTo>
                  <a:pt x="593653" y="694809"/>
                  <a:pt x="592129" y="685753"/>
                  <a:pt x="583521" y="682525"/>
                </a:cubicBezTo>
                <a:cubicBezTo>
                  <a:pt x="575003" y="679298"/>
                  <a:pt x="577693" y="669704"/>
                  <a:pt x="586211" y="675621"/>
                </a:cubicBezTo>
                <a:cubicBezTo>
                  <a:pt x="594729" y="681449"/>
                  <a:pt x="601184" y="677235"/>
                  <a:pt x="596343" y="670780"/>
                </a:cubicBezTo>
                <a:cubicBezTo>
                  <a:pt x="591501" y="664414"/>
                  <a:pt x="602171" y="661186"/>
                  <a:pt x="613378" y="660110"/>
                </a:cubicBezTo>
                <a:cubicBezTo>
                  <a:pt x="624586" y="659034"/>
                  <a:pt x="630414" y="653206"/>
                  <a:pt x="628262" y="644598"/>
                </a:cubicBezTo>
                <a:cubicBezTo>
                  <a:pt x="626110" y="636080"/>
                  <a:pt x="641084" y="636618"/>
                  <a:pt x="637318" y="644060"/>
                </a:cubicBezTo>
                <a:cubicBezTo>
                  <a:pt x="633552" y="651502"/>
                  <a:pt x="635704" y="658944"/>
                  <a:pt x="641084" y="653654"/>
                </a:cubicBezTo>
                <a:cubicBezTo>
                  <a:pt x="646374" y="648364"/>
                  <a:pt x="656506" y="652040"/>
                  <a:pt x="674707" y="646750"/>
                </a:cubicBezTo>
                <a:cubicBezTo>
                  <a:pt x="692819" y="641460"/>
                  <a:pt x="710393" y="626487"/>
                  <a:pt x="714696" y="612141"/>
                </a:cubicBezTo>
                <a:cubicBezTo>
                  <a:pt x="719000" y="597705"/>
                  <a:pt x="739712" y="599319"/>
                  <a:pt x="737112" y="589725"/>
                </a:cubicBezTo>
                <a:cubicBezTo>
                  <a:pt x="734422" y="580131"/>
                  <a:pt x="740878" y="576365"/>
                  <a:pt x="754148" y="582821"/>
                </a:cubicBezTo>
                <a:cubicBezTo>
                  <a:pt x="767508" y="589187"/>
                  <a:pt x="756838" y="578517"/>
                  <a:pt x="771722" y="578517"/>
                </a:cubicBezTo>
                <a:cubicBezTo>
                  <a:pt x="786606" y="578517"/>
                  <a:pt x="784005" y="573138"/>
                  <a:pt x="798351" y="572689"/>
                </a:cubicBezTo>
                <a:cubicBezTo>
                  <a:pt x="812787" y="572151"/>
                  <a:pt x="850086" y="565785"/>
                  <a:pt x="862818" y="555116"/>
                </a:cubicBezTo>
                <a:cubicBezTo>
                  <a:pt x="875640" y="544446"/>
                  <a:pt x="902808" y="535390"/>
                  <a:pt x="914015" y="528486"/>
                </a:cubicBezTo>
                <a:cubicBezTo>
                  <a:pt x="925223" y="521582"/>
                  <a:pt x="927913" y="515664"/>
                  <a:pt x="920919" y="519430"/>
                </a:cubicBezTo>
                <a:cubicBezTo>
                  <a:pt x="914015" y="523196"/>
                  <a:pt x="899580" y="523644"/>
                  <a:pt x="888910" y="521044"/>
                </a:cubicBezTo>
                <a:cubicBezTo>
                  <a:pt x="878240" y="518354"/>
                  <a:pt x="861204" y="509298"/>
                  <a:pt x="848921" y="516202"/>
                </a:cubicBezTo>
                <a:cubicBezTo>
                  <a:pt x="836637" y="523106"/>
                  <a:pt x="844169" y="506070"/>
                  <a:pt x="854300" y="504456"/>
                </a:cubicBezTo>
                <a:cubicBezTo>
                  <a:pt x="864432" y="502843"/>
                  <a:pt x="860128" y="498090"/>
                  <a:pt x="857528" y="487421"/>
                </a:cubicBezTo>
                <a:cubicBezTo>
                  <a:pt x="854838" y="476751"/>
                  <a:pt x="874564" y="483655"/>
                  <a:pt x="883082" y="495939"/>
                </a:cubicBezTo>
                <a:cubicBezTo>
                  <a:pt x="891600" y="508222"/>
                  <a:pt x="908098" y="513512"/>
                  <a:pt x="922533" y="509298"/>
                </a:cubicBezTo>
                <a:cubicBezTo>
                  <a:pt x="936969" y="504994"/>
                  <a:pt x="923071" y="493338"/>
                  <a:pt x="928899" y="485358"/>
                </a:cubicBezTo>
                <a:cubicBezTo>
                  <a:pt x="934727" y="477378"/>
                  <a:pt x="884696" y="452273"/>
                  <a:pt x="882006" y="443755"/>
                </a:cubicBezTo>
                <a:cubicBezTo>
                  <a:pt x="879316" y="435237"/>
                  <a:pt x="894828" y="441065"/>
                  <a:pt x="908636" y="446983"/>
                </a:cubicBezTo>
                <a:cubicBezTo>
                  <a:pt x="922444" y="452811"/>
                  <a:pt x="925671" y="435775"/>
                  <a:pt x="925671" y="428333"/>
                </a:cubicBezTo>
                <a:cubicBezTo>
                  <a:pt x="925671" y="420891"/>
                  <a:pt x="895814" y="420353"/>
                  <a:pt x="882454" y="427795"/>
                </a:cubicBezTo>
                <a:cubicBezTo>
                  <a:pt x="869095" y="435237"/>
                  <a:pt x="856363" y="418201"/>
                  <a:pt x="874474" y="416050"/>
                </a:cubicBezTo>
                <a:cubicBezTo>
                  <a:pt x="892586" y="413898"/>
                  <a:pt x="876088" y="406456"/>
                  <a:pt x="881378" y="401166"/>
                </a:cubicBezTo>
                <a:cubicBezTo>
                  <a:pt x="886668" y="395786"/>
                  <a:pt x="909622" y="416588"/>
                  <a:pt x="921368" y="412911"/>
                </a:cubicBezTo>
                <a:cubicBezTo>
                  <a:pt x="933113" y="409235"/>
                  <a:pt x="941631" y="413449"/>
                  <a:pt x="951763" y="405469"/>
                </a:cubicBezTo>
                <a:cubicBezTo>
                  <a:pt x="961895" y="397490"/>
                  <a:pt x="933651" y="390048"/>
                  <a:pt x="927734" y="383054"/>
                </a:cubicBezTo>
                <a:cubicBezTo>
                  <a:pt x="921906" y="376150"/>
                  <a:pt x="957053" y="378750"/>
                  <a:pt x="967723" y="379288"/>
                </a:cubicBezTo>
                <a:cubicBezTo>
                  <a:pt x="978393" y="379826"/>
                  <a:pt x="981083" y="363866"/>
                  <a:pt x="972565" y="367004"/>
                </a:cubicBezTo>
                <a:cubicBezTo>
                  <a:pt x="964047" y="370232"/>
                  <a:pt x="933651" y="356335"/>
                  <a:pt x="940017" y="346741"/>
                </a:cubicBezTo>
                <a:cubicBezTo>
                  <a:pt x="946383" y="337147"/>
                  <a:pt x="958129" y="348355"/>
                  <a:pt x="971489" y="341361"/>
                </a:cubicBezTo>
                <a:cubicBezTo>
                  <a:pt x="984848" y="334457"/>
                  <a:pt x="972565" y="308276"/>
                  <a:pt x="962971" y="308276"/>
                </a:cubicBezTo>
                <a:cubicBezTo>
                  <a:pt x="953377" y="308276"/>
                  <a:pt x="930961" y="305048"/>
                  <a:pt x="930961" y="300296"/>
                </a:cubicBezTo>
                <a:cubicBezTo>
                  <a:pt x="930961" y="295544"/>
                  <a:pt x="912312" y="291240"/>
                  <a:pt x="917602" y="286398"/>
                </a:cubicBezTo>
                <a:cubicBezTo>
                  <a:pt x="922892" y="281556"/>
                  <a:pt x="929885" y="292226"/>
                  <a:pt x="942080" y="283170"/>
                </a:cubicBezTo>
                <a:cubicBezTo>
                  <a:pt x="954363" y="274115"/>
                  <a:pt x="979917" y="285322"/>
                  <a:pt x="991125" y="283170"/>
                </a:cubicBezTo>
                <a:cubicBezTo>
                  <a:pt x="1002333" y="281019"/>
                  <a:pt x="986283" y="260217"/>
                  <a:pt x="979917" y="263983"/>
                </a:cubicBezTo>
                <a:cubicBezTo>
                  <a:pt x="973551" y="267749"/>
                  <a:pt x="951673" y="268735"/>
                  <a:pt x="950059" y="257617"/>
                </a:cubicBezTo>
                <a:cubicBezTo>
                  <a:pt x="948446" y="246409"/>
                  <a:pt x="970861" y="257617"/>
                  <a:pt x="974537" y="252327"/>
                </a:cubicBezTo>
                <a:cubicBezTo>
                  <a:pt x="978303" y="246947"/>
                  <a:pt x="943604" y="233139"/>
                  <a:pt x="938314" y="244347"/>
                </a:cubicBezTo>
                <a:cubicBezTo>
                  <a:pt x="932934" y="255554"/>
                  <a:pt x="913836" y="251789"/>
                  <a:pt x="923968" y="245423"/>
                </a:cubicBezTo>
                <a:cubicBezTo>
                  <a:pt x="934100" y="239057"/>
                  <a:pt x="936252" y="220945"/>
                  <a:pt x="935175" y="211799"/>
                </a:cubicBezTo>
                <a:cubicBezTo>
                  <a:pt x="934100" y="202743"/>
                  <a:pt x="971399" y="202206"/>
                  <a:pt x="967185" y="187322"/>
                </a:cubicBezTo>
                <a:cubicBezTo>
                  <a:pt x="962881" y="172438"/>
                  <a:pt x="984759" y="169210"/>
                  <a:pt x="997043" y="169210"/>
                </a:cubicBezTo>
                <a:cubicBezTo>
                  <a:pt x="1009326" y="169210"/>
                  <a:pt x="996504" y="153250"/>
                  <a:pt x="984759" y="154774"/>
                </a:cubicBezTo>
                <a:cubicBezTo>
                  <a:pt x="973013" y="156388"/>
                  <a:pt x="960729" y="169658"/>
                  <a:pt x="954901" y="164368"/>
                </a:cubicBezTo>
                <a:cubicBezTo>
                  <a:pt x="949073" y="158988"/>
                  <a:pt x="968709" y="149395"/>
                  <a:pt x="979469" y="149395"/>
                </a:cubicBezTo>
                <a:cubicBezTo>
                  <a:pt x="990228" y="149395"/>
                  <a:pt x="1015692" y="148319"/>
                  <a:pt x="1024748" y="143029"/>
                </a:cubicBezTo>
                <a:cubicBezTo>
                  <a:pt x="1033804" y="137738"/>
                  <a:pt x="1008788" y="132897"/>
                  <a:pt x="991663" y="135049"/>
                </a:cubicBezTo>
                <a:cubicBezTo>
                  <a:pt x="974627" y="137201"/>
                  <a:pt x="974627" y="129759"/>
                  <a:pt x="1000180" y="129221"/>
                </a:cubicBezTo>
                <a:cubicBezTo>
                  <a:pt x="1025734" y="128683"/>
                  <a:pt x="1021520" y="123393"/>
                  <a:pt x="1039632" y="121241"/>
                </a:cubicBezTo>
                <a:cubicBezTo>
                  <a:pt x="1057744" y="119089"/>
                  <a:pt x="1051916" y="111647"/>
                  <a:pt x="1063034" y="111109"/>
                </a:cubicBezTo>
                <a:cubicBezTo>
                  <a:pt x="1074241" y="110571"/>
                  <a:pt x="1103561" y="98287"/>
                  <a:pt x="1103561" y="92459"/>
                </a:cubicBezTo>
                <a:cubicBezTo>
                  <a:pt x="1103561" y="86631"/>
                  <a:pt x="1061420" y="74885"/>
                  <a:pt x="1041694" y="74885"/>
                </a:cubicBezTo>
                <a:close/>
                <a:moveTo>
                  <a:pt x="378105" y="539245"/>
                </a:moveTo>
                <a:cubicBezTo>
                  <a:pt x="378643" y="530727"/>
                  <a:pt x="369049" y="536017"/>
                  <a:pt x="363759" y="525886"/>
                </a:cubicBezTo>
                <a:cubicBezTo>
                  <a:pt x="358379" y="515754"/>
                  <a:pt x="331212" y="511540"/>
                  <a:pt x="328612" y="519520"/>
                </a:cubicBezTo>
                <a:cubicBezTo>
                  <a:pt x="327536" y="522747"/>
                  <a:pt x="319018" y="527500"/>
                  <a:pt x="325922" y="534942"/>
                </a:cubicBezTo>
                <a:cubicBezTo>
                  <a:pt x="332826" y="542384"/>
                  <a:pt x="337667" y="539156"/>
                  <a:pt x="345647" y="546687"/>
                </a:cubicBezTo>
                <a:cubicBezTo>
                  <a:pt x="353627" y="554129"/>
                  <a:pt x="377657" y="547763"/>
                  <a:pt x="378195" y="53924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39" name="Freeform: Shape 138">
            <a:extLst>
              <a:ext uri="{FF2B5EF4-FFF2-40B4-BE49-F238E27FC236}">
                <a16:creationId xmlns:a16="http://schemas.microsoft.com/office/drawing/2014/main" id="{5DCFEAD2-384B-41E2-EA2D-C944302F02EE}"/>
              </a:ext>
            </a:extLst>
          </p:cNvPr>
          <p:cNvSpPr/>
          <p:nvPr/>
        </p:nvSpPr>
        <p:spPr>
          <a:xfrm>
            <a:off x="2484626" y="1130571"/>
            <a:ext cx="1764217" cy="1356656"/>
          </a:xfrm>
          <a:custGeom>
            <a:avLst/>
            <a:gdLst>
              <a:gd name="connsiteX0" fmla="*/ 316956 w 1602786"/>
              <a:gd name="connsiteY0" fmla="*/ 1079286 h 1232518"/>
              <a:gd name="connsiteX1" fmla="*/ 296154 w 1602786"/>
              <a:gd name="connsiteY1" fmla="*/ 1069692 h 1232518"/>
              <a:gd name="connsiteX2" fmla="*/ 274994 w 1602786"/>
              <a:gd name="connsiteY2" fmla="*/ 1046111 h 1232518"/>
              <a:gd name="connsiteX3" fmla="*/ 251413 w 1602786"/>
              <a:gd name="connsiteY3" fmla="*/ 1040911 h 1232518"/>
              <a:gd name="connsiteX4" fmla="*/ 232583 w 1602786"/>
              <a:gd name="connsiteY4" fmla="*/ 1038131 h 1232518"/>
              <a:gd name="connsiteX5" fmla="*/ 238142 w 1602786"/>
              <a:gd name="connsiteY5" fmla="*/ 1046560 h 1232518"/>
              <a:gd name="connsiteX6" fmla="*/ 246571 w 1602786"/>
              <a:gd name="connsiteY6" fmla="*/ 1052119 h 1232518"/>
              <a:gd name="connsiteX7" fmla="*/ 258944 w 1602786"/>
              <a:gd name="connsiteY7" fmla="*/ 1061712 h 1232518"/>
              <a:gd name="connsiteX8" fmla="*/ 270959 w 1602786"/>
              <a:gd name="connsiteY8" fmla="*/ 1069692 h 1232518"/>
              <a:gd name="connsiteX9" fmla="*/ 280553 w 1602786"/>
              <a:gd name="connsiteY9" fmla="*/ 1079735 h 1232518"/>
              <a:gd name="connsiteX10" fmla="*/ 289788 w 1602786"/>
              <a:gd name="connsiteY10" fmla="*/ 1083769 h 1232518"/>
              <a:gd name="connsiteX11" fmla="*/ 297768 w 1602786"/>
              <a:gd name="connsiteY11" fmla="*/ 1093901 h 1232518"/>
              <a:gd name="connsiteX12" fmla="*/ 326280 w 1602786"/>
              <a:gd name="connsiteY12" fmla="*/ 1093901 h 1232518"/>
              <a:gd name="connsiteX13" fmla="*/ 328163 w 1602786"/>
              <a:gd name="connsiteY13" fmla="*/ 1086459 h 1232518"/>
              <a:gd name="connsiteX14" fmla="*/ 316956 w 1602786"/>
              <a:gd name="connsiteY14" fmla="*/ 1079286 h 1232518"/>
              <a:gd name="connsiteX15" fmla="*/ 303327 w 1602786"/>
              <a:gd name="connsiteY15" fmla="*/ 444030 h 1232518"/>
              <a:gd name="connsiteX16" fmla="*/ 328881 w 1602786"/>
              <a:gd name="connsiteY16" fmla="*/ 472812 h 1232518"/>
              <a:gd name="connsiteX17" fmla="*/ 340895 w 1602786"/>
              <a:gd name="connsiteY17" fmla="*/ 464832 h 1232518"/>
              <a:gd name="connsiteX18" fmla="*/ 358469 w 1602786"/>
              <a:gd name="connsiteY18" fmla="*/ 459990 h 1232518"/>
              <a:gd name="connsiteX19" fmla="*/ 376043 w 1602786"/>
              <a:gd name="connsiteY19" fmla="*/ 446362 h 1232518"/>
              <a:gd name="connsiteX20" fmla="*/ 392810 w 1602786"/>
              <a:gd name="connsiteY20" fmla="*/ 428788 h 1232518"/>
              <a:gd name="connsiteX21" fmla="*/ 407156 w 1602786"/>
              <a:gd name="connsiteY21" fmla="*/ 411214 h 1232518"/>
              <a:gd name="connsiteX22" fmla="*/ 464719 w 1602786"/>
              <a:gd name="connsiteY22" fmla="*/ 387185 h 1232518"/>
              <a:gd name="connsiteX23" fmla="*/ 442303 w 1602786"/>
              <a:gd name="connsiteY23" fmla="*/ 367190 h 1232518"/>
              <a:gd name="connsiteX24" fmla="*/ 405542 w 1602786"/>
              <a:gd name="connsiteY24" fmla="*/ 363155 h 1232518"/>
              <a:gd name="connsiteX25" fmla="*/ 394334 w 1602786"/>
              <a:gd name="connsiteY25" fmla="*/ 359120 h 1232518"/>
              <a:gd name="connsiteX26" fmla="*/ 358379 w 1602786"/>
              <a:gd name="connsiteY26" fmla="*/ 348720 h 1232518"/>
              <a:gd name="connsiteX27" fmla="*/ 301623 w 1602786"/>
              <a:gd name="connsiteY27" fmla="*/ 357506 h 1232518"/>
              <a:gd name="connsiteX28" fmla="*/ 309603 w 1602786"/>
              <a:gd name="connsiteY28" fmla="*/ 374273 h 1232518"/>
              <a:gd name="connsiteX29" fmla="*/ 296782 w 1602786"/>
              <a:gd name="connsiteY29" fmla="*/ 401441 h 1232518"/>
              <a:gd name="connsiteX30" fmla="*/ 280822 w 1602786"/>
              <a:gd name="connsiteY30" fmla="*/ 428608 h 1232518"/>
              <a:gd name="connsiteX31" fmla="*/ 303237 w 1602786"/>
              <a:gd name="connsiteY31" fmla="*/ 443761 h 1232518"/>
              <a:gd name="connsiteX32" fmla="*/ 703130 w 1602786"/>
              <a:gd name="connsiteY32" fmla="*/ 509573 h 1232518"/>
              <a:gd name="connsiteX33" fmla="*/ 728684 w 1602786"/>
              <a:gd name="connsiteY33" fmla="*/ 508766 h 1232518"/>
              <a:gd name="connsiteX34" fmla="*/ 696674 w 1602786"/>
              <a:gd name="connsiteY34" fmla="*/ 484737 h 1232518"/>
              <a:gd name="connsiteX35" fmla="*/ 667893 w 1602786"/>
              <a:gd name="connsiteY35" fmla="*/ 470301 h 1232518"/>
              <a:gd name="connsiteX36" fmla="*/ 660720 w 1602786"/>
              <a:gd name="connsiteY36" fmla="*/ 444748 h 1232518"/>
              <a:gd name="connsiteX37" fmla="*/ 653547 w 1602786"/>
              <a:gd name="connsiteY37" fmla="*/ 403951 h 1232518"/>
              <a:gd name="connsiteX38" fmla="*/ 655968 w 1602786"/>
              <a:gd name="connsiteY38" fmla="*/ 378398 h 1232518"/>
              <a:gd name="connsiteX39" fmla="*/ 620820 w 1602786"/>
              <a:gd name="connsiteY39" fmla="*/ 386378 h 1232518"/>
              <a:gd name="connsiteX40" fmla="*/ 643236 w 1602786"/>
              <a:gd name="connsiteY40" fmla="*/ 405565 h 1232518"/>
              <a:gd name="connsiteX41" fmla="*/ 618489 w 1602786"/>
              <a:gd name="connsiteY41" fmla="*/ 395971 h 1232518"/>
              <a:gd name="connsiteX42" fmla="*/ 599302 w 1602786"/>
              <a:gd name="connsiteY42" fmla="*/ 395971 h 1232518"/>
              <a:gd name="connsiteX43" fmla="*/ 611316 w 1602786"/>
              <a:gd name="connsiteY43" fmla="*/ 439906 h 1232518"/>
              <a:gd name="connsiteX44" fmla="*/ 600108 w 1602786"/>
              <a:gd name="connsiteY44" fmla="*/ 449500 h 1232518"/>
              <a:gd name="connsiteX45" fmla="*/ 586480 w 1602786"/>
              <a:gd name="connsiteY45" fmla="*/ 418297 h 1232518"/>
              <a:gd name="connsiteX46" fmla="*/ 552856 w 1602786"/>
              <a:gd name="connsiteY46" fmla="*/ 405476 h 1232518"/>
              <a:gd name="connsiteX47" fmla="*/ 566485 w 1602786"/>
              <a:gd name="connsiteY47" fmla="*/ 420629 h 1232518"/>
              <a:gd name="connsiteX48" fmla="*/ 545683 w 1602786"/>
              <a:gd name="connsiteY48" fmla="*/ 422242 h 1232518"/>
              <a:gd name="connsiteX49" fmla="*/ 540124 w 1602786"/>
              <a:gd name="connsiteY49" fmla="*/ 417401 h 1232518"/>
              <a:gd name="connsiteX50" fmla="*/ 511343 w 1602786"/>
              <a:gd name="connsiteY50" fmla="*/ 403772 h 1232518"/>
              <a:gd name="connsiteX51" fmla="*/ 499328 w 1602786"/>
              <a:gd name="connsiteY51" fmla="*/ 420539 h 1232518"/>
              <a:gd name="connsiteX52" fmla="*/ 485700 w 1602786"/>
              <a:gd name="connsiteY52" fmla="*/ 414980 h 1232518"/>
              <a:gd name="connsiteX53" fmla="*/ 488927 w 1602786"/>
              <a:gd name="connsiteY53" fmla="*/ 394178 h 1232518"/>
              <a:gd name="connsiteX54" fmla="*/ 443379 w 1602786"/>
              <a:gd name="connsiteY54" fmla="*/ 404579 h 1232518"/>
              <a:gd name="connsiteX55" fmla="*/ 410563 w 1602786"/>
              <a:gd name="connsiteY55" fmla="*/ 423767 h 1232518"/>
              <a:gd name="connsiteX56" fmla="*/ 405004 w 1602786"/>
              <a:gd name="connsiteY56" fmla="*/ 436588 h 1232518"/>
              <a:gd name="connsiteX57" fmla="*/ 413791 w 1602786"/>
              <a:gd name="connsiteY57" fmla="*/ 451741 h 1232518"/>
              <a:gd name="connsiteX58" fmla="*/ 420963 w 1602786"/>
              <a:gd name="connsiteY58" fmla="*/ 460528 h 1232518"/>
              <a:gd name="connsiteX59" fmla="*/ 463374 w 1602786"/>
              <a:gd name="connsiteY59" fmla="*/ 454969 h 1232518"/>
              <a:gd name="connsiteX60" fmla="*/ 416211 w 1602786"/>
              <a:gd name="connsiteY60" fmla="*/ 473350 h 1232518"/>
              <a:gd name="connsiteX61" fmla="*/ 469022 w 1602786"/>
              <a:gd name="connsiteY61" fmla="*/ 484558 h 1232518"/>
              <a:gd name="connsiteX62" fmla="*/ 530620 w 1602786"/>
              <a:gd name="connsiteY62" fmla="*/ 493344 h 1232518"/>
              <a:gd name="connsiteX63" fmla="*/ 484265 w 1602786"/>
              <a:gd name="connsiteY63" fmla="*/ 496572 h 1232518"/>
              <a:gd name="connsiteX64" fmla="*/ 431454 w 1602786"/>
              <a:gd name="connsiteY64" fmla="*/ 508587 h 1232518"/>
              <a:gd name="connsiteX65" fmla="*/ 456201 w 1602786"/>
              <a:gd name="connsiteY65" fmla="*/ 525354 h 1232518"/>
              <a:gd name="connsiteX66" fmla="*/ 497804 w 1602786"/>
              <a:gd name="connsiteY66" fmla="*/ 534141 h 1232518"/>
              <a:gd name="connsiteX67" fmla="*/ 536986 w 1602786"/>
              <a:gd name="connsiteY67" fmla="*/ 551715 h 1232518"/>
              <a:gd name="connsiteX68" fmla="*/ 591321 w 1602786"/>
              <a:gd name="connsiteY68" fmla="*/ 539700 h 1232518"/>
              <a:gd name="connsiteX69" fmla="*/ 617682 w 1602786"/>
              <a:gd name="connsiteY69" fmla="*/ 528492 h 1232518"/>
              <a:gd name="connsiteX70" fmla="*/ 631311 w 1602786"/>
              <a:gd name="connsiteY70" fmla="*/ 529299 h 1232518"/>
              <a:gd name="connsiteX71" fmla="*/ 654533 w 1602786"/>
              <a:gd name="connsiteY71" fmla="*/ 537279 h 1232518"/>
              <a:gd name="connsiteX72" fmla="*/ 711289 w 1602786"/>
              <a:gd name="connsiteY72" fmla="*/ 538086 h 1232518"/>
              <a:gd name="connsiteX73" fmla="*/ 699275 w 1602786"/>
              <a:gd name="connsiteY73" fmla="*/ 522126 h 1232518"/>
              <a:gd name="connsiteX74" fmla="*/ 685646 w 1602786"/>
              <a:gd name="connsiteY74" fmla="*/ 521319 h 1232518"/>
              <a:gd name="connsiteX75" fmla="*/ 703220 w 1602786"/>
              <a:gd name="connsiteY75" fmla="*/ 509304 h 1232518"/>
              <a:gd name="connsiteX76" fmla="*/ 399265 w 1602786"/>
              <a:gd name="connsiteY76" fmla="*/ 312855 h 1232518"/>
              <a:gd name="connsiteX77" fmla="*/ 427240 w 1602786"/>
              <a:gd name="connsiteY77" fmla="*/ 294474 h 1232518"/>
              <a:gd name="connsiteX78" fmla="*/ 399265 w 1602786"/>
              <a:gd name="connsiteY78" fmla="*/ 312855 h 1232518"/>
              <a:gd name="connsiteX79" fmla="*/ 332915 w 1602786"/>
              <a:gd name="connsiteY79" fmla="*/ 290439 h 1232518"/>
              <a:gd name="connsiteX80" fmla="*/ 339281 w 1602786"/>
              <a:gd name="connsiteY80" fmla="*/ 300840 h 1232518"/>
              <a:gd name="connsiteX81" fmla="*/ 352103 w 1602786"/>
              <a:gd name="connsiteY81" fmla="*/ 298419 h 1232518"/>
              <a:gd name="connsiteX82" fmla="*/ 366449 w 1602786"/>
              <a:gd name="connsiteY82" fmla="*/ 289632 h 1232518"/>
              <a:gd name="connsiteX83" fmla="*/ 379271 w 1602786"/>
              <a:gd name="connsiteY83" fmla="*/ 303978 h 1232518"/>
              <a:gd name="connsiteX84" fmla="*/ 394424 w 1602786"/>
              <a:gd name="connsiteY84" fmla="*/ 290349 h 1232518"/>
              <a:gd name="connsiteX85" fmla="*/ 406438 w 1602786"/>
              <a:gd name="connsiteY85" fmla="*/ 282370 h 1232518"/>
              <a:gd name="connsiteX86" fmla="*/ 416839 w 1602786"/>
              <a:gd name="connsiteY86" fmla="*/ 265603 h 1232518"/>
              <a:gd name="connsiteX87" fmla="*/ 422398 w 1602786"/>
              <a:gd name="connsiteY87" fmla="*/ 281563 h 1232518"/>
              <a:gd name="connsiteX88" fmla="*/ 439165 w 1602786"/>
              <a:gd name="connsiteY88" fmla="*/ 277528 h 1232518"/>
              <a:gd name="connsiteX89" fmla="*/ 453511 w 1602786"/>
              <a:gd name="connsiteY89" fmla="*/ 270355 h 1232518"/>
              <a:gd name="connsiteX90" fmla="*/ 453511 w 1602786"/>
              <a:gd name="connsiteY90" fmla="*/ 256726 h 1232518"/>
              <a:gd name="connsiteX91" fmla="*/ 464719 w 1602786"/>
              <a:gd name="connsiteY91" fmla="*/ 247132 h 1232518"/>
              <a:gd name="connsiteX92" fmla="*/ 450373 w 1602786"/>
              <a:gd name="connsiteY92" fmla="*/ 239152 h 1232518"/>
              <a:gd name="connsiteX93" fmla="*/ 439165 w 1602786"/>
              <a:gd name="connsiteY93" fmla="*/ 246325 h 1232518"/>
              <a:gd name="connsiteX94" fmla="*/ 415135 w 1602786"/>
              <a:gd name="connsiteY94" fmla="*/ 243905 h 1232518"/>
              <a:gd name="connsiteX95" fmla="*/ 382319 w 1602786"/>
              <a:gd name="connsiteY95" fmla="*/ 260671 h 1232518"/>
              <a:gd name="connsiteX96" fmla="*/ 356766 w 1602786"/>
              <a:gd name="connsiteY96" fmla="*/ 277438 h 1232518"/>
              <a:gd name="connsiteX97" fmla="*/ 332826 w 1602786"/>
              <a:gd name="connsiteY97" fmla="*/ 290260 h 1232518"/>
              <a:gd name="connsiteX98" fmla="*/ 457635 w 1602786"/>
              <a:gd name="connsiteY98" fmla="*/ 286404 h 1232518"/>
              <a:gd name="connsiteX99" fmla="*/ 460056 w 1602786"/>
              <a:gd name="connsiteY99" fmla="*/ 298419 h 1232518"/>
              <a:gd name="connsiteX100" fmla="*/ 458442 w 1602786"/>
              <a:gd name="connsiteY100" fmla="*/ 301647 h 1232518"/>
              <a:gd name="connsiteX101" fmla="*/ 444814 w 1602786"/>
              <a:gd name="connsiteY101" fmla="*/ 313662 h 1232518"/>
              <a:gd name="connsiteX102" fmla="*/ 463194 w 1602786"/>
              <a:gd name="connsiteY102" fmla="*/ 313662 h 1232518"/>
              <a:gd name="connsiteX103" fmla="*/ 431185 w 1602786"/>
              <a:gd name="connsiteY103" fmla="*/ 324062 h 1232518"/>
              <a:gd name="connsiteX104" fmla="*/ 454408 w 1602786"/>
              <a:gd name="connsiteY104" fmla="*/ 330428 h 1232518"/>
              <a:gd name="connsiteX105" fmla="*/ 479154 w 1602786"/>
              <a:gd name="connsiteY105" fmla="*/ 328008 h 1232518"/>
              <a:gd name="connsiteX106" fmla="*/ 493500 w 1602786"/>
              <a:gd name="connsiteY106" fmla="*/ 322449 h 1232518"/>
              <a:gd name="connsiteX107" fmla="*/ 527841 w 1602786"/>
              <a:gd name="connsiteY107" fmla="*/ 324869 h 1232518"/>
              <a:gd name="connsiteX108" fmla="*/ 501480 w 1602786"/>
              <a:gd name="connsiteY108" fmla="*/ 339305 h 1232518"/>
              <a:gd name="connsiteX109" fmla="*/ 500673 w 1602786"/>
              <a:gd name="connsiteY109" fmla="*/ 356072 h 1232518"/>
              <a:gd name="connsiteX110" fmla="*/ 564602 w 1602786"/>
              <a:gd name="connsiteY110" fmla="*/ 336077 h 1232518"/>
              <a:gd name="connsiteX111" fmla="*/ 590156 w 1602786"/>
              <a:gd name="connsiteY111" fmla="*/ 334463 h 1232518"/>
              <a:gd name="connsiteX112" fmla="*/ 630952 w 1602786"/>
              <a:gd name="connsiteY112" fmla="*/ 332042 h 1232518"/>
              <a:gd name="connsiteX113" fmla="*/ 637318 w 1602786"/>
              <a:gd name="connsiteY113" fmla="*/ 295281 h 1232518"/>
              <a:gd name="connsiteX114" fmla="*/ 617324 w 1602786"/>
              <a:gd name="connsiteY114" fmla="*/ 302454 h 1232518"/>
              <a:gd name="connsiteX115" fmla="*/ 596522 w 1602786"/>
              <a:gd name="connsiteY115" fmla="*/ 285687 h 1232518"/>
              <a:gd name="connsiteX116" fmla="*/ 583700 w 1602786"/>
              <a:gd name="connsiteY116" fmla="*/ 266499 h 1232518"/>
              <a:gd name="connsiteX117" fmla="*/ 564513 w 1602786"/>
              <a:gd name="connsiteY117" fmla="*/ 286494 h 1232518"/>
              <a:gd name="connsiteX118" fmla="*/ 566126 w 1602786"/>
              <a:gd name="connsiteY118" fmla="*/ 298509 h 1232518"/>
              <a:gd name="connsiteX119" fmla="*/ 579755 w 1602786"/>
              <a:gd name="connsiteY119" fmla="*/ 312137 h 1232518"/>
              <a:gd name="connsiteX120" fmla="*/ 538152 w 1602786"/>
              <a:gd name="connsiteY120" fmla="*/ 304964 h 1232518"/>
              <a:gd name="connsiteX121" fmla="*/ 495742 w 1602786"/>
              <a:gd name="connsiteY121" fmla="*/ 285777 h 1232518"/>
              <a:gd name="connsiteX122" fmla="*/ 476554 w 1602786"/>
              <a:gd name="connsiteY122" fmla="*/ 275376 h 1232518"/>
              <a:gd name="connsiteX123" fmla="*/ 457366 w 1602786"/>
              <a:gd name="connsiteY123" fmla="*/ 286584 h 1232518"/>
              <a:gd name="connsiteX124" fmla="*/ 499239 w 1602786"/>
              <a:gd name="connsiteY124" fmla="*/ 228841 h 1232518"/>
              <a:gd name="connsiteX125" fmla="*/ 475299 w 1602786"/>
              <a:gd name="connsiteY125" fmla="*/ 224000 h 1232518"/>
              <a:gd name="connsiteX126" fmla="*/ 499239 w 1602786"/>
              <a:gd name="connsiteY126" fmla="*/ 228841 h 1232518"/>
              <a:gd name="connsiteX127" fmla="*/ 565588 w 1602786"/>
              <a:gd name="connsiteY127" fmla="*/ 224807 h 1232518"/>
              <a:gd name="connsiteX128" fmla="*/ 554381 w 1602786"/>
              <a:gd name="connsiteY128" fmla="*/ 217634 h 1232518"/>
              <a:gd name="connsiteX129" fmla="*/ 508832 w 1602786"/>
              <a:gd name="connsiteY129" fmla="*/ 232069 h 1232518"/>
              <a:gd name="connsiteX130" fmla="*/ 532772 w 1602786"/>
              <a:gd name="connsiteY130" fmla="*/ 248029 h 1232518"/>
              <a:gd name="connsiteX131" fmla="*/ 558326 w 1602786"/>
              <a:gd name="connsiteY131" fmla="*/ 232069 h 1232518"/>
              <a:gd name="connsiteX132" fmla="*/ 565499 w 1602786"/>
              <a:gd name="connsiteY132" fmla="*/ 224896 h 1232518"/>
              <a:gd name="connsiteX133" fmla="*/ 526406 w 1602786"/>
              <a:gd name="connsiteY133" fmla="*/ 209654 h 1232518"/>
              <a:gd name="connsiteX134" fmla="*/ 548015 w 1602786"/>
              <a:gd name="connsiteY134" fmla="*/ 207233 h 1232518"/>
              <a:gd name="connsiteX135" fmla="*/ 578410 w 1602786"/>
              <a:gd name="connsiteY135" fmla="*/ 203198 h 1232518"/>
              <a:gd name="connsiteX136" fmla="*/ 539228 w 1602786"/>
              <a:gd name="connsiteY136" fmla="*/ 193604 h 1232518"/>
              <a:gd name="connsiteX137" fmla="*/ 504887 w 1602786"/>
              <a:gd name="connsiteY137" fmla="*/ 207950 h 1232518"/>
              <a:gd name="connsiteX138" fmla="*/ 526496 w 1602786"/>
              <a:gd name="connsiteY138" fmla="*/ 209564 h 1232518"/>
              <a:gd name="connsiteX139" fmla="*/ 659913 w 1602786"/>
              <a:gd name="connsiteY139" fmla="*/ 184907 h 1232518"/>
              <a:gd name="connsiteX140" fmla="*/ 683942 w 1602786"/>
              <a:gd name="connsiteY140" fmla="*/ 196115 h 1232518"/>
              <a:gd name="connsiteX141" fmla="*/ 655161 w 1602786"/>
              <a:gd name="connsiteY141" fmla="*/ 200956 h 1232518"/>
              <a:gd name="connsiteX142" fmla="*/ 678383 w 1602786"/>
              <a:gd name="connsiteY142" fmla="*/ 207322 h 1232518"/>
              <a:gd name="connsiteX143" fmla="*/ 726353 w 1602786"/>
              <a:gd name="connsiteY143" fmla="*/ 216109 h 1232518"/>
              <a:gd name="connsiteX144" fmla="*/ 759976 w 1602786"/>
              <a:gd name="connsiteY144" fmla="*/ 220144 h 1232518"/>
              <a:gd name="connsiteX145" fmla="*/ 752803 w 1602786"/>
              <a:gd name="connsiteY145" fmla="*/ 200149 h 1232518"/>
              <a:gd name="connsiteX146" fmla="*/ 731194 w 1602786"/>
              <a:gd name="connsiteY146" fmla="*/ 187328 h 1232518"/>
              <a:gd name="connsiteX147" fmla="*/ 712007 w 1602786"/>
              <a:gd name="connsiteY147" fmla="*/ 174506 h 1232518"/>
              <a:gd name="connsiteX148" fmla="*/ 699992 w 1602786"/>
              <a:gd name="connsiteY148" fmla="*/ 172892 h 1232518"/>
              <a:gd name="connsiteX149" fmla="*/ 647988 w 1602786"/>
              <a:gd name="connsiteY149" fmla="*/ 165719 h 1232518"/>
              <a:gd name="connsiteX150" fmla="*/ 660003 w 1602786"/>
              <a:gd name="connsiteY150" fmla="*/ 184907 h 1232518"/>
              <a:gd name="connsiteX151" fmla="*/ 665472 w 1602786"/>
              <a:gd name="connsiteY151" fmla="*/ 252064 h 1232518"/>
              <a:gd name="connsiteX152" fmla="*/ 638304 w 1602786"/>
              <a:gd name="connsiteY152" fmla="*/ 230455 h 1232518"/>
              <a:gd name="connsiteX153" fmla="*/ 665472 w 1602786"/>
              <a:gd name="connsiteY153" fmla="*/ 252064 h 1232518"/>
              <a:gd name="connsiteX154" fmla="*/ 769390 w 1602786"/>
              <a:gd name="connsiteY154" fmla="*/ 147338 h 1232518"/>
              <a:gd name="connsiteX155" fmla="*/ 745451 w 1602786"/>
              <a:gd name="connsiteY155" fmla="*/ 138552 h 1232518"/>
              <a:gd name="connsiteX156" fmla="*/ 769390 w 1602786"/>
              <a:gd name="connsiteY156" fmla="*/ 147338 h 1232518"/>
              <a:gd name="connsiteX157" fmla="*/ 679011 w 1602786"/>
              <a:gd name="connsiteY157" fmla="*/ 328815 h 1232518"/>
              <a:gd name="connsiteX158" fmla="*/ 662244 w 1602786"/>
              <a:gd name="connsiteY158" fmla="*/ 320028 h 1232518"/>
              <a:gd name="connsiteX159" fmla="*/ 679011 w 1602786"/>
              <a:gd name="connsiteY159" fmla="*/ 328815 h 1232518"/>
              <a:gd name="connsiteX160" fmla="*/ 769390 w 1602786"/>
              <a:gd name="connsiteY160" fmla="*/ 272865 h 1232518"/>
              <a:gd name="connsiteX161" fmla="*/ 735767 w 1602786"/>
              <a:gd name="connsiteY161" fmla="*/ 265692 h 1232518"/>
              <a:gd name="connsiteX162" fmla="*/ 741326 w 1602786"/>
              <a:gd name="connsiteY162" fmla="*/ 286494 h 1232518"/>
              <a:gd name="connsiteX163" fmla="*/ 720525 w 1602786"/>
              <a:gd name="connsiteY163" fmla="*/ 280935 h 1232518"/>
              <a:gd name="connsiteX164" fmla="*/ 714159 w 1602786"/>
              <a:gd name="connsiteY164" fmla="*/ 293757 h 1232518"/>
              <a:gd name="connsiteX165" fmla="*/ 702951 w 1602786"/>
              <a:gd name="connsiteY165" fmla="*/ 294564 h 1232518"/>
              <a:gd name="connsiteX166" fmla="*/ 673362 w 1602786"/>
              <a:gd name="connsiteY166" fmla="*/ 267396 h 1232518"/>
              <a:gd name="connsiteX167" fmla="*/ 670941 w 1602786"/>
              <a:gd name="connsiteY167" fmla="*/ 289812 h 1232518"/>
              <a:gd name="connsiteX168" fmla="*/ 699723 w 1602786"/>
              <a:gd name="connsiteY168" fmla="*/ 309806 h 1232518"/>
              <a:gd name="connsiteX169" fmla="*/ 742850 w 1602786"/>
              <a:gd name="connsiteY169" fmla="*/ 308999 h 1232518"/>
              <a:gd name="connsiteX170" fmla="*/ 738816 w 1602786"/>
              <a:gd name="connsiteY170" fmla="*/ 331415 h 1232518"/>
              <a:gd name="connsiteX171" fmla="*/ 776384 w 1602786"/>
              <a:gd name="connsiteY171" fmla="*/ 333029 h 1232518"/>
              <a:gd name="connsiteX172" fmla="*/ 791537 w 1602786"/>
              <a:gd name="connsiteY172" fmla="*/ 318683 h 1232518"/>
              <a:gd name="connsiteX173" fmla="*/ 789923 w 1602786"/>
              <a:gd name="connsiteY173" fmla="*/ 300302 h 1232518"/>
              <a:gd name="connsiteX174" fmla="*/ 769121 w 1602786"/>
              <a:gd name="connsiteY174" fmla="*/ 273134 h 1232518"/>
              <a:gd name="connsiteX175" fmla="*/ 803014 w 1602786"/>
              <a:gd name="connsiteY175" fmla="*/ 225703 h 1232518"/>
              <a:gd name="connsiteX176" fmla="*/ 835023 w 1602786"/>
              <a:gd name="connsiteY176" fmla="*/ 220144 h 1232518"/>
              <a:gd name="connsiteX177" fmla="*/ 836637 w 1602786"/>
              <a:gd name="connsiteY177" fmla="*/ 206515 h 1232518"/>
              <a:gd name="connsiteX178" fmla="*/ 817449 w 1602786"/>
              <a:gd name="connsiteY178" fmla="*/ 199342 h 1232518"/>
              <a:gd name="connsiteX179" fmla="*/ 779881 w 1602786"/>
              <a:gd name="connsiteY179" fmla="*/ 187328 h 1232518"/>
              <a:gd name="connsiteX180" fmla="*/ 803103 w 1602786"/>
              <a:gd name="connsiteY180" fmla="*/ 225703 h 1232518"/>
              <a:gd name="connsiteX181" fmla="*/ 867750 w 1602786"/>
              <a:gd name="connsiteY181" fmla="*/ 229738 h 1232518"/>
              <a:gd name="connsiteX182" fmla="*/ 814939 w 1602786"/>
              <a:gd name="connsiteY182" fmla="*/ 239332 h 1232518"/>
              <a:gd name="connsiteX183" fmla="*/ 867750 w 1602786"/>
              <a:gd name="connsiteY183" fmla="*/ 229738 h 1232518"/>
              <a:gd name="connsiteX184" fmla="*/ 858963 w 1602786"/>
              <a:gd name="connsiteY184" fmla="*/ 346478 h 1232518"/>
              <a:gd name="connsiteX185" fmla="*/ 850176 w 1602786"/>
              <a:gd name="connsiteY185" fmla="*/ 316083 h 1232518"/>
              <a:gd name="connsiteX186" fmla="*/ 804628 w 1602786"/>
              <a:gd name="connsiteY186" fmla="*/ 333656 h 1232518"/>
              <a:gd name="connsiteX187" fmla="*/ 858963 w 1602786"/>
              <a:gd name="connsiteY187" fmla="*/ 346478 h 1232518"/>
              <a:gd name="connsiteX188" fmla="*/ 756658 w 1602786"/>
              <a:gd name="connsiteY188" fmla="*/ 458376 h 1232518"/>
              <a:gd name="connsiteX189" fmla="*/ 788668 w 1602786"/>
              <a:gd name="connsiteY189" fmla="*/ 449589 h 1232518"/>
              <a:gd name="connsiteX190" fmla="*/ 812697 w 1602786"/>
              <a:gd name="connsiteY190" fmla="*/ 405655 h 1232518"/>
              <a:gd name="connsiteX191" fmla="*/ 801489 w 1602786"/>
              <a:gd name="connsiteY191" fmla="*/ 403234 h 1232518"/>
              <a:gd name="connsiteX192" fmla="*/ 799069 w 1602786"/>
              <a:gd name="connsiteY192" fmla="*/ 410407 h 1232518"/>
              <a:gd name="connsiteX193" fmla="*/ 776653 w 1602786"/>
              <a:gd name="connsiteY193" fmla="*/ 401620 h 1232518"/>
              <a:gd name="connsiteX194" fmla="*/ 799876 w 1602786"/>
              <a:gd name="connsiteY194" fmla="*/ 382432 h 1232518"/>
              <a:gd name="connsiteX195" fmla="*/ 787054 w 1602786"/>
              <a:gd name="connsiteY195" fmla="*/ 365666 h 1232518"/>
              <a:gd name="connsiteX196" fmla="*/ 763831 w 1602786"/>
              <a:gd name="connsiteY196" fmla="*/ 371225 h 1232518"/>
              <a:gd name="connsiteX197" fmla="*/ 753431 w 1602786"/>
              <a:gd name="connsiteY197" fmla="*/ 374453 h 1232518"/>
              <a:gd name="connsiteX198" fmla="*/ 722228 w 1602786"/>
              <a:gd name="connsiteY198" fmla="*/ 388888 h 1232518"/>
              <a:gd name="connsiteX199" fmla="*/ 742223 w 1602786"/>
              <a:gd name="connsiteY199" fmla="*/ 404848 h 1232518"/>
              <a:gd name="connsiteX200" fmla="*/ 706268 w 1602786"/>
              <a:gd name="connsiteY200" fmla="*/ 401620 h 1232518"/>
              <a:gd name="connsiteX201" fmla="*/ 719897 w 1602786"/>
              <a:gd name="connsiteY201" fmla="*/ 427981 h 1232518"/>
              <a:gd name="connsiteX202" fmla="*/ 756658 w 1602786"/>
              <a:gd name="connsiteY202" fmla="*/ 458376 h 1232518"/>
              <a:gd name="connsiteX203" fmla="*/ 887027 w 1602786"/>
              <a:gd name="connsiteY203" fmla="*/ 330428 h 1232518"/>
              <a:gd name="connsiteX204" fmla="*/ 907829 w 1602786"/>
              <a:gd name="connsiteY204" fmla="*/ 341636 h 1232518"/>
              <a:gd name="connsiteX205" fmla="*/ 937417 w 1602786"/>
              <a:gd name="connsiteY205" fmla="*/ 345671 h 1232518"/>
              <a:gd name="connsiteX206" fmla="*/ 950239 w 1602786"/>
              <a:gd name="connsiteY206" fmla="*/ 340112 h 1232518"/>
              <a:gd name="connsiteX207" fmla="*/ 1010223 w 1602786"/>
              <a:gd name="connsiteY207" fmla="*/ 351320 h 1232518"/>
              <a:gd name="connsiteX208" fmla="*/ 1050212 w 1602786"/>
              <a:gd name="connsiteY208" fmla="*/ 341726 h 1232518"/>
              <a:gd name="connsiteX209" fmla="*/ 1098181 w 1602786"/>
              <a:gd name="connsiteY209" fmla="*/ 345761 h 1232518"/>
              <a:gd name="connsiteX210" fmla="*/ 1114141 w 1602786"/>
              <a:gd name="connsiteY210" fmla="*/ 316979 h 1232518"/>
              <a:gd name="connsiteX211" fmla="*/ 1012644 w 1602786"/>
              <a:gd name="connsiteY211" fmla="*/ 309806 h 1232518"/>
              <a:gd name="connsiteX212" fmla="*/ 961447 w 1602786"/>
              <a:gd name="connsiteY212" fmla="*/ 312227 h 1232518"/>
              <a:gd name="connsiteX213" fmla="*/ 931858 w 1602786"/>
              <a:gd name="connsiteY213" fmla="*/ 303440 h 1232518"/>
              <a:gd name="connsiteX214" fmla="*/ 937417 w 1602786"/>
              <a:gd name="connsiteY214" fmla="*/ 286673 h 1232518"/>
              <a:gd name="connsiteX215" fmla="*/ 889448 w 1602786"/>
              <a:gd name="connsiteY215" fmla="*/ 272238 h 1232518"/>
              <a:gd name="connsiteX216" fmla="*/ 851073 w 1602786"/>
              <a:gd name="connsiteY216" fmla="*/ 261030 h 1232518"/>
              <a:gd name="connsiteX217" fmla="*/ 805524 w 1602786"/>
              <a:gd name="connsiteY217" fmla="*/ 267396 h 1232518"/>
              <a:gd name="connsiteX218" fmla="*/ 862280 w 1602786"/>
              <a:gd name="connsiteY218" fmla="*/ 284163 h 1232518"/>
              <a:gd name="connsiteX219" fmla="*/ 886220 w 1602786"/>
              <a:gd name="connsiteY219" fmla="*/ 302544 h 1232518"/>
              <a:gd name="connsiteX220" fmla="*/ 887027 w 1602786"/>
              <a:gd name="connsiteY220" fmla="*/ 330518 h 1232518"/>
              <a:gd name="connsiteX221" fmla="*/ 927823 w 1602786"/>
              <a:gd name="connsiteY221" fmla="*/ 236104 h 1232518"/>
              <a:gd name="connsiteX222" fmla="*/ 910250 w 1602786"/>
              <a:gd name="connsiteY222" fmla="*/ 249733 h 1232518"/>
              <a:gd name="connsiteX223" fmla="*/ 927823 w 1602786"/>
              <a:gd name="connsiteY223" fmla="*/ 236104 h 1232518"/>
              <a:gd name="connsiteX224" fmla="*/ 812697 w 1602786"/>
              <a:gd name="connsiteY224" fmla="*/ 146532 h 1232518"/>
              <a:gd name="connsiteX225" fmla="*/ 830271 w 1602786"/>
              <a:gd name="connsiteY225" fmla="*/ 165719 h 1232518"/>
              <a:gd name="connsiteX226" fmla="*/ 883082 w 1602786"/>
              <a:gd name="connsiteY226" fmla="*/ 167333 h 1232518"/>
              <a:gd name="connsiteX227" fmla="*/ 851073 w 1602786"/>
              <a:gd name="connsiteY227" fmla="*/ 182486 h 1232518"/>
              <a:gd name="connsiteX228" fmla="*/ 876626 w 1602786"/>
              <a:gd name="connsiteY228" fmla="*/ 201674 h 1232518"/>
              <a:gd name="connsiteX229" fmla="*/ 919036 w 1602786"/>
              <a:gd name="connsiteY229" fmla="*/ 213688 h 1232518"/>
              <a:gd name="connsiteX230" fmla="*/ 944590 w 1602786"/>
              <a:gd name="connsiteY230" fmla="*/ 212881 h 1232518"/>
              <a:gd name="connsiteX231" fmla="*/ 962971 w 1602786"/>
              <a:gd name="connsiteY231" fmla="*/ 192887 h 1232518"/>
              <a:gd name="connsiteX232" fmla="*/ 981352 w 1602786"/>
              <a:gd name="connsiteY232" fmla="*/ 177734 h 1232518"/>
              <a:gd name="connsiteX233" fmla="*/ 1011747 w 1602786"/>
              <a:gd name="connsiteY233" fmla="*/ 167333 h 1232518"/>
              <a:gd name="connsiteX234" fmla="*/ 994173 w 1602786"/>
              <a:gd name="connsiteY234" fmla="*/ 159353 h 1232518"/>
              <a:gd name="connsiteX235" fmla="*/ 976599 w 1602786"/>
              <a:gd name="connsiteY235" fmla="*/ 147338 h 1232518"/>
              <a:gd name="connsiteX236" fmla="*/ 968620 w 1602786"/>
              <a:gd name="connsiteY236" fmla="*/ 130572 h 1232518"/>
              <a:gd name="connsiteX237" fmla="*/ 955798 w 1602786"/>
              <a:gd name="connsiteY237" fmla="*/ 127344 h 1232518"/>
              <a:gd name="connsiteX238" fmla="*/ 939031 w 1602786"/>
              <a:gd name="connsiteY238" fmla="*/ 119364 h 1232518"/>
              <a:gd name="connsiteX239" fmla="*/ 882275 w 1602786"/>
              <a:gd name="connsiteY239" fmla="*/ 88161 h 1232518"/>
              <a:gd name="connsiteX240" fmla="*/ 851073 w 1602786"/>
              <a:gd name="connsiteY240" fmla="*/ 84127 h 1232518"/>
              <a:gd name="connsiteX241" fmla="*/ 852687 w 1602786"/>
              <a:gd name="connsiteY241" fmla="*/ 92107 h 1232518"/>
              <a:gd name="connsiteX242" fmla="*/ 840672 w 1602786"/>
              <a:gd name="connsiteY242" fmla="*/ 99280 h 1232518"/>
              <a:gd name="connsiteX243" fmla="*/ 825519 w 1602786"/>
              <a:gd name="connsiteY243" fmla="*/ 108066 h 1232518"/>
              <a:gd name="connsiteX244" fmla="*/ 828747 w 1602786"/>
              <a:gd name="connsiteY244" fmla="*/ 128061 h 1232518"/>
              <a:gd name="connsiteX245" fmla="*/ 819153 w 1602786"/>
              <a:gd name="connsiteY245" fmla="*/ 136848 h 1232518"/>
              <a:gd name="connsiteX246" fmla="*/ 812787 w 1602786"/>
              <a:gd name="connsiteY246" fmla="*/ 146442 h 1232518"/>
              <a:gd name="connsiteX247" fmla="*/ 909443 w 1602786"/>
              <a:gd name="connsiteY247" fmla="*/ 67360 h 1232518"/>
              <a:gd name="connsiteX248" fmla="*/ 919843 w 1602786"/>
              <a:gd name="connsiteY248" fmla="*/ 69781 h 1232518"/>
              <a:gd name="connsiteX249" fmla="*/ 927016 w 1602786"/>
              <a:gd name="connsiteY249" fmla="*/ 76954 h 1232518"/>
              <a:gd name="connsiteX250" fmla="*/ 921457 w 1602786"/>
              <a:gd name="connsiteY250" fmla="*/ 88968 h 1232518"/>
              <a:gd name="connsiteX251" fmla="*/ 938224 w 1602786"/>
              <a:gd name="connsiteY251" fmla="*/ 100176 h 1232518"/>
              <a:gd name="connsiteX252" fmla="*/ 983772 w 1602786"/>
              <a:gd name="connsiteY252" fmla="*/ 101790 h 1232518"/>
              <a:gd name="connsiteX253" fmla="*/ 989332 w 1602786"/>
              <a:gd name="connsiteY253" fmla="*/ 110577 h 1232518"/>
              <a:gd name="connsiteX254" fmla="*/ 1040529 w 1602786"/>
              <a:gd name="connsiteY254" fmla="*/ 114612 h 1232518"/>
              <a:gd name="connsiteX255" fmla="*/ 1059716 w 1602786"/>
              <a:gd name="connsiteY255" fmla="*/ 112191 h 1232518"/>
              <a:gd name="connsiteX256" fmla="*/ 1117279 w 1602786"/>
              <a:gd name="connsiteY256" fmla="*/ 93810 h 1232518"/>
              <a:gd name="connsiteX257" fmla="*/ 1117279 w 1602786"/>
              <a:gd name="connsiteY257" fmla="*/ 108963 h 1232518"/>
              <a:gd name="connsiteX258" fmla="*/ 1058102 w 1602786"/>
              <a:gd name="connsiteY258" fmla="*/ 121785 h 1232518"/>
              <a:gd name="connsiteX259" fmla="*/ 1080518 w 1602786"/>
              <a:gd name="connsiteY259" fmla="*/ 145725 h 1232518"/>
              <a:gd name="connsiteX260" fmla="*/ 1050122 w 1602786"/>
              <a:gd name="connsiteY260" fmla="*/ 136938 h 1232518"/>
              <a:gd name="connsiteX261" fmla="*/ 993366 w 1602786"/>
              <a:gd name="connsiteY261" fmla="*/ 124116 h 1232518"/>
              <a:gd name="connsiteX262" fmla="*/ 994173 w 1602786"/>
              <a:gd name="connsiteY262" fmla="*/ 152898 h 1232518"/>
              <a:gd name="connsiteX263" fmla="*/ 1027797 w 1602786"/>
              <a:gd name="connsiteY263" fmla="*/ 174506 h 1232518"/>
              <a:gd name="connsiteX264" fmla="*/ 1062944 w 1602786"/>
              <a:gd name="connsiteY264" fmla="*/ 196115 h 1232518"/>
              <a:gd name="connsiteX265" fmla="*/ 1014168 w 1602786"/>
              <a:gd name="connsiteY265" fmla="*/ 186521 h 1232518"/>
              <a:gd name="connsiteX266" fmla="*/ 967813 w 1602786"/>
              <a:gd name="connsiteY266" fmla="*/ 207322 h 1232518"/>
              <a:gd name="connsiteX267" fmla="*/ 1010940 w 1602786"/>
              <a:gd name="connsiteY267" fmla="*/ 208129 h 1232518"/>
              <a:gd name="connsiteX268" fmla="*/ 1006905 w 1602786"/>
              <a:gd name="connsiteY268" fmla="*/ 219337 h 1232518"/>
              <a:gd name="connsiteX269" fmla="*/ 1027707 w 1602786"/>
              <a:gd name="connsiteY269" fmla="*/ 243367 h 1232518"/>
              <a:gd name="connsiteX270" fmla="*/ 1003677 w 1602786"/>
              <a:gd name="connsiteY270" fmla="*/ 240946 h 1232518"/>
              <a:gd name="connsiteX271" fmla="*/ 972475 w 1602786"/>
              <a:gd name="connsiteY271" fmla="*/ 224986 h 1232518"/>
              <a:gd name="connsiteX272" fmla="*/ 970054 w 1602786"/>
              <a:gd name="connsiteY272" fmla="*/ 242560 h 1232518"/>
              <a:gd name="connsiteX273" fmla="*/ 969247 w 1602786"/>
              <a:gd name="connsiteY273" fmla="*/ 253767 h 1232518"/>
              <a:gd name="connsiteX274" fmla="*/ 932486 w 1602786"/>
              <a:gd name="connsiteY274" fmla="*/ 272148 h 1232518"/>
              <a:gd name="connsiteX275" fmla="*/ 991663 w 1602786"/>
              <a:gd name="connsiteY275" fmla="*/ 278514 h 1232518"/>
              <a:gd name="connsiteX276" fmla="*/ 1023672 w 1602786"/>
              <a:gd name="connsiteY276" fmla="*/ 280128 h 1232518"/>
              <a:gd name="connsiteX277" fmla="*/ 1060434 w 1602786"/>
              <a:gd name="connsiteY277" fmla="*/ 276093 h 1232518"/>
              <a:gd name="connsiteX278" fmla="*/ 1087601 w 1602786"/>
              <a:gd name="connsiteY278" fmla="*/ 284880 h 1232518"/>
              <a:gd name="connsiteX279" fmla="*/ 1116383 w 1602786"/>
              <a:gd name="connsiteY279" fmla="*/ 282459 h 1232518"/>
              <a:gd name="connsiteX280" fmla="*/ 1136377 w 1602786"/>
              <a:gd name="connsiteY280" fmla="*/ 276093 h 1232518"/>
              <a:gd name="connsiteX281" fmla="*/ 1144357 w 1602786"/>
              <a:gd name="connsiteY281" fmla="*/ 260133 h 1232518"/>
              <a:gd name="connsiteX282" fmla="*/ 1122749 w 1602786"/>
              <a:gd name="connsiteY282" fmla="*/ 260133 h 1232518"/>
              <a:gd name="connsiteX283" fmla="*/ 1085180 w 1602786"/>
              <a:gd name="connsiteY283" fmla="*/ 252960 h 1232518"/>
              <a:gd name="connsiteX284" fmla="*/ 1085987 w 1602786"/>
              <a:gd name="connsiteY284" fmla="*/ 242560 h 1232518"/>
              <a:gd name="connsiteX285" fmla="*/ 1133149 w 1602786"/>
              <a:gd name="connsiteY285" fmla="*/ 240946 h 1232518"/>
              <a:gd name="connsiteX286" fmla="*/ 1136377 w 1602786"/>
              <a:gd name="connsiteY286" fmla="*/ 223372 h 1232518"/>
              <a:gd name="connsiteX287" fmla="*/ 1170001 w 1602786"/>
              <a:gd name="connsiteY287" fmla="*/ 220951 h 1232518"/>
              <a:gd name="connsiteX288" fmla="*/ 1205955 w 1602786"/>
              <a:gd name="connsiteY288" fmla="*/ 184190 h 1232518"/>
              <a:gd name="connsiteX289" fmla="*/ 1157986 w 1602786"/>
              <a:gd name="connsiteY289" fmla="*/ 173789 h 1232518"/>
              <a:gd name="connsiteX290" fmla="*/ 1198782 w 1602786"/>
              <a:gd name="connsiteY290" fmla="*/ 163388 h 1232518"/>
              <a:gd name="connsiteX291" fmla="*/ 1221198 w 1602786"/>
              <a:gd name="connsiteY291" fmla="*/ 146621 h 1232518"/>
              <a:gd name="connsiteX292" fmla="*/ 1256345 w 1602786"/>
              <a:gd name="connsiteY292" fmla="*/ 149042 h 1232518"/>
              <a:gd name="connsiteX293" fmla="*/ 1271498 w 1602786"/>
              <a:gd name="connsiteY293" fmla="*/ 133082 h 1232518"/>
              <a:gd name="connsiteX294" fmla="*/ 1328254 w 1602786"/>
              <a:gd name="connsiteY294" fmla="*/ 103494 h 1232518"/>
              <a:gd name="connsiteX295" fmla="*/ 1388238 w 1602786"/>
              <a:gd name="connsiteY295" fmla="*/ 77940 h 1232518"/>
              <a:gd name="connsiteX296" fmla="*/ 1334710 w 1602786"/>
              <a:gd name="connsiteY296" fmla="*/ 74712 h 1232518"/>
              <a:gd name="connsiteX297" fmla="*/ 1377120 w 1602786"/>
              <a:gd name="connsiteY297" fmla="*/ 65118 h 1232518"/>
              <a:gd name="connsiteX298" fmla="*/ 1432262 w 1602786"/>
              <a:gd name="connsiteY298" fmla="*/ 49158 h 1232518"/>
              <a:gd name="connsiteX299" fmla="*/ 1437104 w 1602786"/>
              <a:gd name="connsiteY299" fmla="*/ 31585 h 1232518"/>
              <a:gd name="connsiteX300" fmla="*/ 1409130 w 1602786"/>
              <a:gd name="connsiteY300" fmla="*/ 20377 h 1232518"/>
              <a:gd name="connsiteX301" fmla="*/ 1388328 w 1602786"/>
              <a:gd name="connsiteY301" fmla="*/ 14818 h 1232518"/>
              <a:gd name="connsiteX302" fmla="*/ 1347531 w 1602786"/>
              <a:gd name="connsiteY302" fmla="*/ 20377 h 1232518"/>
              <a:gd name="connsiteX303" fmla="*/ 1354705 w 1602786"/>
              <a:gd name="connsiteY303" fmla="*/ 9169 h 1232518"/>
              <a:gd name="connsiteX304" fmla="*/ 1291582 w 1602786"/>
              <a:gd name="connsiteY304" fmla="*/ 1996 h 1232518"/>
              <a:gd name="connsiteX305" fmla="*/ 1259573 w 1602786"/>
              <a:gd name="connsiteY305" fmla="*/ 4417 h 1232518"/>
              <a:gd name="connsiteX306" fmla="*/ 1228371 w 1602786"/>
              <a:gd name="connsiteY306" fmla="*/ 9976 h 1232518"/>
              <a:gd name="connsiteX307" fmla="*/ 1214742 w 1602786"/>
              <a:gd name="connsiteY307" fmla="*/ 9169 h 1232518"/>
              <a:gd name="connsiteX308" fmla="*/ 1170001 w 1602786"/>
              <a:gd name="connsiteY308" fmla="*/ 7555 h 1232518"/>
              <a:gd name="connsiteX309" fmla="*/ 1142026 w 1602786"/>
              <a:gd name="connsiteY309" fmla="*/ 13114 h 1232518"/>
              <a:gd name="connsiteX310" fmla="*/ 1109210 w 1602786"/>
              <a:gd name="connsiteY310" fmla="*/ 11500 h 1232518"/>
              <a:gd name="connsiteX311" fmla="*/ 1099616 w 1602786"/>
              <a:gd name="connsiteY311" fmla="*/ 16342 h 1232518"/>
              <a:gd name="connsiteX312" fmla="*/ 1088408 w 1602786"/>
              <a:gd name="connsiteY312" fmla="*/ 25129 h 1232518"/>
              <a:gd name="connsiteX313" fmla="*/ 1058820 w 1602786"/>
              <a:gd name="connsiteY313" fmla="*/ 31495 h 1232518"/>
              <a:gd name="connsiteX314" fmla="*/ 1037211 w 1602786"/>
              <a:gd name="connsiteY314" fmla="*/ 37054 h 1232518"/>
              <a:gd name="connsiteX315" fmla="*/ 1006009 w 1602786"/>
              <a:gd name="connsiteY315" fmla="*/ 33826 h 1232518"/>
              <a:gd name="connsiteX316" fmla="*/ 988435 w 1602786"/>
              <a:gd name="connsiteY316" fmla="*/ 44227 h 1232518"/>
              <a:gd name="connsiteX317" fmla="*/ 976420 w 1602786"/>
              <a:gd name="connsiteY317" fmla="*/ 53014 h 1232518"/>
              <a:gd name="connsiteX318" fmla="*/ 948446 w 1602786"/>
              <a:gd name="connsiteY318" fmla="*/ 48979 h 1232518"/>
              <a:gd name="connsiteX319" fmla="*/ 934100 w 1602786"/>
              <a:gd name="connsiteY319" fmla="*/ 60187 h 1232518"/>
              <a:gd name="connsiteX320" fmla="*/ 895724 w 1602786"/>
              <a:gd name="connsiteY320" fmla="*/ 63415 h 1232518"/>
              <a:gd name="connsiteX321" fmla="*/ 909353 w 1602786"/>
              <a:gd name="connsiteY321" fmla="*/ 67450 h 1232518"/>
              <a:gd name="connsiteX322" fmla="*/ 1110913 w 1602786"/>
              <a:gd name="connsiteY322" fmla="*/ 757399 h 1232518"/>
              <a:gd name="connsiteX323" fmla="*/ 1113334 w 1602786"/>
              <a:gd name="connsiteY323" fmla="*/ 737405 h 1232518"/>
              <a:gd name="connsiteX324" fmla="*/ 1110913 w 1602786"/>
              <a:gd name="connsiteY324" fmla="*/ 757399 h 1232518"/>
              <a:gd name="connsiteX325" fmla="*/ 1040529 w 1602786"/>
              <a:gd name="connsiteY325" fmla="*/ 739826 h 1232518"/>
              <a:gd name="connsiteX326" fmla="*/ 1070924 w 1602786"/>
              <a:gd name="connsiteY326" fmla="*/ 719831 h 1232518"/>
              <a:gd name="connsiteX327" fmla="*/ 1040529 w 1602786"/>
              <a:gd name="connsiteY327" fmla="*/ 739826 h 1232518"/>
              <a:gd name="connsiteX328" fmla="*/ 1098092 w 1602786"/>
              <a:gd name="connsiteY328" fmla="*/ 695801 h 1232518"/>
              <a:gd name="connsiteX329" fmla="*/ 1073345 w 1602786"/>
              <a:gd name="connsiteY329" fmla="*/ 675807 h 1232518"/>
              <a:gd name="connsiteX330" fmla="*/ 1038197 w 1602786"/>
              <a:gd name="connsiteY330" fmla="*/ 655005 h 1232518"/>
              <a:gd name="connsiteX331" fmla="*/ 1015782 w 1602786"/>
              <a:gd name="connsiteY331" fmla="*/ 638238 h 1232518"/>
              <a:gd name="connsiteX332" fmla="*/ 995787 w 1602786"/>
              <a:gd name="connsiteY332" fmla="*/ 650253 h 1232518"/>
              <a:gd name="connsiteX333" fmla="*/ 991035 w 1602786"/>
              <a:gd name="connsiteY333" fmla="*/ 675000 h 1232518"/>
              <a:gd name="connsiteX334" fmla="*/ 975882 w 1602786"/>
              <a:gd name="connsiteY334" fmla="*/ 699029 h 1232518"/>
              <a:gd name="connsiteX335" fmla="*/ 998298 w 1602786"/>
              <a:gd name="connsiteY335" fmla="*/ 698222 h 1232518"/>
              <a:gd name="connsiteX336" fmla="*/ 1007892 w 1602786"/>
              <a:gd name="connsiteY336" fmla="*/ 712568 h 1232518"/>
              <a:gd name="connsiteX337" fmla="*/ 1038287 w 1602786"/>
              <a:gd name="connsiteY337" fmla="*/ 695801 h 1232518"/>
              <a:gd name="connsiteX338" fmla="*/ 1061509 w 1602786"/>
              <a:gd name="connsiteY338" fmla="*/ 694995 h 1232518"/>
              <a:gd name="connsiteX339" fmla="*/ 1098271 w 1602786"/>
              <a:gd name="connsiteY339" fmla="*/ 695801 h 1232518"/>
              <a:gd name="connsiteX340" fmla="*/ 1359546 w 1602786"/>
              <a:gd name="connsiteY340" fmla="*/ 625417 h 1232518"/>
              <a:gd name="connsiteX341" fmla="*/ 1385907 w 1602786"/>
              <a:gd name="connsiteY341" fmla="*/ 650970 h 1232518"/>
              <a:gd name="connsiteX342" fmla="*/ 1405095 w 1602786"/>
              <a:gd name="connsiteY342" fmla="*/ 646218 h 1232518"/>
              <a:gd name="connsiteX343" fmla="*/ 1423475 w 1602786"/>
              <a:gd name="connsiteY343" fmla="*/ 635818 h 1232518"/>
              <a:gd name="connsiteX344" fmla="*/ 1446698 w 1602786"/>
              <a:gd name="connsiteY344" fmla="*/ 612685 h 1232518"/>
              <a:gd name="connsiteX345" fmla="*/ 1425896 w 1602786"/>
              <a:gd name="connsiteY345" fmla="*/ 599863 h 1232518"/>
              <a:gd name="connsiteX346" fmla="*/ 1410743 w 1602786"/>
              <a:gd name="connsiteY346" fmla="*/ 586234 h 1232518"/>
              <a:gd name="connsiteX347" fmla="*/ 1378734 w 1602786"/>
              <a:gd name="connsiteY347" fmla="*/ 569468 h 1232518"/>
              <a:gd name="connsiteX348" fmla="*/ 1346725 w 1602786"/>
              <a:gd name="connsiteY348" fmla="*/ 558260 h 1232518"/>
              <a:gd name="connsiteX349" fmla="*/ 1322695 w 1602786"/>
              <a:gd name="connsiteY349" fmla="*/ 538265 h 1232518"/>
              <a:gd name="connsiteX350" fmla="*/ 1347442 w 1602786"/>
              <a:gd name="connsiteY350" fmla="*/ 532706 h 1232518"/>
              <a:gd name="connsiteX351" fmla="*/ 1326640 w 1602786"/>
              <a:gd name="connsiteY351" fmla="*/ 522305 h 1232518"/>
              <a:gd name="connsiteX352" fmla="*/ 1337041 w 1602786"/>
              <a:gd name="connsiteY352" fmla="*/ 514325 h 1232518"/>
              <a:gd name="connsiteX353" fmla="*/ 1327447 w 1602786"/>
              <a:gd name="connsiteY353" fmla="*/ 499173 h 1232518"/>
              <a:gd name="connsiteX354" fmla="*/ 1314626 w 1602786"/>
              <a:gd name="connsiteY354" fmla="*/ 505539 h 1232518"/>
              <a:gd name="connsiteX355" fmla="*/ 1317853 w 1602786"/>
              <a:gd name="connsiteY355" fmla="*/ 491103 h 1232518"/>
              <a:gd name="connsiteX356" fmla="*/ 1289879 w 1602786"/>
              <a:gd name="connsiteY356" fmla="*/ 482316 h 1232518"/>
              <a:gd name="connsiteX357" fmla="*/ 1277057 w 1602786"/>
              <a:gd name="connsiteY357" fmla="*/ 473529 h 1232518"/>
              <a:gd name="connsiteX358" fmla="*/ 1253835 w 1602786"/>
              <a:gd name="connsiteY358" fmla="*/ 478281 h 1232518"/>
              <a:gd name="connsiteX359" fmla="*/ 1247469 w 1602786"/>
              <a:gd name="connsiteY359" fmla="*/ 472722 h 1232518"/>
              <a:gd name="connsiteX360" fmla="*/ 1262621 w 1602786"/>
              <a:gd name="connsiteY360" fmla="*/ 458287 h 1232518"/>
              <a:gd name="connsiteX361" fmla="*/ 1235454 w 1602786"/>
              <a:gd name="connsiteY361" fmla="*/ 459094 h 1232518"/>
              <a:gd name="connsiteX362" fmla="*/ 1214652 w 1602786"/>
              <a:gd name="connsiteY362" fmla="*/ 442327 h 1232518"/>
              <a:gd name="connsiteX363" fmla="*/ 1192237 w 1602786"/>
              <a:gd name="connsiteY363" fmla="*/ 429505 h 1232518"/>
              <a:gd name="connsiteX364" fmla="*/ 1153862 w 1602786"/>
              <a:gd name="connsiteY364" fmla="*/ 414352 h 1232518"/>
              <a:gd name="connsiteX365" fmla="*/ 1133867 w 1602786"/>
              <a:gd name="connsiteY365" fmla="*/ 429505 h 1232518"/>
              <a:gd name="connsiteX366" fmla="*/ 1122659 w 1602786"/>
              <a:gd name="connsiteY366" fmla="*/ 425470 h 1232518"/>
              <a:gd name="connsiteX367" fmla="*/ 1093071 w 1602786"/>
              <a:gd name="connsiteY367" fmla="*/ 435064 h 1232518"/>
              <a:gd name="connsiteX368" fmla="*/ 1093878 w 1602786"/>
              <a:gd name="connsiteY368" fmla="*/ 404669 h 1232518"/>
              <a:gd name="connsiteX369" fmla="*/ 1081056 w 1602786"/>
              <a:gd name="connsiteY369" fmla="*/ 383060 h 1232518"/>
              <a:gd name="connsiteX370" fmla="*/ 1045908 w 1602786"/>
              <a:gd name="connsiteY370" fmla="*/ 383060 h 1232518"/>
              <a:gd name="connsiteX371" fmla="*/ 1007533 w 1602786"/>
              <a:gd name="connsiteY371" fmla="*/ 398213 h 1232518"/>
              <a:gd name="connsiteX372" fmla="*/ 1013092 w 1602786"/>
              <a:gd name="connsiteY372" fmla="*/ 424574 h 1232518"/>
              <a:gd name="connsiteX373" fmla="*/ 1003498 w 1602786"/>
              <a:gd name="connsiteY373" fmla="*/ 441340 h 1232518"/>
              <a:gd name="connsiteX374" fmla="*/ 1022686 w 1602786"/>
              <a:gd name="connsiteY374" fmla="*/ 454969 h 1232518"/>
              <a:gd name="connsiteX375" fmla="*/ 992290 w 1602786"/>
              <a:gd name="connsiteY375" fmla="*/ 442954 h 1232518"/>
              <a:gd name="connsiteX376" fmla="*/ 988256 w 1602786"/>
              <a:gd name="connsiteY376" fmla="*/ 419732 h 1232518"/>
              <a:gd name="connsiteX377" fmla="*/ 997849 w 1602786"/>
              <a:gd name="connsiteY377" fmla="*/ 394178 h 1232518"/>
              <a:gd name="connsiteX378" fmla="*/ 1016230 w 1602786"/>
              <a:gd name="connsiteY378" fmla="*/ 378218 h 1232518"/>
              <a:gd name="connsiteX379" fmla="*/ 945038 w 1602786"/>
              <a:gd name="connsiteY379" fmla="*/ 395792 h 1232518"/>
              <a:gd name="connsiteX380" fmla="*/ 928272 w 1602786"/>
              <a:gd name="connsiteY380" fmla="*/ 458197 h 1232518"/>
              <a:gd name="connsiteX381" fmla="*/ 966647 w 1602786"/>
              <a:gd name="connsiteY381" fmla="*/ 465370 h 1232518"/>
              <a:gd name="connsiteX382" fmla="*/ 962612 w 1602786"/>
              <a:gd name="connsiteY382" fmla="*/ 473350 h 1232518"/>
              <a:gd name="connsiteX383" fmla="*/ 935445 w 1602786"/>
              <a:gd name="connsiteY383" fmla="*/ 475771 h 1232518"/>
              <a:gd name="connsiteX384" fmla="*/ 970592 w 1602786"/>
              <a:gd name="connsiteY384" fmla="*/ 493344 h 1232518"/>
              <a:gd name="connsiteX385" fmla="*/ 988973 w 1602786"/>
              <a:gd name="connsiteY385" fmla="*/ 497379 h 1232518"/>
              <a:gd name="connsiteX386" fmla="*/ 1024927 w 1602786"/>
              <a:gd name="connsiteY386" fmla="*/ 502938 h 1232518"/>
              <a:gd name="connsiteX387" fmla="*/ 1064917 w 1602786"/>
              <a:gd name="connsiteY387" fmla="*/ 510111 h 1232518"/>
              <a:gd name="connsiteX388" fmla="*/ 1083297 w 1602786"/>
              <a:gd name="connsiteY388" fmla="*/ 502131 h 1232518"/>
              <a:gd name="connsiteX389" fmla="*/ 1124094 w 1602786"/>
              <a:gd name="connsiteY389" fmla="*/ 507690 h 1232518"/>
              <a:gd name="connsiteX390" fmla="*/ 1121673 w 1602786"/>
              <a:gd name="connsiteY390" fmla="*/ 496483 h 1232518"/>
              <a:gd name="connsiteX391" fmla="*/ 1125708 w 1602786"/>
              <a:gd name="connsiteY391" fmla="*/ 487696 h 1232518"/>
              <a:gd name="connsiteX392" fmla="*/ 1147316 w 1602786"/>
              <a:gd name="connsiteY392" fmla="*/ 501324 h 1232518"/>
              <a:gd name="connsiteX393" fmla="*/ 1156910 w 1602786"/>
              <a:gd name="connsiteY393" fmla="*/ 510111 h 1232518"/>
              <a:gd name="connsiteX394" fmla="*/ 1184078 w 1602786"/>
              <a:gd name="connsiteY394" fmla="*/ 528492 h 1232518"/>
              <a:gd name="connsiteX395" fmla="*/ 1166504 w 1602786"/>
              <a:gd name="connsiteY395" fmla="*/ 543645 h 1232518"/>
              <a:gd name="connsiteX396" fmla="*/ 1194478 w 1602786"/>
              <a:gd name="connsiteY396" fmla="*/ 535665 h 1232518"/>
              <a:gd name="connsiteX397" fmla="*/ 1211245 w 1602786"/>
              <a:gd name="connsiteY397" fmla="*/ 553239 h 1232518"/>
              <a:gd name="connsiteX398" fmla="*/ 1238413 w 1602786"/>
              <a:gd name="connsiteY398" fmla="*/ 570813 h 1232518"/>
              <a:gd name="connsiteX399" fmla="*/ 1238413 w 1602786"/>
              <a:gd name="connsiteY399" fmla="*/ 602015 h 1232518"/>
              <a:gd name="connsiteX400" fmla="*/ 1268001 w 1602786"/>
              <a:gd name="connsiteY400" fmla="*/ 599594 h 1232518"/>
              <a:gd name="connsiteX401" fmla="*/ 1295976 w 1602786"/>
              <a:gd name="connsiteY401" fmla="*/ 613223 h 1232518"/>
              <a:gd name="connsiteX402" fmla="*/ 1269615 w 1602786"/>
              <a:gd name="connsiteY402" fmla="*/ 626044 h 1232518"/>
              <a:gd name="connsiteX403" fmla="*/ 1224067 w 1602786"/>
              <a:gd name="connsiteY403" fmla="*/ 609278 h 1232518"/>
              <a:gd name="connsiteX404" fmla="*/ 1219315 w 1602786"/>
              <a:gd name="connsiteY404" fmla="*/ 639673 h 1232518"/>
              <a:gd name="connsiteX405" fmla="*/ 1176905 w 1602786"/>
              <a:gd name="connsiteY405" fmla="*/ 648460 h 1232518"/>
              <a:gd name="connsiteX406" fmla="*/ 1152965 w 1602786"/>
              <a:gd name="connsiteY406" fmla="*/ 653212 h 1232518"/>
              <a:gd name="connsiteX407" fmla="*/ 1142564 w 1602786"/>
              <a:gd name="connsiteY407" fmla="*/ 675628 h 1232518"/>
              <a:gd name="connsiteX408" fmla="*/ 1182553 w 1602786"/>
              <a:gd name="connsiteY408" fmla="*/ 677241 h 1232518"/>
              <a:gd name="connsiteX409" fmla="*/ 1200127 w 1602786"/>
              <a:gd name="connsiteY409" fmla="*/ 674014 h 1232518"/>
              <a:gd name="connsiteX410" fmla="*/ 1227295 w 1602786"/>
              <a:gd name="connsiteY410" fmla="*/ 672400 h 1232518"/>
              <a:gd name="connsiteX411" fmla="*/ 1248096 w 1602786"/>
              <a:gd name="connsiteY411" fmla="*/ 690780 h 1232518"/>
              <a:gd name="connsiteX412" fmla="*/ 1258497 w 1602786"/>
              <a:gd name="connsiteY412" fmla="*/ 714003 h 1232518"/>
              <a:gd name="connsiteX413" fmla="*/ 1301625 w 1602786"/>
              <a:gd name="connsiteY413" fmla="*/ 727632 h 1232518"/>
              <a:gd name="connsiteX414" fmla="*/ 1357574 w 1602786"/>
              <a:gd name="connsiteY414" fmla="*/ 749240 h 1232518"/>
              <a:gd name="connsiteX415" fmla="*/ 1310412 w 1602786"/>
              <a:gd name="connsiteY415" fmla="*/ 701271 h 1232518"/>
              <a:gd name="connsiteX416" fmla="*/ 1337579 w 1602786"/>
              <a:gd name="connsiteY416" fmla="*/ 706113 h 1232518"/>
              <a:gd name="connsiteX417" fmla="*/ 1386355 w 1602786"/>
              <a:gd name="connsiteY417" fmla="*/ 709340 h 1232518"/>
              <a:gd name="connsiteX418" fmla="*/ 1376761 w 1602786"/>
              <a:gd name="connsiteY418" fmla="*/ 688539 h 1232518"/>
              <a:gd name="connsiteX419" fmla="*/ 1358381 w 1602786"/>
              <a:gd name="connsiteY419" fmla="*/ 663792 h 1232518"/>
              <a:gd name="connsiteX420" fmla="*/ 1328792 w 1602786"/>
              <a:gd name="connsiteY420" fmla="*/ 636625 h 1232518"/>
              <a:gd name="connsiteX421" fmla="*/ 1333634 w 1602786"/>
              <a:gd name="connsiteY421" fmla="*/ 616630 h 1232518"/>
              <a:gd name="connsiteX422" fmla="*/ 1359188 w 1602786"/>
              <a:gd name="connsiteY422" fmla="*/ 625417 h 1232518"/>
              <a:gd name="connsiteX423" fmla="*/ 1190802 w 1602786"/>
              <a:gd name="connsiteY423" fmla="*/ 587041 h 1232518"/>
              <a:gd name="connsiteX424" fmla="*/ 1193223 w 1602786"/>
              <a:gd name="connsiteY424" fmla="*/ 563012 h 1232518"/>
              <a:gd name="connsiteX425" fmla="*/ 1170001 w 1602786"/>
              <a:gd name="connsiteY425" fmla="*/ 557453 h 1232518"/>
              <a:gd name="connsiteX426" fmla="*/ 1154041 w 1602786"/>
              <a:gd name="connsiteY426" fmla="*/ 585427 h 1232518"/>
              <a:gd name="connsiteX427" fmla="*/ 1190802 w 1602786"/>
              <a:gd name="connsiteY427" fmla="*/ 587041 h 1232518"/>
              <a:gd name="connsiteX428" fmla="*/ 1090829 w 1602786"/>
              <a:gd name="connsiteY428" fmla="*/ 379115 h 1232518"/>
              <a:gd name="connsiteX429" fmla="*/ 1102037 w 1602786"/>
              <a:gd name="connsiteY429" fmla="*/ 401531 h 1232518"/>
              <a:gd name="connsiteX430" fmla="*/ 1129205 w 1602786"/>
              <a:gd name="connsiteY430" fmla="*/ 410317 h 1232518"/>
              <a:gd name="connsiteX431" fmla="*/ 1172332 w 1602786"/>
              <a:gd name="connsiteY431" fmla="*/ 403144 h 1232518"/>
              <a:gd name="connsiteX432" fmla="*/ 1126783 w 1602786"/>
              <a:gd name="connsiteY432" fmla="*/ 380729 h 1232518"/>
              <a:gd name="connsiteX433" fmla="*/ 1090829 w 1602786"/>
              <a:gd name="connsiteY433" fmla="*/ 379115 h 1232518"/>
              <a:gd name="connsiteX434" fmla="*/ 1390659 w 1602786"/>
              <a:gd name="connsiteY434" fmla="*/ 1059561 h 1232518"/>
              <a:gd name="connsiteX435" fmla="*/ 1440242 w 1602786"/>
              <a:gd name="connsiteY435" fmla="*/ 1076327 h 1232518"/>
              <a:gd name="connsiteX436" fmla="*/ 1390659 w 1602786"/>
              <a:gd name="connsiteY436" fmla="*/ 1059561 h 1232518"/>
              <a:gd name="connsiteX437" fmla="*/ 1593475 w 1602786"/>
              <a:gd name="connsiteY437" fmla="*/ 1107261 h 1232518"/>
              <a:gd name="connsiteX438" fmla="*/ 1592399 w 1602786"/>
              <a:gd name="connsiteY438" fmla="*/ 1097667 h 1232518"/>
              <a:gd name="connsiteX439" fmla="*/ 1584957 w 1602786"/>
              <a:gd name="connsiteY439" fmla="*/ 1093453 h 1232518"/>
              <a:gd name="connsiteX440" fmla="*/ 1586033 w 1602786"/>
              <a:gd name="connsiteY440" fmla="*/ 1075879 h 1232518"/>
              <a:gd name="connsiteX441" fmla="*/ 1571597 w 1602786"/>
              <a:gd name="connsiteY441" fmla="*/ 1072113 h 1232518"/>
              <a:gd name="connsiteX442" fmla="*/ 1555637 w 1602786"/>
              <a:gd name="connsiteY442" fmla="*/ 1068885 h 1232518"/>
              <a:gd name="connsiteX443" fmla="*/ 1547657 w 1602786"/>
              <a:gd name="connsiteY443" fmla="*/ 1058216 h 1232518"/>
              <a:gd name="connsiteX444" fmla="*/ 1533760 w 1602786"/>
              <a:gd name="connsiteY444" fmla="*/ 1058754 h 1232518"/>
              <a:gd name="connsiteX445" fmla="*/ 1535374 w 1602786"/>
              <a:gd name="connsiteY445" fmla="*/ 1045932 h 1232518"/>
              <a:gd name="connsiteX446" fmla="*/ 1548195 w 1602786"/>
              <a:gd name="connsiteY446" fmla="*/ 1025668 h 1232518"/>
              <a:gd name="connsiteX447" fmla="*/ 1539678 w 1602786"/>
              <a:gd name="connsiteY447" fmla="*/ 1019840 h 1232518"/>
              <a:gd name="connsiteX448" fmla="*/ 1510358 w 1602786"/>
              <a:gd name="connsiteY448" fmla="*/ 1060368 h 1232518"/>
              <a:gd name="connsiteX449" fmla="*/ 1502378 w 1602786"/>
              <a:gd name="connsiteY449" fmla="*/ 1077403 h 1232518"/>
              <a:gd name="connsiteX450" fmla="*/ 1492246 w 1602786"/>
              <a:gd name="connsiteY450" fmla="*/ 1088073 h 1232518"/>
              <a:gd name="connsiteX451" fmla="*/ 1486956 w 1602786"/>
              <a:gd name="connsiteY451" fmla="*/ 1109951 h 1232518"/>
              <a:gd name="connsiteX452" fmla="*/ 1514662 w 1602786"/>
              <a:gd name="connsiteY452" fmla="*/ 1109413 h 1232518"/>
              <a:gd name="connsiteX453" fmla="*/ 1540215 w 1602786"/>
              <a:gd name="connsiteY453" fmla="*/ 1105109 h 1232518"/>
              <a:gd name="connsiteX454" fmla="*/ 1556713 w 1602786"/>
              <a:gd name="connsiteY454" fmla="*/ 1109413 h 1232518"/>
              <a:gd name="connsiteX455" fmla="*/ 1552409 w 1602786"/>
              <a:gd name="connsiteY455" fmla="*/ 1122234 h 1232518"/>
              <a:gd name="connsiteX456" fmla="*/ 1567831 w 1602786"/>
              <a:gd name="connsiteY456" fmla="*/ 1115868 h 1232518"/>
              <a:gd name="connsiteX457" fmla="*/ 1579039 w 1602786"/>
              <a:gd name="connsiteY457" fmla="*/ 1121158 h 1232518"/>
              <a:gd name="connsiteX458" fmla="*/ 1601455 w 1602786"/>
              <a:gd name="connsiteY458" fmla="*/ 1123310 h 1232518"/>
              <a:gd name="connsiteX459" fmla="*/ 1593475 w 1602786"/>
              <a:gd name="connsiteY459" fmla="*/ 1107351 h 1232518"/>
              <a:gd name="connsiteX460" fmla="*/ 148301 w 1602786"/>
              <a:gd name="connsiteY460" fmla="*/ 960394 h 1232518"/>
              <a:gd name="connsiteX461" fmla="*/ 175738 w 1602786"/>
              <a:gd name="connsiteY461" fmla="*/ 999935 h 1232518"/>
              <a:gd name="connsiteX462" fmla="*/ 167220 w 1602786"/>
              <a:gd name="connsiteY462" fmla="*/ 972050 h 1232518"/>
              <a:gd name="connsiteX463" fmla="*/ 148391 w 1602786"/>
              <a:gd name="connsiteY463" fmla="*/ 960394 h 1232518"/>
              <a:gd name="connsiteX464" fmla="*/ 1465796 w 1602786"/>
              <a:gd name="connsiteY464" fmla="*/ 1142767 h 1232518"/>
              <a:gd name="connsiteX465" fmla="*/ 1465437 w 1602786"/>
              <a:gd name="connsiteY465" fmla="*/ 1130394 h 1232518"/>
              <a:gd name="connsiteX466" fmla="*/ 1453064 w 1602786"/>
              <a:gd name="connsiteY466" fmla="*/ 1137567 h 1232518"/>
              <a:gd name="connsiteX467" fmla="*/ 1443829 w 1602786"/>
              <a:gd name="connsiteY467" fmla="*/ 1147967 h 1232518"/>
              <a:gd name="connsiteX468" fmla="*/ 1436207 w 1602786"/>
              <a:gd name="connsiteY468" fmla="*/ 1155589 h 1232518"/>
              <a:gd name="connsiteX469" fmla="*/ 1404198 w 1602786"/>
              <a:gd name="connsiteY469" fmla="*/ 1150030 h 1232518"/>
              <a:gd name="connsiteX470" fmla="*/ 1384652 w 1602786"/>
              <a:gd name="connsiteY470" fmla="*/ 1134070 h 1232518"/>
              <a:gd name="connsiteX471" fmla="*/ 1382231 w 1602786"/>
              <a:gd name="connsiteY471" fmla="*/ 1115689 h 1232518"/>
              <a:gd name="connsiteX472" fmla="*/ 1374251 w 1602786"/>
              <a:gd name="connsiteY472" fmla="*/ 1109682 h 1232518"/>
              <a:gd name="connsiteX473" fmla="*/ 1372637 w 1602786"/>
              <a:gd name="connsiteY473" fmla="*/ 1102509 h 1232518"/>
              <a:gd name="connsiteX474" fmla="*/ 1390211 w 1602786"/>
              <a:gd name="connsiteY474" fmla="*/ 1079286 h 1232518"/>
              <a:gd name="connsiteX475" fmla="*/ 1312294 w 1602786"/>
              <a:gd name="connsiteY475" fmla="*/ 1092108 h 1232518"/>
              <a:gd name="connsiteX476" fmla="*/ 1273112 w 1602786"/>
              <a:gd name="connsiteY476" fmla="*/ 1125731 h 1232518"/>
              <a:gd name="connsiteX477" fmla="*/ 1289520 w 1602786"/>
              <a:gd name="connsiteY477" fmla="*/ 1106902 h 1232518"/>
              <a:gd name="connsiteX478" fmla="*/ 1293107 w 1602786"/>
              <a:gd name="connsiteY478" fmla="*/ 1098474 h 1232518"/>
              <a:gd name="connsiteX479" fmla="*/ 1318302 w 1602786"/>
              <a:gd name="connsiteY479" fmla="*/ 1074893 h 1232518"/>
              <a:gd name="connsiteX480" fmla="*/ 1337131 w 1602786"/>
              <a:gd name="connsiteY480" fmla="*/ 1069334 h 1232518"/>
              <a:gd name="connsiteX481" fmla="*/ 1350311 w 1602786"/>
              <a:gd name="connsiteY481" fmla="*/ 1053374 h 1232518"/>
              <a:gd name="connsiteX482" fmla="*/ 1463016 w 1602786"/>
              <a:gd name="connsiteY482" fmla="*/ 1047815 h 1232518"/>
              <a:gd name="connsiteX483" fmla="*/ 1495384 w 1602786"/>
              <a:gd name="connsiteY483" fmla="*/ 1027820 h 1232518"/>
              <a:gd name="connsiteX484" fmla="*/ 1520131 w 1602786"/>
              <a:gd name="connsiteY484" fmla="*/ 1020647 h 1232518"/>
              <a:gd name="connsiteX485" fmla="*/ 1545326 w 1602786"/>
              <a:gd name="connsiteY485" fmla="*/ 1005494 h 1232518"/>
              <a:gd name="connsiteX486" fmla="*/ 1543712 w 1602786"/>
              <a:gd name="connsiteY486" fmla="*/ 997873 h 1232518"/>
              <a:gd name="connsiteX487" fmla="*/ 1538512 w 1602786"/>
              <a:gd name="connsiteY487" fmla="*/ 992673 h 1232518"/>
              <a:gd name="connsiteX488" fmla="*/ 1549271 w 1602786"/>
              <a:gd name="connsiteY488" fmla="*/ 981913 h 1232518"/>
              <a:gd name="connsiteX489" fmla="*/ 1539678 w 1602786"/>
              <a:gd name="connsiteY489" fmla="*/ 967926 h 1232518"/>
              <a:gd name="connsiteX490" fmla="*/ 1520490 w 1602786"/>
              <a:gd name="connsiteY490" fmla="*/ 970347 h 1232518"/>
              <a:gd name="connsiteX491" fmla="*/ 1519324 w 1602786"/>
              <a:gd name="connsiteY491" fmla="*/ 955911 h 1232518"/>
              <a:gd name="connsiteX492" fmla="*/ 1491350 w 1602786"/>
              <a:gd name="connsiteY492" fmla="*/ 962726 h 1232518"/>
              <a:gd name="connsiteX493" fmla="*/ 1474135 w 1602786"/>
              <a:gd name="connsiteY493" fmla="*/ 970347 h 1232518"/>
              <a:gd name="connsiteX494" fmla="*/ 1469741 w 1602786"/>
              <a:gd name="connsiteY494" fmla="*/ 963174 h 1232518"/>
              <a:gd name="connsiteX495" fmla="*/ 1480142 w 1602786"/>
              <a:gd name="connsiteY495" fmla="*/ 958780 h 1232518"/>
              <a:gd name="connsiteX496" fmla="*/ 1496550 w 1602786"/>
              <a:gd name="connsiteY496" fmla="*/ 952773 h 1232518"/>
              <a:gd name="connsiteX497" fmla="*/ 1516545 w 1602786"/>
              <a:gd name="connsiteY497" fmla="*/ 945152 h 1232518"/>
              <a:gd name="connsiteX498" fmla="*/ 1503364 w 1602786"/>
              <a:gd name="connsiteY498" fmla="*/ 936724 h 1232518"/>
              <a:gd name="connsiteX499" fmla="*/ 1483011 w 1602786"/>
              <a:gd name="connsiteY499" fmla="*/ 928744 h 1232518"/>
              <a:gd name="connsiteX500" fmla="*/ 1472251 w 1602786"/>
              <a:gd name="connsiteY500" fmla="*/ 926771 h 1232518"/>
              <a:gd name="connsiteX501" fmla="*/ 1459430 w 1602786"/>
              <a:gd name="connsiteY501" fmla="*/ 917984 h 1232518"/>
              <a:gd name="connsiteX502" fmla="*/ 1429034 w 1602786"/>
              <a:gd name="connsiteY502" fmla="*/ 894762 h 1232518"/>
              <a:gd name="connsiteX503" fmla="*/ 1431007 w 1602786"/>
              <a:gd name="connsiteY503" fmla="*/ 889920 h 1232518"/>
              <a:gd name="connsiteX504" fmla="*/ 1445353 w 1602786"/>
              <a:gd name="connsiteY504" fmla="*/ 881940 h 1232518"/>
              <a:gd name="connsiteX505" fmla="*/ 1438180 w 1602786"/>
              <a:gd name="connsiteY505" fmla="*/ 873960 h 1232518"/>
              <a:gd name="connsiteX506" fmla="*/ 1435759 w 1602786"/>
              <a:gd name="connsiteY506" fmla="*/ 864366 h 1232518"/>
              <a:gd name="connsiteX507" fmla="*/ 1424193 w 1602786"/>
              <a:gd name="connsiteY507" fmla="*/ 851186 h 1232518"/>
              <a:gd name="connsiteX508" fmla="*/ 1417378 w 1602786"/>
              <a:gd name="connsiteY508" fmla="*/ 840785 h 1232518"/>
              <a:gd name="connsiteX509" fmla="*/ 1410564 w 1602786"/>
              <a:gd name="connsiteY509" fmla="*/ 827156 h 1232518"/>
              <a:gd name="connsiteX510" fmla="*/ 1398191 w 1602786"/>
              <a:gd name="connsiteY510" fmla="*/ 807162 h 1232518"/>
              <a:gd name="connsiteX511" fmla="*/ 1388956 w 1602786"/>
              <a:gd name="connsiteY511" fmla="*/ 790754 h 1232518"/>
              <a:gd name="connsiteX512" fmla="*/ 1380976 w 1602786"/>
              <a:gd name="connsiteY512" fmla="*/ 796761 h 1232518"/>
              <a:gd name="connsiteX513" fmla="*/ 1372547 w 1602786"/>
              <a:gd name="connsiteY513" fmla="*/ 809134 h 1232518"/>
              <a:gd name="connsiteX514" fmla="*/ 1370126 w 1602786"/>
              <a:gd name="connsiteY514" fmla="*/ 819894 h 1232518"/>
              <a:gd name="connsiteX515" fmla="*/ 1366540 w 1602786"/>
              <a:gd name="connsiteY515" fmla="*/ 829936 h 1232518"/>
              <a:gd name="connsiteX516" fmla="*/ 1360174 w 1602786"/>
              <a:gd name="connsiteY516" fmla="*/ 836750 h 1232518"/>
              <a:gd name="connsiteX517" fmla="*/ 1349415 w 1602786"/>
              <a:gd name="connsiteY517" fmla="*/ 838364 h 1232518"/>
              <a:gd name="connsiteX518" fmla="*/ 1331392 w 1602786"/>
              <a:gd name="connsiteY518" fmla="*/ 848765 h 1232518"/>
              <a:gd name="connsiteX519" fmla="*/ 1321798 w 1602786"/>
              <a:gd name="connsiteY519" fmla="*/ 840785 h 1232518"/>
              <a:gd name="connsiteX520" fmla="*/ 1311398 w 1602786"/>
              <a:gd name="connsiteY520" fmla="*/ 831998 h 1232518"/>
              <a:gd name="connsiteX521" fmla="*/ 1301804 w 1602786"/>
              <a:gd name="connsiteY521" fmla="*/ 825632 h 1232518"/>
              <a:gd name="connsiteX522" fmla="*/ 1294631 w 1602786"/>
              <a:gd name="connsiteY522" fmla="*/ 813259 h 1232518"/>
              <a:gd name="connsiteX523" fmla="*/ 1292658 w 1602786"/>
              <a:gd name="connsiteY523" fmla="*/ 792906 h 1232518"/>
              <a:gd name="connsiteX524" fmla="*/ 1298666 w 1602786"/>
              <a:gd name="connsiteY524" fmla="*/ 777753 h 1232518"/>
              <a:gd name="connsiteX525" fmla="*/ 1289072 w 1602786"/>
              <a:gd name="connsiteY525" fmla="*/ 776946 h 1232518"/>
              <a:gd name="connsiteX526" fmla="*/ 1279120 w 1602786"/>
              <a:gd name="connsiteY526" fmla="*/ 772911 h 1232518"/>
              <a:gd name="connsiteX527" fmla="*/ 1257511 w 1602786"/>
              <a:gd name="connsiteY527" fmla="*/ 765290 h 1232518"/>
              <a:gd name="connsiteX528" fmla="*/ 1249083 w 1602786"/>
              <a:gd name="connsiteY528" fmla="*/ 754889 h 1232518"/>
              <a:gd name="connsiteX529" fmla="*/ 1240296 w 1602786"/>
              <a:gd name="connsiteY529" fmla="*/ 748523 h 1232518"/>
              <a:gd name="connsiteX530" fmla="*/ 1232674 w 1602786"/>
              <a:gd name="connsiteY530" fmla="*/ 741350 h 1232518"/>
              <a:gd name="connsiteX531" fmla="*/ 1219853 w 1602786"/>
              <a:gd name="connsiteY531" fmla="*/ 734984 h 1232518"/>
              <a:gd name="connsiteX532" fmla="*/ 1201831 w 1602786"/>
              <a:gd name="connsiteY532" fmla="*/ 740991 h 1232518"/>
              <a:gd name="connsiteX533" fmla="*/ 1185423 w 1602786"/>
              <a:gd name="connsiteY533" fmla="*/ 738212 h 1232518"/>
              <a:gd name="connsiteX534" fmla="*/ 1171077 w 1602786"/>
              <a:gd name="connsiteY534" fmla="*/ 733370 h 1232518"/>
              <a:gd name="connsiteX535" fmla="*/ 1147047 w 1602786"/>
              <a:gd name="connsiteY535" fmla="*/ 733370 h 1232518"/>
              <a:gd name="connsiteX536" fmla="*/ 1139426 w 1602786"/>
              <a:gd name="connsiteY536" fmla="*/ 746550 h 1232518"/>
              <a:gd name="connsiteX537" fmla="*/ 1150992 w 1602786"/>
              <a:gd name="connsiteY537" fmla="*/ 758924 h 1232518"/>
              <a:gd name="connsiteX538" fmla="*/ 1146599 w 1602786"/>
              <a:gd name="connsiteY538" fmla="*/ 767711 h 1232518"/>
              <a:gd name="connsiteX539" fmla="*/ 1141040 w 1602786"/>
              <a:gd name="connsiteY539" fmla="*/ 776139 h 1232518"/>
              <a:gd name="connsiteX540" fmla="*/ 1146599 w 1602786"/>
              <a:gd name="connsiteY540" fmla="*/ 786181 h 1232518"/>
              <a:gd name="connsiteX541" fmla="*/ 1153772 w 1602786"/>
              <a:gd name="connsiteY541" fmla="*/ 802589 h 1232518"/>
              <a:gd name="connsiteX542" fmla="*/ 1146599 w 1602786"/>
              <a:gd name="connsiteY542" fmla="*/ 811376 h 1232518"/>
              <a:gd name="connsiteX543" fmla="*/ 1141398 w 1602786"/>
              <a:gd name="connsiteY543" fmla="*/ 823749 h 1232518"/>
              <a:gd name="connsiteX544" fmla="*/ 1135391 w 1602786"/>
              <a:gd name="connsiteY544" fmla="*/ 840964 h 1232518"/>
              <a:gd name="connsiteX545" fmla="*/ 1162559 w 1602786"/>
              <a:gd name="connsiteY545" fmla="*/ 862573 h 1232518"/>
              <a:gd name="connsiteX546" fmla="*/ 1166593 w 1602786"/>
              <a:gd name="connsiteY546" fmla="*/ 902204 h 1232518"/>
              <a:gd name="connsiteX547" fmla="*/ 1141040 w 1602786"/>
              <a:gd name="connsiteY547" fmla="*/ 927399 h 1232518"/>
              <a:gd name="connsiteX548" fmla="*/ 1115845 w 1602786"/>
              <a:gd name="connsiteY548" fmla="*/ 936634 h 1232518"/>
              <a:gd name="connsiteX549" fmla="*/ 1120597 w 1602786"/>
              <a:gd name="connsiteY549" fmla="*/ 954208 h 1232518"/>
              <a:gd name="connsiteX550" fmla="*/ 1125439 w 1602786"/>
              <a:gd name="connsiteY550" fmla="*/ 972230 h 1232518"/>
              <a:gd name="connsiteX551" fmla="*/ 1130639 w 1602786"/>
              <a:gd name="connsiteY551" fmla="*/ 993838 h 1232518"/>
              <a:gd name="connsiteX552" fmla="*/ 1126604 w 1602786"/>
              <a:gd name="connsiteY552" fmla="*/ 1009081 h 1232518"/>
              <a:gd name="connsiteX553" fmla="*/ 1129384 w 1602786"/>
              <a:gd name="connsiteY553" fmla="*/ 1018316 h 1232518"/>
              <a:gd name="connsiteX554" fmla="*/ 1121404 w 1602786"/>
              <a:gd name="connsiteY554" fmla="*/ 1017509 h 1232518"/>
              <a:gd name="connsiteX555" fmla="*/ 1111451 w 1602786"/>
              <a:gd name="connsiteY555" fmla="*/ 1028717 h 1232518"/>
              <a:gd name="connsiteX556" fmla="*/ 1096298 w 1602786"/>
              <a:gd name="connsiteY556" fmla="*/ 1023158 h 1232518"/>
              <a:gd name="connsiteX557" fmla="*/ 1089932 w 1602786"/>
              <a:gd name="connsiteY557" fmla="*/ 1010784 h 1232518"/>
              <a:gd name="connsiteX558" fmla="*/ 1077111 w 1602786"/>
              <a:gd name="connsiteY558" fmla="*/ 998411 h 1232518"/>
              <a:gd name="connsiteX559" fmla="*/ 1064737 w 1602786"/>
              <a:gd name="connsiteY559" fmla="*/ 982451 h 1232518"/>
              <a:gd name="connsiteX560" fmla="*/ 1063572 w 1602786"/>
              <a:gd name="connsiteY560" fmla="*/ 954835 h 1232518"/>
              <a:gd name="connsiteX561" fmla="*/ 1065544 w 1602786"/>
              <a:gd name="connsiteY561" fmla="*/ 940489 h 1232518"/>
              <a:gd name="connsiteX562" fmla="*/ 1055592 w 1602786"/>
              <a:gd name="connsiteY562" fmla="*/ 929282 h 1232518"/>
              <a:gd name="connsiteX563" fmla="*/ 1028424 w 1602786"/>
              <a:gd name="connsiteY563" fmla="*/ 927668 h 1232518"/>
              <a:gd name="connsiteX564" fmla="*/ 1009595 w 1602786"/>
              <a:gd name="connsiteY564" fmla="*/ 924081 h 1232518"/>
              <a:gd name="connsiteX565" fmla="*/ 984848 w 1602786"/>
              <a:gd name="connsiteY565" fmla="*/ 912066 h 1232518"/>
              <a:gd name="connsiteX566" fmla="*/ 965661 w 1602786"/>
              <a:gd name="connsiteY566" fmla="*/ 898886 h 1232518"/>
              <a:gd name="connsiteX567" fmla="*/ 949253 w 1602786"/>
              <a:gd name="connsiteY567" fmla="*/ 888844 h 1232518"/>
              <a:gd name="connsiteX568" fmla="*/ 929706 w 1602786"/>
              <a:gd name="connsiteY568" fmla="*/ 884002 h 1232518"/>
              <a:gd name="connsiteX569" fmla="*/ 905766 w 1602786"/>
              <a:gd name="connsiteY569" fmla="*/ 874408 h 1232518"/>
              <a:gd name="connsiteX570" fmla="*/ 878957 w 1602786"/>
              <a:gd name="connsiteY570" fmla="*/ 882388 h 1232518"/>
              <a:gd name="connsiteX571" fmla="*/ 881378 w 1602786"/>
              <a:gd name="connsiteY571" fmla="*/ 873601 h 1232518"/>
              <a:gd name="connsiteX572" fmla="*/ 873398 w 1602786"/>
              <a:gd name="connsiteY572" fmla="*/ 850827 h 1232518"/>
              <a:gd name="connsiteX573" fmla="*/ 860218 w 1602786"/>
              <a:gd name="connsiteY573" fmla="*/ 835226 h 1232518"/>
              <a:gd name="connsiteX574" fmla="*/ 840223 w 1602786"/>
              <a:gd name="connsiteY574" fmla="*/ 830474 h 1232518"/>
              <a:gd name="connsiteX575" fmla="*/ 839417 w 1602786"/>
              <a:gd name="connsiteY575" fmla="*/ 796492 h 1232518"/>
              <a:gd name="connsiteX576" fmla="*/ 851790 w 1602786"/>
              <a:gd name="connsiteY576" fmla="*/ 766545 h 1232518"/>
              <a:gd name="connsiteX577" fmla="*/ 864612 w 1602786"/>
              <a:gd name="connsiteY577" fmla="*/ 756144 h 1232518"/>
              <a:gd name="connsiteX578" fmla="*/ 871785 w 1602786"/>
              <a:gd name="connsiteY578" fmla="*/ 742157 h 1232518"/>
              <a:gd name="connsiteX579" fmla="*/ 879406 w 1602786"/>
              <a:gd name="connsiteY579" fmla="*/ 734177 h 1232518"/>
              <a:gd name="connsiteX580" fmla="*/ 883799 w 1602786"/>
              <a:gd name="connsiteY580" fmla="*/ 728618 h 1232518"/>
              <a:gd name="connsiteX581" fmla="*/ 892228 w 1602786"/>
              <a:gd name="connsiteY581" fmla="*/ 723417 h 1232518"/>
              <a:gd name="connsiteX582" fmla="*/ 913029 w 1602786"/>
              <a:gd name="connsiteY582" fmla="*/ 711044 h 1232518"/>
              <a:gd name="connsiteX583" fmla="*/ 887027 w 1602786"/>
              <a:gd name="connsiteY583" fmla="*/ 701002 h 1232518"/>
              <a:gd name="connsiteX584" fmla="*/ 858604 w 1602786"/>
              <a:gd name="connsiteY584" fmla="*/ 688628 h 1232518"/>
              <a:gd name="connsiteX585" fmla="*/ 899400 w 1602786"/>
              <a:gd name="connsiteY585" fmla="*/ 695801 h 1232518"/>
              <a:gd name="connsiteX586" fmla="*/ 921009 w 1602786"/>
              <a:gd name="connsiteY586" fmla="*/ 699029 h 1232518"/>
              <a:gd name="connsiteX587" fmla="*/ 925402 w 1602786"/>
              <a:gd name="connsiteY587" fmla="*/ 683428 h 1232518"/>
              <a:gd name="connsiteX588" fmla="*/ 952211 w 1602786"/>
              <a:gd name="connsiteY588" fmla="*/ 687822 h 1232518"/>
              <a:gd name="connsiteX589" fmla="*/ 977765 w 1602786"/>
              <a:gd name="connsiteY589" fmla="*/ 661461 h 1232518"/>
              <a:gd name="connsiteX590" fmla="*/ 963778 w 1602786"/>
              <a:gd name="connsiteY590" fmla="*/ 652674 h 1232518"/>
              <a:gd name="connsiteX591" fmla="*/ 932575 w 1602786"/>
              <a:gd name="connsiteY591" fmla="*/ 642273 h 1232518"/>
              <a:gd name="connsiteX592" fmla="*/ 933741 w 1602786"/>
              <a:gd name="connsiteY592" fmla="*/ 632321 h 1232518"/>
              <a:gd name="connsiteX593" fmla="*/ 969696 w 1602786"/>
              <a:gd name="connsiteY593" fmla="*/ 649894 h 1232518"/>
              <a:gd name="connsiteX594" fmla="*/ 996863 w 1602786"/>
              <a:gd name="connsiteY594" fmla="*/ 630348 h 1232518"/>
              <a:gd name="connsiteX595" fmla="*/ 986462 w 1602786"/>
              <a:gd name="connsiteY595" fmla="*/ 619947 h 1232518"/>
              <a:gd name="connsiteX596" fmla="*/ 1000450 w 1602786"/>
              <a:gd name="connsiteY596" fmla="*/ 613940 h 1232518"/>
              <a:gd name="connsiteX597" fmla="*/ 1012016 w 1602786"/>
              <a:gd name="connsiteY597" fmla="*/ 622368 h 1232518"/>
              <a:gd name="connsiteX598" fmla="*/ 1031204 w 1602786"/>
              <a:gd name="connsiteY598" fmla="*/ 620396 h 1232518"/>
              <a:gd name="connsiteX599" fmla="*/ 1021251 w 1602786"/>
              <a:gd name="connsiteY599" fmla="*/ 607574 h 1232518"/>
              <a:gd name="connsiteX600" fmla="*/ 1024479 w 1602786"/>
              <a:gd name="connsiteY600" fmla="*/ 602822 h 1232518"/>
              <a:gd name="connsiteX601" fmla="*/ 1036852 w 1602786"/>
              <a:gd name="connsiteY601" fmla="*/ 613581 h 1232518"/>
              <a:gd name="connsiteX602" fmla="*/ 1052454 w 1602786"/>
              <a:gd name="connsiteY602" fmla="*/ 613940 h 1232518"/>
              <a:gd name="connsiteX603" fmla="*/ 1068862 w 1602786"/>
              <a:gd name="connsiteY603" fmla="*/ 601567 h 1232518"/>
              <a:gd name="connsiteX604" fmla="*/ 1079263 w 1602786"/>
              <a:gd name="connsiteY604" fmla="*/ 594752 h 1232518"/>
              <a:gd name="connsiteX605" fmla="*/ 1070476 w 1602786"/>
              <a:gd name="connsiteY605" fmla="*/ 575116 h 1232518"/>
              <a:gd name="connsiteX606" fmla="*/ 1064468 w 1602786"/>
              <a:gd name="connsiteY606" fmla="*/ 562295 h 1232518"/>
              <a:gd name="connsiteX607" fmla="*/ 1064827 w 1602786"/>
              <a:gd name="connsiteY607" fmla="*/ 554673 h 1232518"/>
              <a:gd name="connsiteX608" fmla="*/ 1082849 w 1602786"/>
              <a:gd name="connsiteY608" fmla="*/ 548307 h 1232518"/>
              <a:gd name="connsiteX609" fmla="*/ 1078097 w 1602786"/>
              <a:gd name="connsiteY609" fmla="*/ 537548 h 1232518"/>
              <a:gd name="connsiteX610" fmla="*/ 1072090 w 1602786"/>
              <a:gd name="connsiteY610" fmla="*/ 529568 h 1232518"/>
              <a:gd name="connsiteX611" fmla="*/ 1058461 w 1602786"/>
              <a:gd name="connsiteY611" fmla="*/ 519974 h 1232518"/>
              <a:gd name="connsiteX612" fmla="*/ 1038108 w 1602786"/>
              <a:gd name="connsiteY612" fmla="*/ 514415 h 1232518"/>
              <a:gd name="connsiteX613" fmla="*/ 1009685 w 1602786"/>
              <a:gd name="connsiteY613" fmla="*/ 511994 h 1232518"/>
              <a:gd name="connsiteX614" fmla="*/ 1011299 w 1602786"/>
              <a:gd name="connsiteY614" fmla="*/ 529209 h 1232518"/>
              <a:gd name="connsiteX615" fmla="*/ 1016858 w 1602786"/>
              <a:gd name="connsiteY615" fmla="*/ 537996 h 1232518"/>
              <a:gd name="connsiteX616" fmla="*/ 1013630 w 1602786"/>
              <a:gd name="connsiteY616" fmla="*/ 545976 h 1232518"/>
              <a:gd name="connsiteX617" fmla="*/ 1002064 w 1602786"/>
              <a:gd name="connsiteY617" fmla="*/ 553956 h 1232518"/>
              <a:gd name="connsiteX618" fmla="*/ 993277 w 1602786"/>
              <a:gd name="connsiteY618" fmla="*/ 571978 h 1232518"/>
              <a:gd name="connsiteX619" fmla="*/ 985297 w 1602786"/>
              <a:gd name="connsiteY619" fmla="*/ 560770 h 1232518"/>
              <a:gd name="connsiteX620" fmla="*/ 982876 w 1602786"/>
              <a:gd name="connsiteY620" fmla="*/ 574758 h 1232518"/>
              <a:gd name="connsiteX621" fmla="*/ 989690 w 1602786"/>
              <a:gd name="connsiteY621" fmla="*/ 585965 h 1232518"/>
              <a:gd name="connsiteX622" fmla="*/ 976868 w 1602786"/>
              <a:gd name="connsiteY622" fmla="*/ 594752 h 1232518"/>
              <a:gd name="connsiteX623" fmla="*/ 966916 w 1602786"/>
              <a:gd name="connsiteY623" fmla="*/ 586772 h 1232518"/>
              <a:gd name="connsiteX624" fmla="*/ 954901 w 1602786"/>
              <a:gd name="connsiteY624" fmla="*/ 567943 h 1232518"/>
              <a:gd name="connsiteX625" fmla="*/ 962523 w 1602786"/>
              <a:gd name="connsiteY625" fmla="*/ 559963 h 1232518"/>
              <a:gd name="connsiteX626" fmla="*/ 962164 w 1602786"/>
              <a:gd name="connsiteY626" fmla="*/ 547949 h 1232518"/>
              <a:gd name="connsiteX627" fmla="*/ 950149 w 1602786"/>
              <a:gd name="connsiteY627" fmla="*/ 535575 h 1232518"/>
              <a:gd name="connsiteX628" fmla="*/ 933382 w 1602786"/>
              <a:gd name="connsiteY628" fmla="*/ 531541 h 1232518"/>
              <a:gd name="connsiteX629" fmla="*/ 926568 w 1602786"/>
              <a:gd name="connsiteY629" fmla="*/ 544362 h 1232518"/>
              <a:gd name="connsiteX630" fmla="*/ 918588 w 1602786"/>
              <a:gd name="connsiteY630" fmla="*/ 558708 h 1232518"/>
              <a:gd name="connsiteX631" fmla="*/ 912581 w 1602786"/>
              <a:gd name="connsiteY631" fmla="*/ 537100 h 1232518"/>
              <a:gd name="connsiteX632" fmla="*/ 915002 w 1602786"/>
              <a:gd name="connsiteY632" fmla="*/ 529478 h 1232518"/>
              <a:gd name="connsiteX633" fmla="*/ 919395 w 1602786"/>
              <a:gd name="connsiteY633" fmla="*/ 522305 h 1232518"/>
              <a:gd name="connsiteX634" fmla="*/ 901373 w 1602786"/>
              <a:gd name="connsiteY634" fmla="*/ 515132 h 1232518"/>
              <a:gd name="connsiteX635" fmla="*/ 887744 w 1602786"/>
              <a:gd name="connsiteY635" fmla="*/ 518719 h 1232518"/>
              <a:gd name="connsiteX636" fmla="*/ 888551 w 1602786"/>
              <a:gd name="connsiteY636" fmla="*/ 503118 h 1232518"/>
              <a:gd name="connsiteX637" fmla="*/ 898952 w 1602786"/>
              <a:gd name="connsiteY637" fmla="*/ 499531 h 1232518"/>
              <a:gd name="connsiteX638" fmla="*/ 887744 w 1602786"/>
              <a:gd name="connsiteY638" fmla="*/ 487965 h 1232518"/>
              <a:gd name="connsiteX639" fmla="*/ 871785 w 1602786"/>
              <a:gd name="connsiteY639" fmla="*/ 478371 h 1232518"/>
              <a:gd name="connsiteX640" fmla="*/ 872592 w 1602786"/>
              <a:gd name="connsiteY640" fmla="*/ 462411 h 1232518"/>
              <a:gd name="connsiteX641" fmla="*/ 849369 w 1602786"/>
              <a:gd name="connsiteY641" fmla="*/ 446451 h 1232518"/>
              <a:gd name="connsiteX642" fmla="*/ 844976 w 1602786"/>
              <a:gd name="connsiteY642" fmla="*/ 438471 h 1232518"/>
              <a:gd name="connsiteX643" fmla="*/ 858156 w 1602786"/>
              <a:gd name="connsiteY643" fmla="*/ 428877 h 1232518"/>
              <a:gd name="connsiteX644" fmla="*/ 860935 w 1602786"/>
              <a:gd name="connsiteY644" fmla="*/ 417311 h 1232518"/>
              <a:gd name="connsiteX645" fmla="*/ 862101 w 1602786"/>
              <a:gd name="connsiteY645" fmla="*/ 411304 h 1232518"/>
              <a:gd name="connsiteX646" fmla="*/ 890076 w 1602786"/>
              <a:gd name="connsiteY646" fmla="*/ 413725 h 1232518"/>
              <a:gd name="connsiteX647" fmla="*/ 916078 w 1602786"/>
              <a:gd name="connsiteY647" fmla="*/ 378129 h 1232518"/>
              <a:gd name="connsiteX648" fmla="*/ 897249 w 1602786"/>
              <a:gd name="connsiteY648" fmla="*/ 370149 h 1232518"/>
              <a:gd name="connsiteX649" fmla="*/ 867660 w 1602786"/>
              <a:gd name="connsiteY649" fmla="*/ 363783 h 1232518"/>
              <a:gd name="connsiteX650" fmla="*/ 830092 w 1602786"/>
              <a:gd name="connsiteY650" fmla="*/ 369790 h 1232518"/>
              <a:gd name="connsiteX651" fmla="*/ 834933 w 1602786"/>
              <a:gd name="connsiteY651" fmla="*/ 380550 h 1232518"/>
              <a:gd name="connsiteX652" fmla="*/ 823367 w 1602786"/>
              <a:gd name="connsiteY652" fmla="*/ 379384 h 1232518"/>
              <a:gd name="connsiteX653" fmla="*/ 823367 w 1602786"/>
              <a:gd name="connsiteY653" fmla="*/ 400186 h 1232518"/>
              <a:gd name="connsiteX654" fmla="*/ 830181 w 1602786"/>
              <a:gd name="connsiteY654" fmla="*/ 420180 h 1232518"/>
              <a:gd name="connsiteX655" fmla="*/ 833409 w 1602786"/>
              <a:gd name="connsiteY655" fmla="*/ 440982 h 1232518"/>
              <a:gd name="connsiteX656" fmla="*/ 822201 w 1602786"/>
              <a:gd name="connsiteY656" fmla="*/ 451383 h 1232518"/>
              <a:gd name="connsiteX657" fmla="*/ 827760 w 1602786"/>
              <a:gd name="connsiteY657" fmla="*/ 462142 h 1232518"/>
              <a:gd name="connsiteX658" fmla="*/ 812966 w 1602786"/>
              <a:gd name="connsiteY658" fmla="*/ 460528 h 1232518"/>
              <a:gd name="connsiteX659" fmla="*/ 809380 w 1602786"/>
              <a:gd name="connsiteY659" fmla="*/ 480164 h 1232518"/>
              <a:gd name="connsiteX660" fmla="*/ 812608 w 1602786"/>
              <a:gd name="connsiteY660" fmla="*/ 488951 h 1232518"/>
              <a:gd name="connsiteX661" fmla="*/ 813773 w 1602786"/>
              <a:gd name="connsiteY661" fmla="*/ 509304 h 1232518"/>
              <a:gd name="connsiteX662" fmla="*/ 850176 w 1602786"/>
              <a:gd name="connsiteY662" fmla="*/ 522126 h 1232518"/>
              <a:gd name="connsiteX663" fmla="*/ 849817 w 1602786"/>
              <a:gd name="connsiteY663" fmla="*/ 531361 h 1232518"/>
              <a:gd name="connsiteX664" fmla="*/ 844258 w 1602786"/>
              <a:gd name="connsiteY664" fmla="*/ 545797 h 1232518"/>
              <a:gd name="connsiteX665" fmla="*/ 853045 w 1602786"/>
              <a:gd name="connsiteY665" fmla="*/ 539431 h 1232518"/>
              <a:gd name="connsiteX666" fmla="*/ 861025 w 1602786"/>
              <a:gd name="connsiteY666" fmla="*/ 549473 h 1232518"/>
              <a:gd name="connsiteX667" fmla="*/ 848652 w 1602786"/>
              <a:gd name="connsiteY667" fmla="*/ 560232 h 1232518"/>
              <a:gd name="connsiteX668" fmla="*/ 831078 w 1602786"/>
              <a:gd name="connsiteY668" fmla="*/ 567405 h 1232518"/>
              <a:gd name="connsiteX669" fmla="*/ 831078 w 1602786"/>
              <a:gd name="connsiteY669" fmla="*/ 584979 h 1232518"/>
              <a:gd name="connsiteX670" fmla="*/ 821484 w 1602786"/>
              <a:gd name="connsiteY670" fmla="*/ 591793 h 1232518"/>
              <a:gd name="connsiteX671" fmla="*/ 811890 w 1602786"/>
              <a:gd name="connsiteY671" fmla="*/ 576999 h 1232518"/>
              <a:gd name="connsiteX672" fmla="*/ 814311 w 1602786"/>
              <a:gd name="connsiteY672" fmla="*/ 563012 h 1232518"/>
              <a:gd name="connsiteX673" fmla="*/ 793509 w 1602786"/>
              <a:gd name="connsiteY673" fmla="*/ 557005 h 1232518"/>
              <a:gd name="connsiteX674" fmla="*/ 806690 w 1602786"/>
              <a:gd name="connsiteY674" fmla="*/ 555032 h 1232518"/>
              <a:gd name="connsiteX675" fmla="*/ 816284 w 1602786"/>
              <a:gd name="connsiteY675" fmla="*/ 547859 h 1232518"/>
              <a:gd name="connsiteX676" fmla="*/ 837085 w 1602786"/>
              <a:gd name="connsiteY676" fmla="*/ 546245 h 1232518"/>
              <a:gd name="connsiteX677" fmla="*/ 827133 w 1602786"/>
              <a:gd name="connsiteY677" fmla="*/ 530644 h 1232518"/>
              <a:gd name="connsiteX678" fmla="*/ 812787 w 1602786"/>
              <a:gd name="connsiteY678" fmla="*/ 529478 h 1232518"/>
              <a:gd name="connsiteX679" fmla="*/ 827581 w 1602786"/>
              <a:gd name="connsiteY679" fmla="*/ 526699 h 1232518"/>
              <a:gd name="connsiteX680" fmla="*/ 816822 w 1602786"/>
              <a:gd name="connsiteY680" fmla="*/ 520333 h 1232518"/>
              <a:gd name="connsiteX681" fmla="*/ 796827 w 1602786"/>
              <a:gd name="connsiteY681" fmla="*/ 515939 h 1232518"/>
              <a:gd name="connsiteX682" fmla="*/ 776025 w 1602786"/>
              <a:gd name="connsiteY682" fmla="*/ 520691 h 1232518"/>
              <a:gd name="connsiteX683" fmla="*/ 757645 w 1602786"/>
              <a:gd name="connsiteY683" fmla="*/ 533065 h 1232518"/>
              <a:gd name="connsiteX684" fmla="*/ 773604 w 1602786"/>
              <a:gd name="connsiteY684" fmla="*/ 542300 h 1232518"/>
              <a:gd name="connsiteX685" fmla="*/ 787233 w 1602786"/>
              <a:gd name="connsiteY685" fmla="*/ 552701 h 1232518"/>
              <a:gd name="connsiteX686" fmla="*/ 778805 w 1602786"/>
              <a:gd name="connsiteY686" fmla="*/ 557543 h 1232518"/>
              <a:gd name="connsiteX687" fmla="*/ 771632 w 1602786"/>
              <a:gd name="connsiteY687" fmla="*/ 562295 h 1232518"/>
              <a:gd name="connsiteX688" fmla="*/ 770466 w 1602786"/>
              <a:gd name="connsiteY688" fmla="*/ 573861 h 1232518"/>
              <a:gd name="connsiteX689" fmla="*/ 753699 w 1602786"/>
              <a:gd name="connsiteY689" fmla="*/ 573502 h 1232518"/>
              <a:gd name="connsiteX690" fmla="*/ 718552 w 1602786"/>
              <a:gd name="connsiteY690" fmla="*/ 577896 h 1232518"/>
              <a:gd name="connsiteX691" fmla="*/ 690129 w 1602786"/>
              <a:gd name="connsiteY691" fmla="*/ 571082 h 1232518"/>
              <a:gd name="connsiteX692" fmla="*/ 670941 w 1602786"/>
              <a:gd name="connsiteY692" fmla="*/ 566688 h 1232518"/>
              <a:gd name="connsiteX693" fmla="*/ 654982 w 1602786"/>
              <a:gd name="connsiteY693" fmla="*/ 558708 h 1232518"/>
              <a:gd name="connsiteX694" fmla="*/ 645746 w 1602786"/>
              <a:gd name="connsiteY694" fmla="*/ 544273 h 1232518"/>
              <a:gd name="connsiteX695" fmla="*/ 616158 w 1602786"/>
              <a:gd name="connsiteY695" fmla="*/ 545438 h 1232518"/>
              <a:gd name="connsiteX696" fmla="*/ 589797 w 1602786"/>
              <a:gd name="connsiteY696" fmla="*/ 557005 h 1232518"/>
              <a:gd name="connsiteX697" fmla="*/ 597777 w 1602786"/>
              <a:gd name="connsiteY697" fmla="*/ 564626 h 1232518"/>
              <a:gd name="connsiteX698" fmla="*/ 614544 w 1602786"/>
              <a:gd name="connsiteY698" fmla="*/ 559067 h 1232518"/>
              <a:gd name="connsiteX699" fmla="*/ 638573 w 1602786"/>
              <a:gd name="connsiteY699" fmla="*/ 552252 h 1232518"/>
              <a:gd name="connsiteX700" fmla="*/ 608985 w 1602786"/>
              <a:gd name="connsiteY700" fmla="*/ 567854 h 1232518"/>
              <a:gd name="connsiteX701" fmla="*/ 610957 w 1602786"/>
              <a:gd name="connsiteY701" fmla="*/ 592600 h 1232518"/>
              <a:gd name="connsiteX702" fmla="*/ 606564 w 1602786"/>
              <a:gd name="connsiteY702" fmla="*/ 606229 h 1232518"/>
              <a:gd name="connsiteX703" fmla="*/ 595356 w 1602786"/>
              <a:gd name="connsiteY703" fmla="*/ 601387 h 1232518"/>
              <a:gd name="connsiteX704" fmla="*/ 593384 w 1602786"/>
              <a:gd name="connsiteY704" fmla="*/ 586593 h 1232518"/>
              <a:gd name="connsiteX705" fmla="*/ 584238 w 1602786"/>
              <a:gd name="connsiteY705" fmla="*/ 581393 h 1232518"/>
              <a:gd name="connsiteX706" fmla="*/ 572224 w 1602786"/>
              <a:gd name="connsiteY706" fmla="*/ 577358 h 1232518"/>
              <a:gd name="connsiteX707" fmla="*/ 556264 w 1602786"/>
              <a:gd name="connsiteY707" fmla="*/ 573323 h 1232518"/>
              <a:gd name="connsiteX708" fmla="*/ 523089 w 1602786"/>
              <a:gd name="connsiteY708" fmla="*/ 578882 h 1232518"/>
              <a:gd name="connsiteX709" fmla="*/ 469919 w 1602786"/>
              <a:gd name="connsiteY709" fmla="*/ 575296 h 1232518"/>
              <a:gd name="connsiteX710" fmla="*/ 490272 w 1602786"/>
              <a:gd name="connsiteY710" fmla="*/ 561308 h 1232518"/>
              <a:gd name="connsiteX711" fmla="*/ 483458 w 1602786"/>
              <a:gd name="connsiteY711" fmla="*/ 547680 h 1232518"/>
              <a:gd name="connsiteX712" fmla="*/ 454318 w 1602786"/>
              <a:gd name="connsiteY712" fmla="*/ 540507 h 1232518"/>
              <a:gd name="connsiteX713" fmla="*/ 427957 w 1602786"/>
              <a:gd name="connsiteY713" fmla="*/ 538086 h 1232518"/>
              <a:gd name="connsiteX714" fmla="*/ 401597 w 1602786"/>
              <a:gd name="connsiteY714" fmla="*/ 529658 h 1232518"/>
              <a:gd name="connsiteX715" fmla="*/ 366449 w 1602786"/>
              <a:gd name="connsiteY715" fmla="*/ 517643 h 1232518"/>
              <a:gd name="connsiteX716" fmla="*/ 325653 w 1602786"/>
              <a:gd name="connsiteY716" fmla="*/ 519257 h 1232518"/>
              <a:gd name="connsiteX717" fmla="*/ 304851 w 1602786"/>
              <a:gd name="connsiteY717" fmla="*/ 526878 h 1232518"/>
              <a:gd name="connsiteX718" fmla="*/ 305658 w 1602786"/>
              <a:gd name="connsiteY718" fmla="*/ 515312 h 1232518"/>
              <a:gd name="connsiteX719" fmla="*/ 299651 w 1602786"/>
              <a:gd name="connsiteY719" fmla="*/ 501324 h 1232518"/>
              <a:gd name="connsiteX720" fmla="*/ 275263 w 1602786"/>
              <a:gd name="connsiteY720" fmla="*/ 526878 h 1232518"/>
              <a:gd name="connsiteX721" fmla="*/ 248095 w 1602786"/>
              <a:gd name="connsiteY721" fmla="*/ 490924 h 1232518"/>
              <a:gd name="connsiteX722" fmla="*/ 237336 w 1602786"/>
              <a:gd name="connsiteY722" fmla="*/ 494151 h 1232518"/>
              <a:gd name="connsiteX723" fmla="*/ 230970 w 1602786"/>
              <a:gd name="connsiteY723" fmla="*/ 504552 h 1232518"/>
              <a:gd name="connsiteX724" fmla="*/ 217789 w 1602786"/>
              <a:gd name="connsiteY724" fmla="*/ 516119 h 1232518"/>
              <a:gd name="connsiteX725" fmla="*/ 200215 w 1602786"/>
              <a:gd name="connsiteY725" fmla="*/ 518898 h 1232518"/>
              <a:gd name="connsiteX726" fmla="*/ 183000 w 1602786"/>
              <a:gd name="connsiteY726" fmla="*/ 524457 h 1232518"/>
              <a:gd name="connsiteX727" fmla="*/ 155026 w 1602786"/>
              <a:gd name="connsiteY727" fmla="*/ 539610 h 1232518"/>
              <a:gd name="connsiteX728" fmla="*/ 143011 w 1602786"/>
              <a:gd name="connsiteY728" fmla="*/ 547590 h 1232518"/>
              <a:gd name="connsiteX729" fmla="*/ 147404 w 1602786"/>
              <a:gd name="connsiteY729" fmla="*/ 537548 h 1232518"/>
              <a:gd name="connsiteX730" fmla="*/ 182193 w 1602786"/>
              <a:gd name="connsiteY730" fmla="*/ 517553 h 1232518"/>
              <a:gd name="connsiteX731" fmla="*/ 210616 w 1602786"/>
              <a:gd name="connsiteY731" fmla="*/ 503925 h 1232518"/>
              <a:gd name="connsiteX732" fmla="*/ 195015 w 1602786"/>
              <a:gd name="connsiteY732" fmla="*/ 501952 h 1232518"/>
              <a:gd name="connsiteX733" fmla="*/ 166592 w 1602786"/>
              <a:gd name="connsiteY733" fmla="*/ 512712 h 1232518"/>
              <a:gd name="connsiteX734" fmla="*/ 146598 w 1602786"/>
              <a:gd name="connsiteY734" fmla="*/ 522305 h 1232518"/>
              <a:gd name="connsiteX735" fmla="*/ 133776 w 1602786"/>
              <a:gd name="connsiteY735" fmla="*/ 525892 h 1232518"/>
              <a:gd name="connsiteX736" fmla="*/ 129741 w 1602786"/>
              <a:gd name="connsiteY736" fmla="*/ 523112 h 1232518"/>
              <a:gd name="connsiteX737" fmla="*/ 120147 w 1602786"/>
              <a:gd name="connsiteY737" fmla="*/ 519078 h 1232518"/>
              <a:gd name="connsiteX738" fmla="*/ 108132 w 1602786"/>
              <a:gd name="connsiteY738" fmla="*/ 525444 h 1232518"/>
              <a:gd name="connsiteX739" fmla="*/ 95311 w 1602786"/>
              <a:gd name="connsiteY739" fmla="*/ 537010 h 1232518"/>
              <a:gd name="connsiteX740" fmla="*/ 102484 w 1602786"/>
              <a:gd name="connsiteY740" fmla="*/ 547411 h 1232518"/>
              <a:gd name="connsiteX741" fmla="*/ 75316 w 1602786"/>
              <a:gd name="connsiteY741" fmla="*/ 540238 h 1232518"/>
              <a:gd name="connsiteX742" fmla="*/ 33354 w 1602786"/>
              <a:gd name="connsiteY742" fmla="*/ 520691 h 1232518"/>
              <a:gd name="connsiteX743" fmla="*/ 0 w 1602786"/>
              <a:gd name="connsiteY743" fmla="*/ 518002 h 1232518"/>
              <a:gd name="connsiteX744" fmla="*/ 0 w 1602786"/>
              <a:gd name="connsiteY744" fmla="*/ 794340 h 1232518"/>
              <a:gd name="connsiteX745" fmla="*/ 9594 w 1602786"/>
              <a:gd name="connsiteY745" fmla="*/ 796313 h 1232518"/>
              <a:gd name="connsiteX746" fmla="*/ 26092 w 1602786"/>
              <a:gd name="connsiteY746" fmla="*/ 793085 h 1232518"/>
              <a:gd name="connsiteX747" fmla="*/ 38375 w 1602786"/>
              <a:gd name="connsiteY747" fmla="*/ 802141 h 1232518"/>
              <a:gd name="connsiteX748" fmla="*/ 56487 w 1602786"/>
              <a:gd name="connsiteY748" fmla="*/ 820252 h 1232518"/>
              <a:gd name="connsiteX749" fmla="*/ 70385 w 1602786"/>
              <a:gd name="connsiteY749" fmla="*/ 829308 h 1232518"/>
              <a:gd name="connsiteX750" fmla="*/ 86883 w 1602786"/>
              <a:gd name="connsiteY750" fmla="*/ 816487 h 1232518"/>
              <a:gd name="connsiteX751" fmla="*/ 111360 w 1602786"/>
              <a:gd name="connsiteY751" fmla="*/ 817563 h 1232518"/>
              <a:gd name="connsiteX752" fmla="*/ 150274 w 1602786"/>
              <a:gd name="connsiteY752" fmla="*/ 861766 h 1232518"/>
              <a:gd name="connsiteX753" fmla="*/ 182283 w 1602786"/>
              <a:gd name="connsiteY753" fmla="*/ 899603 h 1232518"/>
              <a:gd name="connsiteX754" fmla="*/ 199319 w 1602786"/>
              <a:gd name="connsiteY754" fmla="*/ 918791 h 1232518"/>
              <a:gd name="connsiteX755" fmla="*/ 203085 w 1602786"/>
              <a:gd name="connsiteY755" fmla="*/ 935289 h 1232518"/>
              <a:gd name="connsiteX756" fmla="*/ 190801 w 1602786"/>
              <a:gd name="connsiteY756" fmla="*/ 943986 h 1232518"/>
              <a:gd name="connsiteX757" fmla="*/ 198422 w 1602786"/>
              <a:gd name="connsiteY757" fmla="*/ 953132 h 1232518"/>
              <a:gd name="connsiteX758" fmla="*/ 193581 w 1602786"/>
              <a:gd name="connsiteY758" fmla="*/ 960753 h 1232518"/>
              <a:gd name="connsiteX759" fmla="*/ 196808 w 1602786"/>
              <a:gd name="connsiteY759" fmla="*/ 974382 h 1232518"/>
              <a:gd name="connsiteX760" fmla="*/ 212410 w 1602786"/>
              <a:gd name="connsiteY760" fmla="*/ 973575 h 1232518"/>
              <a:gd name="connsiteX761" fmla="*/ 216444 w 1602786"/>
              <a:gd name="connsiteY761" fmla="*/ 983975 h 1232518"/>
              <a:gd name="connsiteX762" fmla="*/ 224066 w 1602786"/>
              <a:gd name="connsiteY762" fmla="*/ 989983 h 1232518"/>
              <a:gd name="connsiteX763" fmla="*/ 238860 w 1602786"/>
              <a:gd name="connsiteY763" fmla="*/ 999218 h 1232518"/>
              <a:gd name="connsiteX764" fmla="*/ 240025 w 1602786"/>
              <a:gd name="connsiteY764" fmla="*/ 1007198 h 1232518"/>
              <a:gd name="connsiteX765" fmla="*/ 239219 w 1602786"/>
              <a:gd name="connsiteY765" fmla="*/ 1017957 h 1232518"/>
              <a:gd name="connsiteX766" fmla="*/ 243253 w 1602786"/>
              <a:gd name="connsiteY766" fmla="*/ 1027551 h 1232518"/>
              <a:gd name="connsiteX767" fmla="*/ 262441 w 1602786"/>
              <a:gd name="connsiteY767" fmla="*/ 1034724 h 1232518"/>
              <a:gd name="connsiteX768" fmla="*/ 274814 w 1602786"/>
              <a:gd name="connsiteY768" fmla="*/ 1042345 h 1232518"/>
              <a:gd name="connsiteX769" fmla="*/ 290416 w 1602786"/>
              <a:gd name="connsiteY769" fmla="*/ 1047187 h 1232518"/>
              <a:gd name="connsiteX770" fmla="*/ 297230 w 1602786"/>
              <a:gd name="connsiteY770" fmla="*/ 1057947 h 1232518"/>
              <a:gd name="connsiteX771" fmla="*/ 310858 w 1602786"/>
              <a:gd name="connsiteY771" fmla="*/ 1059919 h 1232518"/>
              <a:gd name="connsiteX772" fmla="*/ 321618 w 1602786"/>
              <a:gd name="connsiteY772" fmla="*/ 1065120 h 1232518"/>
              <a:gd name="connsiteX773" fmla="*/ 335426 w 1602786"/>
              <a:gd name="connsiteY773" fmla="*/ 1081976 h 1232518"/>
              <a:gd name="connsiteX774" fmla="*/ 832333 w 1602786"/>
              <a:gd name="connsiteY774" fmla="*/ 1079286 h 1232518"/>
              <a:gd name="connsiteX775" fmla="*/ 838520 w 1602786"/>
              <a:gd name="connsiteY775" fmla="*/ 1071217 h 1232518"/>
              <a:gd name="connsiteX776" fmla="*/ 845962 w 1602786"/>
              <a:gd name="connsiteY776" fmla="*/ 1085114 h 1232518"/>
              <a:gd name="connsiteX777" fmla="*/ 861384 w 1602786"/>
              <a:gd name="connsiteY777" fmla="*/ 1090404 h 1232518"/>
              <a:gd name="connsiteX778" fmla="*/ 877882 w 1602786"/>
              <a:gd name="connsiteY778" fmla="*/ 1090942 h 1232518"/>
              <a:gd name="connsiteX779" fmla="*/ 892765 w 1602786"/>
              <a:gd name="connsiteY779" fmla="*/ 1096770 h 1232518"/>
              <a:gd name="connsiteX780" fmla="*/ 908187 w 1602786"/>
              <a:gd name="connsiteY780" fmla="*/ 1099460 h 1232518"/>
              <a:gd name="connsiteX781" fmla="*/ 934010 w 1602786"/>
              <a:gd name="connsiteY781" fmla="*/ 1103047 h 1232518"/>
              <a:gd name="connsiteX782" fmla="*/ 957502 w 1602786"/>
              <a:gd name="connsiteY782" fmla="*/ 1080990 h 1232518"/>
              <a:gd name="connsiteX783" fmla="*/ 995877 w 1602786"/>
              <a:gd name="connsiteY783" fmla="*/ 1096950 h 1232518"/>
              <a:gd name="connsiteX784" fmla="*/ 1015065 w 1602786"/>
              <a:gd name="connsiteY784" fmla="*/ 1110578 h 1232518"/>
              <a:gd name="connsiteX785" fmla="*/ 1025196 w 1602786"/>
              <a:gd name="connsiteY785" fmla="*/ 1135773 h 1232518"/>
              <a:gd name="connsiteX786" fmla="*/ 1035507 w 1602786"/>
              <a:gd name="connsiteY786" fmla="*/ 1142946 h 1232518"/>
              <a:gd name="connsiteX787" fmla="*/ 1063034 w 1602786"/>
              <a:gd name="connsiteY787" fmla="*/ 1146622 h 1232518"/>
              <a:gd name="connsiteX788" fmla="*/ 1096657 w 1602786"/>
              <a:gd name="connsiteY788" fmla="*/ 1155409 h 1232518"/>
              <a:gd name="connsiteX789" fmla="*/ 1103023 w 1602786"/>
              <a:gd name="connsiteY789" fmla="*/ 1180156 h 1232518"/>
              <a:gd name="connsiteX790" fmla="*/ 1079801 w 1602786"/>
              <a:gd name="connsiteY790" fmla="*/ 1174597 h 1232518"/>
              <a:gd name="connsiteX791" fmla="*/ 1074241 w 1602786"/>
              <a:gd name="connsiteY791" fmla="*/ 1190557 h 1232518"/>
              <a:gd name="connsiteX792" fmla="*/ 1061420 w 1602786"/>
              <a:gd name="connsiteY792" fmla="*/ 1218532 h 1232518"/>
              <a:gd name="connsiteX793" fmla="*/ 1060972 w 1602786"/>
              <a:gd name="connsiteY793" fmla="*/ 1218352 h 1232518"/>
              <a:gd name="connsiteX794" fmla="*/ 1063930 w 1602786"/>
              <a:gd name="connsiteY794" fmla="*/ 1232519 h 1232518"/>
              <a:gd name="connsiteX795" fmla="*/ 1086256 w 1602786"/>
              <a:gd name="connsiteY795" fmla="*/ 1220952 h 1232518"/>
              <a:gd name="connsiteX796" fmla="*/ 1109479 w 1602786"/>
              <a:gd name="connsiteY796" fmla="*/ 1223373 h 1232518"/>
              <a:gd name="connsiteX797" fmla="*/ 1120687 w 1602786"/>
              <a:gd name="connsiteY797" fmla="*/ 1219338 h 1232518"/>
              <a:gd name="connsiteX798" fmla="*/ 1120418 w 1602786"/>
              <a:gd name="connsiteY798" fmla="*/ 1221132 h 1232518"/>
              <a:gd name="connsiteX799" fmla="*/ 1125797 w 1602786"/>
              <a:gd name="connsiteY799" fmla="*/ 1216649 h 1232518"/>
              <a:gd name="connsiteX800" fmla="*/ 1124811 w 1602786"/>
              <a:gd name="connsiteY800" fmla="*/ 1209476 h 1232518"/>
              <a:gd name="connsiteX801" fmla="*/ 1111989 w 1602786"/>
              <a:gd name="connsiteY801" fmla="*/ 1205710 h 1232518"/>
              <a:gd name="connsiteX802" fmla="*/ 1148751 w 1602786"/>
              <a:gd name="connsiteY802" fmla="*/ 1191364 h 1232518"/>
              <a:gd name="connsiteX803" fmla="*/ 1173677 w 1602786"/>
              <a:gd name="connsiteY803" fmla="*/ 1189571 h 1232518"/>
              <a:gd name="connsiteX804" fmla="*/ 1197796 w 1602786"/>
              <a:gd name="connsiteY804" fmla="*/ 1171369 h 1232518"/>
              <a:gd name="connsiteX805" fmla="*/ 1259663 w 1602786"/>
              <a:gd name="connsiteY805" fmla="*/ 1170831 h 1232518"/>
              <a:gd name="connsiteX806" fmla="*/ 1282078 w 1602786"/>
              <a:gd name="connsiteY806" fmla="*/ 1147429 h 1232518"/>
              <a:gd name="connsiteX807" fmla="*/ 1305032 w 1602786"/>
              <a:gd name="connsiteY807" fmla="*/ 1115420 h 1232518"/>
              <a:gd name="connsiteX808" fmla="*/ 1328972 w 1602786"/>
              <a:gd name="connsiteY808" fmla="*/ 1122324 h 1232518"/>
              <a:gd name="connsiteX809" fmla="*/ 1344214 w 1602786"/>
              <a:gd name="connsiteY809" fmla="*/ 1172445 h 1232518"/>
              <a:gd name="connsiteX810" fmla="*/ 1363133 w 1602786"/>
              <a:gd name="connsiteY810" fmla="*/ 1164555 h 1232518"/>
              <a:gd name="connsiteX811" fmla="*/ 1384293 w 1602786"/>
              <a:gd name="connsiteY811" fmla="*/ 1149312 h 1232518"/>
              <a:gd name="connsiteX812" fmla="*/ 1385459 w 1602786"/>
              <a:gd name="connsiteY812" fmla="*/ 1156934 h 1232518"/>
              <a:gd name="connsiteX813" fmla="*/ 1401867 w 1602786"/>
              <a:gd name="connsiteY813" fmla="*/ 1163300 h 1232518"/>
              <a:gd name="connsiteX814" fmla="*/ 1388238 w 1602786"/>
              <a:gd name="connsiteY814" fmla="*/ 1166886 h 1232518"/>
              <a:gd name="connsiteX815" fmla="*/ 1365016 w 1602786"/>
              <a:gd name="connsiteY815" fmla="*/ 1178901 h 1232518"/>
              <a:gd name="connsiteX816" fmla="*/ 1363043 w 1602786"/>
              <a:gd name="connsiteY816" fmla="*/ 1198895 h 1232518"/>
              <a:gd name="connsiteX817" fmla="*/ 1386624 w 1602786"/>
              <a:gd name="connsiteY817" fmla="*/ 1194502 h 1232518"/>
              <a:gd name="connsiteX818" fmla="*/ 1403839 w 1602786"/>
              <a:gd name="connsiteY818" fmla="*/ 1179708 h 1232518"/>
              <a:gd name="connsiteX819" fmla="*/ 1445443 w 1602786"/>
              <a:gd name="connsiteY819" fmla="*/ 1168500 h 1232518"/>
              <a:gd name="connsiteX820" fmla="*/ 1449029 w 1602786"/>
              <a:gd name="connsiteY820" fmla="*/ 1159265 h 1232518"/>
              <a:gd name="connsiteX821" fmla="*/ 1473058 w 1602786"/>
              <a:gd name="connsiteY821" fmla="*/ 1150478 h 1232518"/>
              <a:gd name="connsiteX822" fmla="*/ 1466244 w 1602786"/>
              <a:gd name="connsiteY822" fmla="*/ 1143305 h 1232518"/>
              <a:gd name="connsiteX823" fmla="*/ 425267 w 1602786"/>
              <a:gd name="connsiteY823" fmla="*/ 624610 h 1232518"/>
              <a:gd name="connsiteX824" fmla="*/ 400431 w 1602786"/>
              <a:gd name="connsiteY824" fmla="*/ 637611 h 1232518"/>
              <a:gd name="connsiteX825" fmla="*/ 388326 w 1602786"/>
              <a:gd name="connsiteY825" fmla="*/ 644963 h 1232518"/>
              <a:gd name="connsiteX826" fmla="*/ 382947 w 1602786"/>
              <a:gd name="connsiteY826" fmla="*/ 654467 h 1232518"/>
              <a:gd name="connsiteX827" fmla="*/ 360083 w 1602786"/>
              <a:gd name="connsiteY827" fmla="*/ 664599 h 1232518"/>
              <a:gd name="connsiteX828" fmla="*/ 373084 w 1602786"/>
              <a:gd name="connsiteY828" fmla="*/ 642363 h 1232518"/>
              <a:gd name="connsiteX829" fmla="*/ 351834 w 1602786"/>
              <a:gd name="connsiteY829" fmla="*/ 655364 h 1232518"/>
              <a:gd name="connsiteX830" fmla="*/ 335605 w 1602786"/>
              <a:gd name="connsiteY830" fmla="*/ 660744 h 1232518"/>
              <a:gd name="connsiteX831" fmla="*/ 327625 w 1602786"/>
              <a:gd name="connsiteY831" fmla="*/ 654109 h 1232518"/>
              <a:gd name="connsiteX832" fmla="*/ 337847 w 1602786"/>
              <a:gd name="connsiteY832" fmla="*/ 643618 h 1232518"/>
              <a:gd name="connsiteX833" fmla="*/ 338833 w 1602786"/>
              <a:gd name="connsiteY833" fmla="*/ 632141 h 1232518"/>
              <a:gd name="connsiteX834" fmla="*/ 358559 w 1602786"/>
              <a:gd name="connsiteY834" fmla="*/ 629272 h 1232518"/>
              <a:gd name="connsiteX835" fmla="*/ 335964 w 1602786"/>
              <a:gd name="connsiteY835" fmla="*/ 621292 h 1232518"/>
              <a:gd name="connsiteX836" fmla="*/ 300996 w 1602786"/>
              <a:gd name="connsiteY836" fmla="*/ 627031 h 1232518"/>
              <a:gd name="connsiteX837" fmla="*/ 348696 w 1602786"/>
              <a:gd name="connsiteY837" fmla="*/ 613043 h 1232518"/>
              <a:gd name="connsiteX838" fmla="*/ 393168 w 1602786"/>
              <a:gd name="connsiteY838" fmla="*/ 604436 h 1232518"/>
              <a:gd name="connsiteX839" fmla="*/ 384919 w 1602786"/>
              <a:gd name="connsiteY839" fmla="*/ 620665 h 1232518"/>
              <a:gd name="connsiteX840" fmla="*/ 415404 w 1602786"/>
              <a:gd name="connsiteY840" fmla="*/ 616540 h 1232518"/>
              <a:gd name="connsiteX841" fmla="*/ 425267 w 1602786"/>
              <a:gd name="connsiteY841" fmla="*/ 624520 h 1232518"/>
              <a:gd name="connsiteX842" fmla="*/ 526316 w 1602786"/>
              <a:gd name="connsiteY842" fmla="*/ 753006 h 1232518"/>
              <a:gd name="connsiteX843" fmla="*/ 504080 w 1602786"/>
              <a:gd name="connsiteY843" fmla="*/ 762869 h 1232518"/>
              <a:gd name="connsiteX844" fmla="*/ 488838 w 1602786"/>
              <a:gd name="connsiteY844" fmla="*/ 776497 h 1232518"/>
              <a:gd name="connsiteX845" fmla="*/ 439882 w 1602786"/>
              <a:gd name="connsiteY845" fmla="*/ 771387 h 1232518"/>
              <a:gd name="connsiteX846" fmla="*/ 458353 w 1602786"/>
              <a:gd name="connsiteY846" fmla="*/ 765379 h 1232518"/>
              <a:gd name="connsiteX847" fmla="*/ 472699 w 1602786"/>
              <a:gd name="connsiteY847" fmla="*/ 751392 h 1232518"/>
              <a:gd name="connsiteX848" fmla="*/ 466960 w 1602786"/>
              <a:gd name="connsiteY848" fmla="*/ 734536 h 1232518"/>
              <a:gd name="connsiteX849" fmla="*/ 493052 w 1602786"/>
              <a:gd name="connsiteY849" fmla="*/ 734177 h 1232518"/>
              <a:gd name="connsiteX850" fmla="*/ 520668 w 1602786"/>
              <a:gd name="connsiteY850" fmla="*/ 744398 h 1232518"/>
              <a:gd name="connsiteX851" fmla="*/ 569623 w 1602786"/>
              <a:gd name="connsiteY851" fmla="*/ 726287 h 1232518"/>
              <a:gd name="connsiteX852" fmla="*/ 526406 w 1602786"/>
              <a:gd name="connsiteY852" fmla="*/ 753006 h 1232518"/>
              <a:gd name="connsiteX853" fmla="*/ 804538 w 1602786"/>
              <a:gd name="connsiteY853" fmla="*/ 1043601 h 1232518"/>
              <a:gd name="connsiteX854" fmla="*/ 789385 w 1602786"/>
              <a:gd name="connsiteY854" fmla="*/ 1011591 h 1232518"/>
              <a:gd name="connsiteX855" fmla="*/ 762217 w 1602786"/>
              <a:gd name="connsiteY855" fmla="*/ 971602 h 1232518"/>
              <a:gd name="connsiteX856" fmla="*/ 784633 w 1602786"/>
              <a:gd name="connsiteY856" fmla="*/ 964429 h 1232518"/>
              <a:gd name="connsiteX857" fmla="*/ 806241 w 1602786"/>
              <a:gd name="connsiteY857" fmla="*/ 1015626 h 1232518"/>
              <a:gd name="connsiteX858" fmla="*/ 804628 w 1602786"/>
              <a:gd name="connsiteY858" fmla="*/ 1043601 h 12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1602786" h="1232518">
                <a:moveTo>
                  <a:pt x="316956" y="1079286"/>
                </a:moveTo>
                <a:cubicBezTo>
                  <a:pt x="311755" y="1073727"/>
                  <a:pt x="298126" y="1074893"/>
                  <a:pt x="296154" y="1069692"/>
                </a:cubicBezTo>
                <a:cubicBezTo>
                  <a:pt x="294181" y="1064492"/>
                  <a:pt x="281718" y="1045753"/>
                  <a:pt x="274994" y="1046111"/>
                </a:cubicBezTo>
                <a:cubicBezTo>
                  <a:pt x="268179" y="1046470"/>
                  <a:pt x="259392" y="1046918"/>
                  <a:pt x="251413" y="1040911"/>
                </a:cubicBezTo>
                <a:cubicBezTo>
                  <a:pt x="243433" y="1034903"/>
                  <a:pt x="238232" y="1034545"/>
                  <a:pt x="232583" y="1038131"/>
                </a:cubicBezTo>
                <a:cubicBezTo>
                  <a:pt x="227024" y="1041718"/>
                  <a:pt x="238591" y="1042525"/>
                  <a:pt x="238142" y="1046560"/>
                </a:cubicBezTo>
                <a:cubicBezTo>
                  <a:pt x="237784" y="1050594"/>
                  <a:pt x="241729" y="1052926"/>
                  <a:pt x="246571" y="1052119"/>
                </a:cubicBezTo>
                <a:cubicBezTo>
                  <a:pt x="251323" y="1051312"/>
                  <a:pt x="254192" y="1061354"/>
                  <a:pt x="258944" y="1061712"/>
                </a:cubicBezTo>
                <a:cubicBezTo>
                  <a:pt x="263786" y="1062071"/>
                  <a:pt x="265310" y="1069692"/>
                  <a:pt x="270959" y="1069692"/>
                </a:cubicBezTo>
                <a:cubicBezTo>
                  <a:pt x="276608" y="1069692"/>
                  <a:pt x="277773" y="1076058"/>
                  <a:pt x="280553" y="1079735"/>
                </a:cubicBezTo>
                <a:cubicBezTo>
                  <a:pt x="283332" y="1083321"/>
                  <a:pt x="289788" y="1080183"/>
                  <a:pt x="289788" y="1083769"/>
                </a:cubicBezTo>
                <a:cubicBezTo>
                  <a:pt x="289788" y="1086997"/>
                  <a:pt x="296154" y="1089866"/>
                  <a:pt x="297768" y="1093901"/>
                </a:cubicBezTo>
                <a:cubicBezTo>
                  <a:pt x="308707" y="1095246"/>
                  <a:pt x="318121" y="1096232"/>
                  <a:pt x="326280" y="1093901"/>
                </a:cubicBezTo>
                <a:cubicBezTo>
                  <a:pt x="326280" y="1091391"/>
                  <a:pt x="326998" y="1088611"/>
                  <a:pt x="328163" y="1086459"/>
                </a:cubicBezTo>
                <a:cubicBezTo>
                  <a:pt x="330943" y="1081259"/>
                  <a:pt x="322156" y="1084845"/>
                  <a:pt x="316956" y="1079286"/>
                </a:cubicBezTo>
                <a:close/>
                <a:moveTo>
                  <a:pt x="303327" y="444030"/>
                </a:moveTo>
                <a:cubicBezTo>
                  <a:pt x="317762" y="447258"/>
                  <a:pt x="319287" y="472812"/>
                  <a:pt x="328881" y="472812"/>
                </a:cubicBezTo>
                <a:cubicBezTo>
                  <a:pt x="335247" y="472812"/>
                  <a:pt x="330494" y="464832"/>
                  <a:pt x="340895" y="464832"/>
                </a:cubicBezTo>
                <a:cubicBezTo>
                  <a:pt x="351296" y="464832"/>
                  <a:pt x="348875" y="459273"/>
                  <a:pt x="358469" y="459990"/>
                </a:cubicBezTo>
                <a:cubicBezTo>
                  <a:pt x="368063" y="460797"/>
                  <a:pt x="376043" y="457569"/>
                  <a:pt x="376043" y="446362"/>
                </a:cubicBezTo>
                <a:cubicBezTo>
                  <a:pt x="376043" y="435154"/>
                  <a:pt x="383216" y="431209"/>
                  <a:pt x="392810" y="428788"/>
                </a:cubicBezTo>
                <a:cubicBezTo>
                  <a:pt x="402403" y="426367"/>
                  <a:pt x="393617" y="414442"/>
                  <a:pt x="407156" y="411214"/>
                </a:cubicBezTo>
                <a:cubicBezTo>
                  <a:pt x="420784" y="407986"/>
                  <a:pt x="458353" y="392026"/>
                  <a:pt x="464719" y="387185"/>
                </a:cubicBezTo>
                <a:cubicBezTo>
                  <a:pt x="471085" y="382343"/>
                  <a:pt x="456739" y="375977"/>
                  <a:pt x="442303" y="367190"/>
                </a:cubicBezTo>
                <a:cubicBezTo>
                  <a:pt x="427867" y="358403"/>
                  <a:pt x="416749" y="355982"/>
                  <a:pt x="405542" y="363155"/>
                </a:cubicBezTo>
                <a:cubicBezTo>
                  <a:pt x="394334" y="370328"/>
                  <a:pt x="403121" y="355175"/>
                  <a:pt x="394334" y="359120"/>
                </a:cubicBezTo>
                <a:cubicBezTo>
                  <a:pt x="385547" y="363155"/>
                  <a:pt x="361518" y="352754"/>
                  <a:pt x="358379" y="348720"/>
                </a:cubicBezTo>
                <a:cubicBezTo>
                  <a:pt x="355241" y="344685"/>
                  <a:pt x="312024" y="357506"/>
                  <a:pt x="301623" y="357506"/>
                </a:cubicBezTo>
                <a:cubicBezTo>
                  <a:pt x="291223" y="357506"/>
                  <a:pt x="302430" y="368714"/>
                  <a:pt x="309603" y="374273"/>
                </a:cubicBezTo>
                <a:cubicBezTo>
                  <a:pt x="316776" y="379832"/>
                  <a:pt x="292029" y="397496"/>
                  <a:pt x="296782" y="401441"/>
                </a:cubicBezTo>
                <a:cubicBezTo>
                  <a:pt x="301623" y="405476"/>
                  <a:pt x="291940" y="415787"/>
                  <a:pt x="280822" y="428608"/>
                </a:cubicBezTo>
                <a:cubicBezTo>
                  <a:pt x="269614" y="441430"/>
                  <a:pt x="288802" y="440623"/>
                  <a:pt x="303237" y="443761"/>
                </a:cubicBezTo>
                <a:close/>
                <a:moveTo>
                  <a:pt x="703130" y="509573"/>
                </a:moveTo>
                <a:cubicBezTo>
                  <a:pt x="707972" y="504014"/>
                  <a:pt x="727877" y="520781"/>
                  <a:pt x="728684" y="508766"/>
                </a:cubicBezTo>
                <a:cubicBezTo>
                  <a:pt x="729491" y="496752"/>
                  <a:pt x="706268" y="491193"/>
                  <a:pt x="696674" y="484737"/>
                </a:cubicBezTo>
                <a:cubicBezTo>
                  <a:pt x="687081" y="478371"/>
                  <a:pt x="683046" y="481509"/>
                  <a:pt x="667893" y="470301"/>
                </a:cubicBezTo>
                <a:cubicBezTo>
                  <a:pt x="652740" y="459094"/>
                  <a:pt x="671928" y="453535"/>
                  <a:pt x="660720" y="444748"/>
                </a:cubicBezTo>
                <a:cubicBezTo>
                  <a:pt x="649512" y="435961"/>
                  <a:pt x="645567" y="411931"/>
                  <a:pt x="653547" y="403951"/>
                </a:cubicBezTo>
                <a:cubicBezTo>
                  <a:pt x="661527" y="395971"/>
                  <a:pt x="670314" y="383957"/>
                  <a:pt x="655968" y="378398"/>
                </a:cubicBezTo>
                <a:cubicBezTo>
                  <a:pt x="641622" y="372839"/>
                  <a:pt x="618399" y="383239"/>
                  <a:pt x="620820" y="386378"/>
                </a:cubicBezTo>
                <a:cubicBezTo>
                  <a:pt x="623241" y="389605"/>
                  <a:pt x="643236" y="400813"/>
                  <a:pt x="643236" y="405565"/>
                </a:cubicBezTo>
                <a:cubicBezTo>
                  <a:pt x="643236" y="410317"/>
                  <a:pt x="624855" y="391937"/>
                  <a:pt x="618489" y="395971"/>
                </a:cubicBezTo>
                <a:cubicBezTo>
                  <a:pt x="612123" y="400006"/>
                  <a:pt x="604861" y="387992"/>
                  <a:pt x="599302" y="395971"/>
                </a:cubicBezTo>
                <a:cubicBezTo>
                  <a:pt x="593742" y="403951"/>
                  <a:pt x="606474" y="431926"/>
                  <a:pt x="611316" y="439906"/>
                </a:cubicBezTo>
                <a:cubicBezTo>
                  <a:pt x="616158" y="447886"/>
                  <a:pt x="606564" y="447886"/>
                  <a:pt x="600108" y="449500"/>
                </a:cubicBezTo>
                <a:cubicBezTo>
                  <a:pt x="593742" y="451114"/>
                  <a:pt x="592935" y="427084"/>
                  <a:pt x="586480" y="418297"/>
                </a:cubicBezTo>
                <a:cubicBezTo>
                  <a:pt x="580114" y="409510"/>
                  <a:pt x="554470" y="399110"/>
                  <a:pt x="552856" y="405476"/>
                </a:cubicBezTo>
                <a:cubicBezTo>
                  <a:pt x="551243" y="411842"/>
                  <a:pt x="568816" y="411842"/>
                  <a:pt x="566485" y="420629"/>
                </a:cubicBezTo>
                <a:cubicBezTo>
                  <a:pt x="564064" y="429415"/>
                  <a:pt x="554470" y="415069"/>
                  <a:pt x="545683" y="422242"/>
                </a:cubicBezTo>
                <a:cubicBezTo>
                  <a:pt x="536897" y="429415"/>
                  <a:pt x="538510" y="424663"/>
                  <a:pt x="540124" y="417401"/>
                </a:cubicBezTo>
                <a:cubicBezTo>
                  <a:pt x="541738" y="410228"/>
                  <a:pt x="527303" y="402248"/>
                  <a:pt x="511343" y="403772"/>
                </a:cubicBezTo>
                <a:cubicBezTo>
                  <a:pt x="495383" y="405386"/>
                  <a:pt x="504170" y="416594"/>
                  <a:pt x="499328" y="420539"/>
                </a:cubicBezTo>
                <a:cubicBezTo>
                  <a:pt x="494486" y="424574"/>
                  <a:pt x="470547" y="418118"/>
                  <a:pt x="485700" y="414980"/>
                </a:cubicBezTo>
                <a:cubicBezTo>
                  <a:pt x="500852" y="411752"/>
                  <a:pt x="494486" y="402965"/>
                  <a:pt x="488927" y="394178"/>
                </a:cubicBezTo>
                <a:cubicBezTo>
                  <a:pt x="483368" y="385391"/>
                  <a:pt x="468126" y="395792"/>
                  <a:pt x="443379" y="404579"/>
                </a:cubicBezTo>
                <a:cubicBezTo>
                  <a:pt x="418632" y="413366"/>
                  <a:pt x="407425" y="422960"/>
                  <a:pt x="410563" y="423767"/>
                </a:cubicBezTo>
                <a:cubicBezTo>
                  <a:pt x="413791" y="424574"/>
                  <a:pt x="414598" y="428519"/>
                  <a:pt x="405004" y="436588"/>
                </a:cubicBezTo>
                <a:cubicBezTo>
                  <a:pt x="395410" y="444568"/>
                  <a:pt x="405004" y="451741"/>
                  <a:pt x="413791" y="451741"/>
                </a:cubicBezTo>
                <a:cubicBezTo>
                  <a:pt x="422577" y="451741"/>
                  <a:pt x="414867" y="458825"/>
                  <a:pt x="420963" y="460528"/>
                </a:cubicBezTo>
                <a:cubicBezTo>
                  <a:pt x="426523" y="462142"/>
                  <a:pt x="455304" y="449320"/>
                  <a:pt x="463374" y="454969"/>
                </a:cubicBezTo>
                <a:cubicBezTo>
                  <a:pt x="471354" y="460528"/>
                  <a:pt x="416211" y="463756"/>
                  <a:pt x="416211" y="473350"/>
                </a:cubicBezTo>
                <a:cubicBezTo>
                  <a:pt x="416211" y="482944"/>
                  <a:pt x="446607" y="488503"/>
                  <a:pt x="469022" y="484558"/>
                </a:cubicBezTo>
                <a:cubicBezTo>
                  <a:pt x="491438" y="480523"/>
                  <a:pt x="530620" y="487785"/>
                  <a:pt x="530620" y="493344"/>
                </a:cubicBezTo>
                <a:cubicBezTo>
                  <a:pt x="530620" y="498904"/>
                  <a:pt x="504260" y="497379"/>
                  <a:pt x="484265" y="496572"/>
                </a:cubicBezTo>
                <a:cubicBezTo>
                  <a:pt x="464270" y="495765"/>
                  <a:pt x="429930" y="502131"/>
                  <a:pt x="431454" y="508587"/>
                </a:cubicBezTo>
                <a:cubicBezTo>
                  <a:pt x="433247" y="515760"/>
                  <a:pt x="435489" y="515760"/>
                  <a:pt x="456201" y="525354"/>
                </a:cubicBezTo>
                <a:cubicBezTo>
                  <a:pt x="477002" y="534948"/>
                  <a:pt x="498611" y="520512"/>
                  <a:pt x="497804" y="534141"/>
                </a:cubicBezTo>
                <a:cubicBezTo>
                  <a:pt x="496997" y="547769"/>
                  <a:pt x="509012" y="550908"/>
                  <a:pt x="536986" y="551715"/>
                </a:cubicBezTo>
                <a:cubicBezTo>
                  <a:pt x="564961" y="552521"/>
                  <a:pt x="577783" y="538893"/>
                  <a:pt x="591321" y="539700"/>
                </a:cubicBezTo>
                <a:cubicBezTo>
                  <a:pt x="604950" y="540507"/>
                  <a:pt x="611316" y="538086"/>
                  <a:pt x="617682" y="528492"/>
                </a:cubicBezTo>
                <a:cubicBezTo>
                  <a:pt x="624048" y="518898"/>
                  <a:pt x="629697" y="524457"/>
                  <a:pt x="631311" y="529299"/>
                </a:cubicBezTo>
                <a:cubicBezTo>
                  <a:pt x="632925" y="534141"/>
                  <a:pt x="650498" y="533334"/>
                  <a:pt x="654533" y="537279"/>
                </a:cubicBezTo>
                <a:cubicBezTo>
                  <a:pt x="664755" y="547500"/>
                  <a:pt x="698468" y="544452"/>
                  <a:pt x="711289" y="538086"/>
                </a:cubicBezTo>
                <a:cubicBezTo>
                  <a:pt x="724111" y="531720"/>
                  <a:pt x="705730" y="514146"/>
                  <a:pt x="699275" y="522126"/>
                </a:cubicBezTo>
                <a:cubicBezTo>
                  <a:pt x="692909" y="530106"/>
                  <a:pt x="687260" y="525354"/>
                  <a:pt x="685646" y="521319"/>
                </a:cubicBezTo>
                <a:cubicBezTo>
                  <a:pt x="684032" y="517284"/>
                  <a:pt x="698468" y="514953"/>
                  <a:pt x="703220" y="509304"/>
                </a:cubicBezTo>
                <a:close/>
                <a:moveTo>
                  <a:pt x="399265" y="312855"/>
                </a:moveTo>
                <a:cubicBezTo>
                  <a:pt x="413701" y="314469"/>
                  <a:pt x="428047" y="301647"/>
                  <a:pt x="427240" y="294474"/>
                </a:cubicBezTo>
                <a:cubicBezTo>
                  <a:pt x="426433" y="287301"/>
                  <a:pt x="392092" y="312048"/>
                  <a:pt x="399265" y="312855"/>
                </a:cubicBezTo>
                <a:close/>
                <a:moveTo>
                  <a:pt x="332915" y="290439"/>
                </a:moveTo>
                <a:cubicBezTo>
                  <a:pt x="338474" y="292860"/>
                  <a:pt x="332915" y="304068"/>
                  <a:pt x="339281" y="300840"/>
                </a:cubicBezTo>
                <a:cubicBezTo>
                  <a:pt x="345647" y="297612"/>
                  <a:pt x="347261" y="296805"/>
                  <a:pt x="352103" y="298419"/>
                </a:cubicBezTo>
                <a:cubicBezTo>
                  <a:pt x="360711" y="301288"/>
                  <a:pt x="362504" y="293577"/>
                  <a:pt x="366449" y="289632"/>
                </a:cubicBezTo>
                <a:cubicBezTo>
                  <a:pt x="370484" y="285597"/>
                  <a:pt x="368870" y="303978"/>
                  <a:pt x="379271" y="303978"/>
                </a:cubicBezTo>
                <a:cubicBezTo>
                  <a:pt x="388058" y="303978"/>
                  <a:pt x="386444" y="284790"/>
                  <a:pt x="394424" y="290349"/>
                </a:cubicBezTo>
                <a:cubicBezTo>
                  <a:pt x="402403" y="295909"/>
                  <a:pt x="404824" y="287929"/>
                  <a:pt x="406438" y="282370"/>
                </a:cubicBezTo>
                <a:cubicBezTo>
                  <a:pt x="408052" y="276811"/>
                  <a:pt x="408052" y="267217"/>
                  <a:pt x="416839" y="265603"/>
                </a:cubicBezTo>
                <a:cubicBezTo>
                  <a:pt x="425626" y="263989"/>
                  <a:pt x="418453" y="274390"/>
                  <a:pt x="422398" y="281563"/>
                </a:cubicBezTo>
                <a:cubicBezTo>
                  <a:pt x="428226" y="292053"/>
                  <a:pt x="438358" y="282370"/>
                  <a:pt x="439165" y="277528"/>
                </a:cubicBezTo>
                <a:cubicBezTo>
                  <a:pt x="439972" y="272776"/>
                  <a:pt x="454318" y="275914"/>
                  <a:pt x="453511" y="270355"/>
                </a:cubicBezTo>
                <a:cubicBezTo>
                  <a:pt x="452704" y="264796"/>
                  <a:pt x="457546" y="263182"/>
                  <a:pt x="453511" y="256726"/>
                </a:cubicBezTo>
                <a:cubicBezTo>
                  <a:pt x="449476" y="250360"/>
                  <a:pt x="459877" y="251884"/>
                  <a:pt x="464719" y="247132"/>
                </a:cubicBezTo>
                <a:cubicBezTo>
                  <a:pt x="469560" y="242291"/>
                  <a:pt x="458353" y="246325"/>
                  <a:pt x="450373" y="239152"/>
                </a:cubicBezTo>
                <a:cubicBezTo>
                  <a:pt x="442393" y="231979"/>
                  <a:pt x="439165" y="241573"/>
                  <a:pt x="439165" y="246325"/>
                </a:cubicBezTo>
                <a:cubicBezTo>
                  <a:pt x="439165" y="251078"/>
                  <a:pt x="424012" y="247132"/>
                  <a:pt x="415135" y="243905"/>
                </a:cubicBezTo>
                <a:cubicBezTo>
                  <a:pt x="406349" y="240677"/>
                  <a:pt x="395141" y="254305"/>
                  <a:pt x="382319" y="260671"/>
                </a:cubicBezTo>
                <a:cubicBezTo>
                  <a:pt x="369498" y="267037"/>
                  <a:pt x="368691" y="278245"/>
                  <a:pt x="356766" y="277438"/>
                </a:cubicBezTo>
                <a:cubicBezTo>
                  <a:pt x="344751" y="276631"/>
                  <a:pt x="327177" y="287839"/>
                  <a:pt x="332826" y="290260"/>
                </a:cubicBezTo>
                <a:close/>
                <a:moveTo>
                  <a:pt x="457635" y="286404"/>
                </a:moveTo>
                <a:cubicBezTo>
                  <a:pt x="446428" y="287211"/>
                  <a:pt x="447235" y="298419"/>
                  <a:pt x="460056" y="298419"/>
                </a:cubicBezTo>
                <a:cubicBezTo>
                  <a:pt x="472878" y="298419"/>
                  <a:pt x="476823" y="302454"/>
                  <a:pt x="458442" y="301647"/>
                </a:cubicBezTo>
                <a:cubicBezTo>
                  <a:pt x="440062" y="300840"/>
                  <a:pt x="432082" y="316800"/>
                  <a:pt x="444814" y="313662"/>
                </a:cubicBezTo>
                <a:cubicBezTo>
                  <a:pt x="457635" y="310434"/>
                  <a:pt x="472788" y="310434"/>
                  <a:pt x="463194" y="313662"/>
                </a:cubicBezTo>
                <a:cubicBezTo>
                  <a:pt x="453601" y="316890"/>
                  <a:pt x="427509" y="319041"/>
                  <a:pt x="431185" y="324062"/>
                </a:cubicBezTo>
                <a:cubicBezTo>
                  <a:pt x="433606" y="327290"/>
                  <a:pt x="444007" y="326483"/>
                  <a:pt x="454408" y="330428"/>
                </a:cubicBezTo>
                <a:cubicBezTo>
                  <a:pt x="464808" y="334374"/>
                  <a:pt x="471174" y="336794"/>
                  <a:pt x="479154" y="328008"/>
                </a:cubicBezTo>
                <a:cubicBezTo>
                  <a:pt x="487134" y="319221"/>
                  <a:pt x="497535" y="310434"/>
                  <a:pt x="493500" y="322449"/>
                </a:cubicBezTo>
                <a:cubicBezTo>
                  <a:pt x="489465" y="334463"/>
                  <a:pt x="506322" y="325676"/>
                  <a:pt x="527841" y="324869"/>
                </a:cubicBezTo>
                <a:cubicBezTo>
                  <a:pt x="549449" y="324062"/>
                  <a:pt x="523806" y="337691"/>
                  <a:pt x="501480" y="339305"/>
                </a:cubicBezTo>
                <a:cubicBezTo>
                  <a:pt x="479154" y="340919"/>
                  <a:pt x="483099" y="352127"/>
                  <a:pt x="500673" y="356072"/>
                </a:cubicBezTo>
                <a:cubicBezTo>
                  <a:pt x="518247" y="360107"/>
                  <a:pt x="555815" y="344864"/>
                  <a:pt x="564602" y="336077"/>
                </a:cubicBezTo>
                <a:cubicBezTo>
                  <a:pt x="573389" y="327290"/>
                  <a:pt x="581369" y="340919"/>
                  <a:pt x="590156" y="334463"/>
                </a:cubicBezTo>
                <a:cubicBezTo>
                  <a:pt x="598943" y="328097"/>
                  <a:pt x="615710" y="335270"/>
                  <a:pt x="630952" y="332042"/>
                </a:cubicBezTo>
                <a:cubicBezTo>
                  <a:pt x="646105" y="328815"/>
                  <a:pt x="648526" y="300033"/>
                  <a:pt x="637318" y="295281"/>
                </a:cubicBezTo>
                <a:cubicBezTo>
                  <a:pt x="626110" y="290439"/>
                  <a:pt x="626110" y="300840"/>
                  <a:pt x="617324" y="302454"/>
                </a:cubicBezTo>
                <a:cubicBezTo>
                  <a:pt x="608537" y="304068"/>
                  <a:pt x="603695" y="292860"/>
                  <a:pt x="596522" y="285687"/>
                </a:cubicBezTo>
                <a:cubicBezTo>
                  <a:pt x="589349" y="278514"/>
                  <a:pt x="594101" y="264885"/>
                  <a:pt x="583700" y="266499"/>
                </a:cubicBezTo>
                <a:cubicBezTo>
                  <a:pt x="573389" y="268113"/>
                  <a:pt x="550884" y="284880"/>
                  <a:pt x="564513" y="286494"/>
                </a:cubicBezTo>
                <a:cubicBezTo>
                  <a:pt x="578141" y="288108"/>
                  <a:pt x="573299" y="295281"/>
                  <a:pt x="566126" y="298509"/>
                </a:cubicBezTo>
                <a:cubicBezTo>
                  <a:pt x="558954" y="301737"/>
                  <a:pt x="582893" y="307296"/>
                  <a:pt x="579755" y="312137"/>
                </a:cubicBezTo>
                <a:cubicBezTo>
                  <a:pt x="576527" y="316979"/>
                  <a:pt x="539766" y="312944"/>
                  <a:pt x="538152" y="304964"/>
                </a:cubicBezTo>
                <a:cubicBezTo>
                  <a:pt x="536538" y="296985"/>
                  <a:pt x="507756" y="282549"/>
                  <a:pt x="495742" y="285777"/>
                </a:cubicBezTo>
                <a:cubicBezTo>
                  <a:pt x="483727" y="289005"/>
                  <a:pt x="488569" y="276183"/>
                  <a:pt x="476554" y="275376"/>
                </a:cubicBezTo>
                <a:cubicBezTo>
                  <a:pt x="464539" y="274569"/>
                  <a:pt x="468574" y="285777"/>
                  <a:pt x="457366" y="286584"/>
                </a:cubicBezTo>
                <a:close/>
                <a:moveTo>
                  <a:pt x="499239" y="228841"/>
                </a:moveTo>
                <a:cubicBezTo>
                  <a:pt x="503273" y="219247"/>
                  <a:pt x="472788" y="220861"/>
                  <a:pt x="475299" y="224000"/>
                </a:cubicBezTo>
                <a:cubicBezTo>
                  <a:pt x="480858" y="231173"/>
                  <a:pt x="495293" y="238435"/>
                  <a:pt x="499239" y="228841"/>
                </a:cubicBezTo>
                <a:close/>
                <a:moveTo>
                  <a:pt x="565588" y="224807"/>
                </a:moveTo>
                <a:cubicBezTo>
                  <a:pt x="575989" y="223193"/>
                  <a:pt x="571147" y="215213"/>
                  <a:pt x="554381" y="217634"/>
                </a:cubicBezTo>
                <a:cubicBezTo>
                  <a:pt x="537614" y="220054"/>
                  <a:pt x="508832" y="219965"/>
                  <a:pt x="508832" y="232069"/>
                </a:cubicBezTo>
                <a:cubicBezTo>
                  <a:pt x="508832" y="241663"/>
                  <a:pt x="514391" y="246415"/>
                  <a:pt x="532772" y="248029"/>
                </a:cubicBezTo>
                <a:cubicBezTo>
                  <a:pt x="551153" y="249643"/>
                  <a:pt x="567113" y="232069"/>
                  <a:pt x="558326" y="232069"/>
                </a:cubicBezTo>
                <a:cubicBezTo>
                  <a:pt x="549539" y="232069"/>
                  <a:pt x="555098" y="226510"/>
                  <a:pt x="565499" y="224896"/>
                </a:cubicBezTo>
                <a:close/>
                <a:moveTo>
                  <a:pt x="526406" y="209654"/>
                </a:moveTo>
                <a:cubicBezTo>
                  <a:pt x="534386" y="212881"/>
                  <a:pt x="542366" y="202481"/>
                  <a:pt x="548015" y="207233"/>
                </a:cubicBezTo>
                <a:cubicBezTo>
                  <a:pt x="553574" y="212075"/>
                  <a:pt x="578410" y="216020"/>
                  <a:pt x="578410" y="203198"/>
                </a:cubicBezTo>
                <a:cubicBezTo>
                  <a:pt x="578410" y="190376"/>
                  <a:pt x="547208" y="188762"/>
                  <a:pt x="539228" y="193604"/>
                </a:cubicBezTo>
                <a:cubicBezTo>
                  <a:pt x="531248" y="198356"/>
                  <a:pt x="494486" y="199970"/>
                  <a:pt x="504887" y="207950"/>
                </a:cubicBezTo>
                <a:cubicBezTo>
                  <a:pt x="511253" y="212881"/>
                  <a:pt x="518516" y="206336"/>
                  <a:pt x="526496" y="209564"/>
                </a:cubicBezTo>
                <a:close/>
                <a:moveTo>
                  <a:pt x="659913" y="184907"/>
                </a:moveTo>
                <a:cubicBezTo>
                  <a:pt x="669507" y="178541"/>
                  <a:pt x="687081" y="188942"/>
                  <a:pt x="683942" y="196115"/>
                </a:cubicBezTo>
                <a:cubicBezTo>
                  <a:pt x="680715" y="203288"/>
                  <a:pt x="653099" y="194680"/>
                  <a:pt x="655161" y="200956"/>
                </a:cubicBezTo>
                <a:cubicBezTo>
                  <a:pt x="655968" y="203377"/>
                  <a:pt x="659196" y="212971"/>
                  <a:pt x="678383" y="207322"/>
                </a:cubicBezTo>
                <a:cubicBezTo>
                  <a:pt x="697571" y="201763"/>
                  <a:pt x="713531" y="205708"/>
                  <a:pt x="726353" y="216109"/>
                </a:cubicBezTo>
                <a:cubicBezTo>
                  <a:pt x="739174" y="226510"/>
                  <a:pt x="751099" y="230545"/>
                  <a:pt x="759976" y="220144"/>
                </a:cubicBezTo>
                <a:cubicBezTo>
                  <a:pt x="768763" y="209743"/>
                  <a:pt x="748768" y="208129"/>
                  <a:pt x="752803" y="200149"/>
                </a:cubicBezTo>
                <a:cubicBezTo>
                  <a:pt x="756838" y="192170"/>
                  <a:pt x="739981" y="187328"/>
                  <a:pt x="731194" y="187328"/>
                </a:cubicBezTo>
                <a:cubicBezTo>
                  <a:pt x="722408" y="187328"/>
                  <a:pt x="719180" y="171368"/>
                  <a:pt x="712007" y="174506"/>
                </a:cubicBezTo>
                <a:cubicBezTo>
                  <a:pt x="704834" y="177734"/>
                  <a:pt x="699992" y="183293"/>
                  <a:pt x="699992" y="172892"/>
                </a:cubicBezTo>
                <a:cubicBezTo>
                  <a:pt x="699992" y="162491"/>
                  <a:pt x="658389" y="161684"/>
                  <a:pt x="647988" y="165719"/>
                </a:cubicBezTo>
                <a:cubicBezTo>
                  <a:pt x="637587" y="169754"/>
                  <a:pt x="650409" y="191273"/>
                  <a:pt x="660003" y="184907"/>
                </a:cubicBezTo>
                <a:close/>
                <a:moveTo>
                  <a:pt x="665472" y="252064"/>
                </a:moveTo>
                <a:cubicBezTo>
                  <a:pt x="671838" y="244084"/>
                  <a:pt x="639918" y="218441"/>
                  <a:pt x="638304" y="230455"/>
                </a:cubicBezTo>
                <a:cubicBezTo>
                  <a:pt x="636691" y="242470"/>
                  <a:pt x="658658" y="260492"/>
                  <a:pt x="665472" y="252064"/>
                </a:cubicBezTo>
                <a:close/>
                <a:moveTo>
                  <a:pt x="769390" y="147338"/>
                </a:moveTo>
                <a:cubicBezTo>
                  <a:pt x="774949" y="137745"/>
                  <a:pt x="735677" y="130213"/>
                  <a:pt x="745451" y="138552"/>
                </a:cubicBezTo>
                <a:cubicBezTo>
                  <a:pt x="751010" y="143393"/>
                  <a:pt x="763831" y="156932"/>
                  <a:pt x="769390" y="147338"/>
                </a:cubicBezTo>
                <a:close/>
                <a:moveTo>
                  <a:pt x="679011" y="328815"/>
                </a:moveTo>
                <a:cubicBezTo>
                  <a:pt x="684570" y="322449"/>
                  <a:pt x="666996" y="308820"/>
                  <a:pt x="662244" y="320028"/>
                </a:cubicBezTo>
                <a:cubicBezTo>
                  <a:pt x="657402" y="331235"/>
                  <a:pt x="673362" y="335360"/>
                  <a:pt x="679011" y="328815"/>
                </a:cubicBezTo>
                <a:close/>
                <a:moveTo>
                  <a:pt x="769390" y="272865"/>
                </a:moveTo>
                <a:cubicBezTo>
                  <a:pt x="768583" y="280845"/>
                  <a:pt x="750203" y="271251"/>
                  <a:pt x="735767" y="265692"/>
                </a:cubicBezTo>
                <a:cubicBezTo>
                  <a:pt x="721421" y="260133"/>
                  <a:pt x="730208" y="276900"/>
                  <a:pt x="741326" y="286494"/>
                </a:cubicBezTo>
                <a:cubicBezTo>
                  <a:pt x="752534" y="296088"/>
                  <a:pt x="735767" y="291336"/>
                  <a:pt x="720525" y="280935"/>
                </a:cubicBezTo>
                <a:cubicBezTo>
                  <a:pt x="705372" y="270534"/>
                  <a:pt x="706896" y="288108"/>
                  <a:pt x="714159" y="293757"/>
                </a:cubicBezTo>
                <a:cubicBezTo>
                  <a:pt x="721331" y="299316"/>
                  <a:pt x="712545" y="307385"/>
                  <a:pt x="702951" y="294564"/>
                </a:cubicBezTo>
                <a:cubicBezTo>
                  <a:pt x="693357" y="281742"/>
                  <a:pt x="688605" y="268203"/>
                  <a:pt x="673362" y="267396"/>
                </a:cubicBezTo>
                <a:cubicBezTo>
                  <a:pt x="658209" y="266589"/>
                  <a:pt x="665113" y="282190"/>
                  <a:pt x="670941" y="289812"/>
                </a:cubicBezTo>
                <a:cubicBezTo>
                  <a:pt x="678921" y="300212"/>
                  <a:pt x="686901" y="302633"/>
                  <a:pt x="699723" y="309806"/>
                </a:cubicBezTo>
                <a:cubicBezTo>
                  <a:pt x="712545" y="316979"/>
                  <a:pt x="733346" y="306578"/>
                  <a:pt x="742850" y="308999"/>
                </a:cubicBezTo>
                <a:cubicBezTo>
                  <a:pt x="752444" y="311420"/>
                  <a:pt x="732450" y="323435"/>
                  <a:pt x="738816" y="331415"/>
                </a:cubicBezTo>
                <a:cubicBezTo>
                  <a:pt x="745182" y="339395"/>
                  <a:pt x="762845" y="333836"/>
                  <a:pt x="776384" y="333029"/>
                </a:cubicBezTo>
                <a:cubicBezTo>
                  <a:pt x="790013" y="332222"/>
                  <a:pt x="783557" y="324242"/>
                  <a:pt x="791537" y="318683"/>
                </a:cubicBezTo>
                <a:cubicBezTo>
                  <a:pt x="799517" y="313124"/>
                  <a:pt x="783557" y="313841"/>
                  <a:pt x="789923" y="300302"/>
                </a:cubicBezTo>
                <a:cubicBezTo>
                  <a:pt x="796289" y="286763"/>
                  <a:pt x="769928" y="265154"/>
                  <a:pt x="769121" y="273134"/>
                </a:cubicBezTo>
                <a:close/>
                <a:moveTo>
                  <a:pt x="803014" y="225703"/>
                </a:moveTo>
                <a:cubicBezTo>
                  <a:pt x="815028" y="225703"/>
                  <a:pt x="824622" y="224089"/>
                  <a:pt x="835023" y="220144"/>
                </a:cubicBezTo>
                <a:cubicBezTo>
                  <a:pt x="845424" y="216109"/>
                  <a:pt x="829464" y="216109"/>
                  <a:pt x="836637" y="206515"/>
                </a:cubicBezTo>
                <a:cubicBezTo>
                  <a:pt x="843810" y="196922"/>
                  <a:pt x="819063" y="196115"/>
                  <a:pt x="817449" y="199342"/>
                </a:cubicBezTo>
                <a:cubicBezTo>
                  <a:pt x="815835" y="202570"/>
                  <a:pt x="784633" y="180155"/>
                  <a:pt x="779881" y="187328"/>
                </a:cubicBezTo>
                <a:cubicBezTo>
                  <a:pt x="775039" y="194501"/>
                  <a:pt x="791089" y="225703"/>
                  <a:pt x="803103" y="225703"/>
                </a:cubicBezTo>
                <a:close/>
                <a:moveTo>
                  <a:pt x="867750" y="229738"/>
                </a:moveTo>
                <a:cubicBezTo>
                  <a:pt x="866136" y="224986"/>
                  <a:pt x="805524" y="232248"/>
                  <a:pt x="814939" y="239332"/>
                </a:cubicBezTo>
                <a:cubicBezTo>
                  <a:pt x="830899" y="251346"/>
                  <a:pt x="869274" y="234490"/>
                  <a:pt x="867750" y="229738"/>
                </a:cubicBezTo>
                <a:close/>
                <a:moveTo>
                  <a:pt x="858963" y="346478"/>
                </a:moveTo>
                <a:cubicBezTo>
                  <a:pt x="873309" y="345671"/>
                  <a:pt x="866136" y="328097"/>
                  <a:pt x="850176" y="316083"/>
                </a:cubicBezTo>
                <a:cubicBezTo>
                  <a:pt x="834216" y="304068"/>
                  <a:pt x="798262" y="328725"/>
                  <a:pt x="804628" y="333656"/>
                </a:cubicBezTo>
                <a:cubicBezTo>
                  <a:pt x="811801" y="339215"/>
                  <a:pt x="844617" y="347285"/>
                  <a:pt x="858963" y="346478"/>
                </a:cubicBezTo>
                <a:close/>
                <a:moveTo>
                  <a:pt x="756658" y="458376"/>
                </a:moveTo>
                <a:cubicBezTo>
                  <a:pt x="774232" y="470391"/>
                  <a:pt x="768673" y="448782"/>
                  <a:pt x="788668" y="449589"/>
                </a:cubicBezTo>
                <a:cubicBezTo>
                  <a:pt x="808662" y="450396"/>
                  <a:pt x="809469" y="417580"/>
                  <a:pt x="812697" y="405655"/>
                </a:cubicBezTo>
                <a:cubicBezTo>
                  <a:pt x="815925" y="393640"/>
                  <a:pt x="796737" y="394447"/>
                  <a:pt x="801489" y="403234"/>
                </a:cubicBezTo>
                <a:cubicBezTo>
                  <a:pt x="806241" y="412021"/>
                  <a:pt x="800682" y="420808"/>
                  <a:pt x="799069" y="410407"/>
                </a:cubicBezTo>
                <a:cubicBezTo>
                  <a:pt x="797455" y="400006"/>
                  <a:pt x="782302" y="409600"/>
                  <a:pt x="776653" y="401620"/>
                </a:cubicBezTo>
                <a:cubicBezTo>
                  <a:pt x="771094" y="393640"/>
                  <a:pt x="794227" y="392833"/>
                  <a:pt x="799876" y="382432"/>
                </a:cubicBezTo>
                <a:cubicBezTo>
                  <a:pt x="805435" y="372032"/>
                  <a:pt x="781495" y="373646"/>
                  <a:pt x="787054" y="365666"/>
                </a:cubicBezTo>
                <a:cubicBezTo>
                  <a:pt x="792613" y="357686"/>
                  <a:pt x="751906" y="366473"/>
                  <a:pt x="763831" y="371225"/>
                </a:cubicBezTo>
                <a:cubicBezTo>
                  <a:pt x="775846" y="376066"/>
                  <a:pt x="764638" y="382432"/>
                  <a:pt x="753431" y="374453"/>
                </a:cubicBezTo>
                <a:cubicBezTo>
                  <a:pt x="742223" y="366473"/>
                  <a:pt x="711200" y="379832"/>
                  <a:pt x="722228" y="388888"/>
                </a:cubicBezTo>
                <a:cubicBezTo>
                  <a:pt x="731015" y="396061"/>
                  <a:pt x="757376" y="384046"/>
                  <a:pt x="742223" y="404848"/>
                </a:cubicBezTo>
                <a:cubicBezTo>
                  <a:pt x="727070" y="425650"/>
                  <a:pt x="720614" y="399289"/>
                  <a:pt x="706268" y="401620"/>
                </a:cubicBezTo>
                <a:cubicBezTo>
                  <a:pt x="691922" y="404041"/>
                  <a:pt x="698288" y="421615"/>
                  <a:pt x="719897" y="427981"/>
                </a:cubicBezTo>
                <a:cubicBezTo>
                  <a:pt x="741505" y="434347"/>
                  <a:pt x="739085" y="446362"/>
                  <a:pt x="756658" y="458376"/>
                </a:cubicBezTo>
                <a:close/>
                <a:moveTo>
                  <a:pt x="887027" y="330428"/>
                </a:moveTo>
                <a:cubicBezTo>
                  <a:pt x="892586" y="346388"/>
                  <a:pt x="899042" y="335270"/>
                  <a:pt x="907829" y="341636"/>
                </a:cubicBezTo>
                <a:cubicBezTo>
                  <a:pt x="916616" y="348002"/>
                  <a:pt x="930244" y="352037"/>
                  <a:pt x="937417" y="345671"/>
                </a:cubicBezTo>
                <a:cubicBezTo>
                  <a:pt x="944590" y="339305"/>
                  <a:pt x="947818" y="334463"/>
                  <a:pt x="950239" y="340112"/>
                </a:cubicBezTo>
                <a:cubicBezTo>
                  <a:pt x="954094" y="349168"/>
                  <a:pt x="971847" y="350513"/>
                  <a:pt x="1010223" y="351320"/>
                </a:cubicBezTo>
                <a:cubicBezTo>
                  <a:pt x="1048598" y="352127"/>
                  <a:pt x="1039004" y="335360"/>
                  <a:pt x="1050212" y="341726"/>
                </a:cubicBezTo>
                <a:cubicBezTo>
                  <a:pt x="1061420" y="348092"/>
                  <a:pt x="1086973" y="348092"/>
                  <a:pt x="1098181" y="345761"/>
                </a:cubicBezTo>
                <a:cubicBezTo>
                  <a:pt x="1109389" y="343340"/>
                  <a:pt x="1114948" y="325766"/>
                  <a:pt x="1114141" y="316979"/>
                </a:cubicBezTo>
                <a:cubicBezTo>
                  <a:pt x="1113334" y="308192"/>
                  <a:pt x="1027797" y="301019"/>
                  <a:pt x="1012644" y="309806"/>
                </a:cubicBezTo>
                <a:cubicBezTo>
                  <a:pt x="997491" y="318593"/>
                  <a:pt x="973461" y="305771"/>
                  <a:pt x="961447" y="312227"/>
                </a:cubicBezTo>
                <a:cubicBezTo>
                  <a:pt x="949432" y="318593"/>
                  <a:pt x="953467" y="304247"/>
                  <a:pt x="931858" y="303440"/>
                </a:cubicBezTo>
                <a:cubicBezTo>
                  <a:pt x="910250" y="302633"/>
                  <a:pt x="933472" y="291425"/>
                  <a:pt x="937417" y="286673"/>
                </a:cubicBezTo>
                <a:cubicBezTo>
                  <a:pt x="941452" y="281921"/>
                  <a:pt x="904601" y="269100"/>
                  <a:pt x="889448" y="272238"/>
                </a:cubicBezTo>
                <a:cubicBezTo>
                  <a:pt x="874295" y="275466"/>
                  <a:pt x="865419" y="267486"/>
                  <a:pt x="851073" y="261030"/>
                </a:cubicBezTo>
                <a:cubicBezTo>
                  <a:pt x="836637" y="254664"/>
                  <a:pt x="797634" y="256188"/>
                  <a:pt x="805524" y="267396"/>
                </a:cubicBezTo>
                <a:cubicBezTo>
                  <a:pt x="811083" y="275376"/>
                  <a:pt x="857528" y="292143"/>
                  <a:pt x="862280" y="284163"/>
                </a:cubicBezTo>
                <a:cubicBezTo>
                  <a:pt x="867032" y="276183"/>
                  <a:pt x="879047" y="293757"/>
                  <a:pt x="886220" y="302544"/>
                </a:cubicBezTo>
                <a:cubicBezTo>
                  <a:pt x="893393" y="311330"/>
                  <a:pt x="881378" y="314558"/>
                  <a:pt x="887027" y="330518"/>
                </a:cubicBezTo>
                <a:close/>
                <a:moveTo>
                  <a:pt x="927823" y="236104"/>
                </a:moveTo>
                <a:cubicBezTo>
                  <a:pt x="913477" y="228931"/>
                  <a:pt x="895366" y="244084"/>
                  <a:pt x="910250" y="249733"/>
                </a:cubicBezTo>
                <a:cubicBezTo>
                  <a:pt x="923071" y="254574"/>
                  <a:pt x="942259" y="243367"/>
                  <a:pt x="927823" y="236104"/>
                </a:cubicBezTo>
                <a:close/>
                <a:moveTo>
                  <a:pt x="812697" y="146532"/>
                </a:moveTo>
                <a:cubicBezTo>
                  <a:pt x="824443" y="152449"/>
                  <a:pt x="817449" y="160160"/>
                  <a:pt x="830271" y="165719"/>
                </a:cubicBezTo>
                <a:cubicBezTo>
                  <a:pt x="843093" y="171278"/>
                  <a:pt x="879854" y="158546"/>
                  <a:pt x="883082" y="167333"/>
                </a:cubicBezTo>
                <a:cubicBezTo>
                  <a:pt x="886310" y="176120"/>
                  <a:pt x="845514" y="176927"/>
                  <a:pt x="851073" y="182486"/>
                </a:cubicBezTo>
                <a:cubicBezTo>
                  <a:pt x="856632" y="188045"/>
                  <a:pt x="879854" y="196922"/>
                  <a:pt x="876626" y="201674"/>
                </a:cubicBezTo>
                <a:cubicBezTo>
                  <a:pt x="873398" y="206515"/>
                  <a:pt x="915002" y="220054"/>
                  <a:pt x="919036" y="213688"/>
                </a:cubicBezTo>
                <a:cubicBezTo>
                  <a:pt x="923071" y="207322"/>
                  <a:pt x="934189" y="208847"/>
                  <a:pt x="944590" y="212881"/>
                </a:cubicBezTo>
                <a:cubicBezTo>
                  <a:pt x="954991" y="216916"/>
                  <a:pt x="955798" y="188135"/>
                  <a:pt x="962971" y="192887"/>
                </a:cubicBezTo>
                <a:cubicBezTo>
                  <a:pt x="970144" y="197729"/>
                  <a:pt x="969337" y="182486"/>
                  <a:pt x="981352" y="177734"/>
                </a:cubicBezTo>
                <a:cubicBezTo>
                  <a:pt x="993366" y="172892"/>
                  <a:pt x="1010581" y="172892"/>
                  <a:pt x="1011747" y="167333"/>
                </a:cubicBezTo>
                <a:cubicBezTo>
                  <a:pt x="1012554" y="163298"/>
                  <a:pt x="1008519" y="157739"/>
                  <a:pt x="994173" y="159353"/>
                </a:cubicBezTo>
                <a:cubicBezTo>
                  <a:pt x="979827" y="160967"/>
                  <a:pt x="970234" y="155318"/>
                  <a:pt x="976599" y="147338"/>
                </a:cubicBezTo>
                <a:cubicBezTo>
                  <a:pt x="982966" y="139359"/>
                  <a:pt x="960640" y="136938"/>
                  <a:pt x="968620" y="130572"/>
                </a:cubicBezTo>
                <a:cubicBezTo>
                  <a:pt x="976599" y="124206"/>
                  <a:pt x="953467" y="117750"/>
                  <a:pt x="955798" y="127344"/>
                </a:cubicBezTo>
                <a:cubicBezTo>
                  <a:pt x="958219" y="136938"/>
                  <a:pt x="941452" y="128151"/>
                  <a:pt x="939031" y="119364"/>
                </a:cubicBezTo>
                <a:cubicBezTo>
                  <a:pt x="936610" y="110577"/>
                  <a:pt x="903883" y="107349"/>
                  <a:pt x="882275" y="88161"/>
                </a:cubicBezTo>
                <a:cubicBezTo>
                  <a:pt x="860666" y="68974"/>
                  <a:pt x="838341" y="81795"/>
                  <a:pt x="851073" y="84127"/>
                </a:cubicBezTo>
                <a:cubicBezTo>
                  <a:pt x="863894" y="86548"/>
                  <a:pt x="863087" y="92914"/>
                  <a:pt x="852687" y="92107"/>
                </a:cubicBezTo>
                <a:cubicBezTo>
                  <a:pt x="842286" y="91300"/>
                  <a:pt x="823905" y="92914"/>
                  <a:pt x="840672" y="99280"/>
                </a:cubicBezTo>
                <a:cubicBezTo>
                  <a:pt x="857439" y="105646"/>
                  <a:pt x="839058" y="108066"/>
                  <a:pt x="825519" y="108066"/>
                </a:cubicBezTo>
                <a:cubicBezTo>
                  <a:pt x="811980" y="108066"/>
                  <a:pt x="811083" y="125640"/>
                  <a:pt x="828747" y="128061"/>
                </a:cubicBezTo>
                <a:cubicBezTo>
                  <a:pt x="846320" y="130482"/>
                  <a:pt x="833588" y="140883"/>
                  <a:pt x="819153" y="136848"/>
                </a:cubicBezTo>
                <a:cubicBezTo>
                  <a:pt x="804807" y="132813"/>
                  <a:pt x="799965" y="140076"/>
                  <a:pt x="812787" y="146442"/>
                </a:cubicBezTo>
                <a:close/>
                <a:moveTo>
                  <a:pt x="909443" y="67360"/>
                </a:moveTo>
                <a:cubicBezTo>
                  <a:pt x="920650" y="60187"/>
                  <a:pt x="929437" y="64939"/>
                  <a:pt x="919843" y="69781"/>
                </a:cubicBezTo>
                <a:cubicBezTo>
                  <a:pt x="910250" y="74533"/>
                  <a:pt x="913477" y="77761"/>
                  <a:pt x="927016" y="76954"/>
                </a:cubicBezTo>
                <a:cubicBezTo>
                  <a:pt x="940645" y="76147"/>
                  <a:pt x="921457" y="80989"/>
                  <a:pt x="921457" y="88968"/>
                </a:cubicBezTo>
                <a:cubicBezTo>
                  <a:pt x="921457" y="96948"/>
                  <a:pt x="937417" y="92196"/>
                  <a:pt x="938224" y="100176"/>
                </a:cubicBezTo>
                <a:cubicBezTo>
                  <a:pt x="939031" y="108156"/>
                  <a:pt x="973372" y="111384"/>
                  <a:pt x="983772" y="101790"/>
                </a:cubicBezTo>
                <a:cubicBezTo>
                  <a:pt x="994173" y="92196"/>
                  <a:pt x="990139" y="104211"/>
                  <a:pt x="989332" y="110577"/>
                </a:cubicBezTo>
                <a:cubicBezTo>
                  <a:pt x="988525" y="116943"/>
                  <a:pt x="1038108" y="122592"/>
                  <a:pt x="1040529" y="114612"/>
                </a:cubicBezTo>
                <a:cubicBezTo>
                  <a:pt x="1042949" y="106632"/>
                  <a:pt x="1050122" y="109770"/>
                  <a:pt x="1059716" y="112191"/>
                </a:cubicBezTo>
                <a:cubicBezTo>
                  <a:pt x="1069310" y="114612"/>
                  <a:pt x="1116472" y="103404"/>
                  <a:pt x="1117279" y="93810"/>
                </a:cubicBezTo>
                <a:cubicBezTo>
                  <a:pt x="1118086" y="84216"/>
                  <a:pt x="1132432" y="98652"/>
                  <a:pt x="1117279" y="108963"/>
                </a:cubicBezTo>
                <a:cubicBezTo>
                  <a:pt x="1102126" y="119274"/>
                  <a:pt x="1071731" y="117750"/>
                  <a:pt x="1058102" y="121785"/>
                </a:cubicBezTo>
                <a:cubicBezTo>
                  <a:pt x="1044474" y="125820"/>
                  <a:pt x="1066889" y="135413"/>
                  <a:pt x="1080518" y="145725"/>
                </a:cubicBezTo>
                <a:cubicBezTo>
                  <a:pt x="1094147" y="156125"/>
                  <a:pt x="1062944" y="150477"/>
                  <a:pt x="1050122" y="136938"/>
                </a:cubicBezTo>
                <a:cubicBezTo>
                  <a:pt x="1037301" y="123309"/>
                  <a:pt x="1008519" y="123309"/>
                  <a:pt x="993366" y="124116"/>
                </a:cubicBezTo>
                <a:cubicBezTo>
                  <a:pt x="978213" y="124923"/>
                  <a:pt x="982966" y="152898"/>
                  <a:pt x="994173" y="152898"/>
                </a:cubicBezTo>
                <a:cubicBezTo>
                  <a:pt x="1005381" y="152898"/>
                  <a:pt x="1016589" y="156932"/>
                  <a:pt x="1027797" y="174506"/>
                </a:cubicBezTo>
                <a:cubicBezTo>
                  <a:pt x="1039004" y="192080"/>
                  <a:pt x="1062944" y="188135"/>
                  <a:pt x="1062944" y="196115"/>
                </a:cubicBezTo>
                <a:cubicBezTo>
                  <a:pt x="1062944" y="204095"/>
                  <a:pt x="1031742" y="189749"/>
                  <a:pt x="1014168" y="186521"/>
                </a:cubicBezTo>
                <a:cubicBezTo>
                  <a:pt x="996594" y="183293"/>
                  <a:pt x="968620" y="194501"/>
                  <a:pt x="967813" y="207322"/>
                </a:cubicBezTo>
                <a:cubicBezTo>
                  <a:pt x="967006" y="220144"/>
                  <a:pt x="993366" y="218530"/>
                  <a:pt x="1010940" y="208129"/>
                </a:cubicBezTo>
                <a:cubicBezTo>
                  <a:pt x="1028514" y="197729"/>
                  <a:pt x="1015782" y="211357"/>
                  <a:pt x="1006905" y="219337"/>
                </a:cubicBezTo>
                <a:cubicBezTo>
                  <a:pt x="998118" y="227317"/>
                  <a:pt x="1027707" y="233683"/>
                  <a:pt x="1027707" y="243367"/>
                </a:cubicBezTo>
                <a:cubicBezTo>
                  <a:pt x="1027707" y="253050"/>
                  <a:pt x="1006098" y="249733"/>
                  <a:pt x="1003677" y="240946"/>
                </a:cubicBezTo>
                <a:cubicBezTo>
                  <a:pt x="1001257" y="232159"/>
                  <a:pt x="993277" y="223372"/>
                  <a:pt x="972475" y="224986"/>
                </a:cubicBezTo>
                <a:cubicBezTo>
                  <a:pt x="951673" y="226600"/>
                  <a:pt x="957322" y="240946"/>
                  <a:pt x="970054" y="242560"/>
                </a:cubicBezTo>
                <a:cubicBezTo>
                  <a:pt x="982876" y="244174"/>
                  <a:pt x="983683" y="253767"/>
                  <a:pt x="969247" y="253767"/>
                </a:cubicBezTo>
                <a:cubicBezTo>
                  <a:pt x="954812" y="253767"/>
                  <a:pt x="922354" y="262823"/>
                  <a:pt x="932486" y="272148"/>
                </a:cubicBezTo>
                <a:cubicBezTo>
                  <a:pt x="943693" y="282549"/>
                  <a:pt x="984490" y="272148"/>
                  <a:pt x="991663" y="278514"/>
                </a:cubicBezTo>
                <a:cubicBezTo>
                  <a:pt x="998836" y="284880"/>
                  <a:pt x="1018830" y="287301"/>
                  <a:pt x="1023672" y="280128"/>
                </a:cubicBezTo>
                <a:cubicBezTo>
                  <a:pt x="1028514" y="272955"/>
                  <a:pt x="1044474" y="276093"/>
                  <a:pt x="1060434" y="276093"/>
                </a:cubicBezTo>
                <a:cubicBezTo>
                  <a:pt x="1076393" y="276093"/>
                  <a:pt x="1080428" y="278514"/>
                  <a:pt x="1087601" y="284880"/>
                </a:cubicBezTo>
                <a:cubicBezTo>
                  <a:pt x="1094774" y="291246"/>
                  <a:pt x="1107596" y="288915"/>
                  <a:pt x="1116383" y="282459"/>
                </a:cubicBezTo>
                <a:cubicBezTo>
                  <a:pt x="1122238" y="278216"/>
                  <a:pt x="1128908" y="276093"/>
                  <a:pt x="1136377" y="276093"/>
                </a:cubicBezTo>
                <a:cubicBezTo>
                  <a:pt x="1147585" y="276093"/>
                  <a:pt x="1150006" y="268920"/>
                  <a:pt x="1144357" y="260133"/>
                </a:cubicBezTo>
                <a:cubicBezTo>
                  <a:pt x="1138798" y="251346"/>
                  <a:pt x="1124363" y="266499"/>
                  <a:pt x="1122749" y="260133"/>
                </a:cubicBezTo>
                <a:cubicBezTo>
                  <a:pt x="1120776" y="252243"/>
                  <a:pt x="1107596" y="249733"/>
                  <a:pt x="1085180" y="252960"/>
                </a:cubicBezTo>
                <a:cubicBezTo>
                  <a:pt x="1062765" y="256188"/>
                  <a:pt x="1072359" y="238525"/>
                  <a:pt x="1085987" y="242560"/>
                </a:cubicBezTo>
                <a:cubicBezTo>
                  <a:pt x="1099616" y="246594"/>
                  <a:pt x="1117997" y="244980"/>
                  <a:pt x="1133149" y="240946"/>
                </a:cubicBezTo>
                <a:cubicBezTo>
                  <a:pt x="1148302" y="236911"/>
                  <a:pt x="1136377" y="229738"/>
                  <a:pt x="1136377" y="223372"/>
                </a:cubicBezTo>
                <a:cubicBezTo>
                  <a:pt x="1136377" y="217006"/>
                  <a:pt x="1155565" y="220951"/>
                  <a:pt x="1170001" y="220951"/>
                </a:cubicBezTo>
                <a:cubicBezTo>
                  <a:pt x="1184436" y="220951"/>
                  <a:pt x="1205148" y="197729"/>
                  <a:pt x="1205955" y="184190"/>
                </a:cubicBezTo>
                <a:cubicBezTo>
                  <a:pt x="1206762" y="170561"/>
                  <a:pt x="1173946" y="173789"/>
                  <a:pt x="1157986" y="173789"/>
                </a:cubicBezTo>
                <a:cubicBezTo>
                  <a:pt x="1142026" y="173789"/>
                  <a:pt x="1168387" y="161774"/>
                  <a:pt x="1198782" y="163388"/>
                </a:cubicBezTo>
                <a:cubicBezTo>
                  <a:pt x="1229178" y="165002"/>
                  <a:pt x="1215549" y="151373"/>
                  <a:pt x="1221198" y="146621"/>
                </a:cubicBezTo>
                <a:cubicBezTo>
                  <a:pt x="1226846" y="141869"/>
                  <a:pt x="1241192" y="152180"/>
                  <a:pt x="1256345" y="149042"/>
                </a:cubicBezTo>
                <a:cubicBezTo>
                  <a:pt x="1271498" y="145814"/>
                  <a:pt x="1261187" y="133082"/>
                  <a:pt x="1271498" y="133082"/>
                </a:cubicBezTo>
                <a:cubicBezTo>
                  <a:pt x="1278850" y="133082"/>
                  <a:pt x="1295528" y="121874"/>
                  <a:pt x="1328254" y="103494"/>
                </a:cubicBezTo>
                <a:cubicBezTo>
                  <a:pt x="1361071" y="85113"/>
                  <a:pt x="1386624" y="88341"/>
                  <a:pt x="1388238" y="77940"/>
                </a:cubicBezTo>
                <a:cubicBezTo>
                  <a:pt x="1389852" y="67539"/>
                  <a:pt x="1342690" y="77940"/>
                  <a:pt x="1334710" y="74712"/>
                </a:cubicBezTo>
                <a:cubicBezTo>
                  <a:pt x="1326730" y="71484"/>
                  <a:pt x="1367526" y="62697"/>
                  <a:pt x="1377120" y="65118"/>
                </a:cubicBezTo>
                <a:cubicBezTo>
                  <a:pt x="1386714" y="67539"/>
                  <a:pt x="1399536" y="65118"/>
                  <a:pt x="1432262" y="49158"/>
                </a:cubicBezTo>
                <a:cubicBezTo>
                  <a:pt x="1465079" y="33199"/>
                  <a:pt x="1450643" y="29164"/>
                  <a:pt x="1437104" y="31585"/>
                </a:cubicBezTo>
                <a:cubicBezTo>
                  <a:pt x="1423475" y="34006"/>
                  <a:pt x="1408322" y="29164"/>
                  <a:pt x="1409130" y="20377"/>
                </a:cubicBezTo>
                <a:cubicBezTo>
                  <a:pt x="1409936" y="11590"/>
                  <a:pt x="1389135" y="19570"/>
                  <a:pt x="1388328" y="14818"/>
                </a:cubicBezTo>
                <a:cubicBezTo>
                  <a:pt x="1387521" y="9976"/>
                  <a:pt x="1368333" y="12397"/>
                  <a:pt x="1347531" y="20377"/>
                </a:cubicBezTo>
                <a:cubicBezTo>
                  <a:pt x="1326730" y="28357"/>
                  <a:pt x="1345918" y="12397"/>
                  <a:pt x="1354705" y="9169"/>
                </a:cubicBezTo>
                <a:cubicBezTo>
                  <a:pt x="1363491" y="5941"/>
                  <a:pt x="1301894" y="9169"/>
                  <a:pt x="1291582" y="1996"/>
                </a:cubicBezTo>
                <a:cubicBezTo>
                  <a:pt x="1281182" y="-5177"/>
                  <a:pt x="1269167" y="14011"/>
                  <a:pt x="1259573" y="4417"/>
                </a:cubicBezTo>
                <a:cubicBezTo>
                  <a:pt x="1249979" y="-5177"/>
                  <a:pt x="1225233" y="2803"/>
                  <a:pt x="1228371" y="9976"/>
                </a:cubicBezTo>
                <a:cubicBezTo>
                  <a:pt x="1231598" y="17149"/>
                  <a:pt x="1224336" y="17149"/>
                  <a:pt x="1214742" y="9169"/>
                </a:cubicBezTo>
                <a:cubicBezTo>
                  <a:pt x="1205148" y="1189"/>
                  <a:pt x="1186767" y="9976"/>
                  <a:pt x="1170001" y="7555"/>
                </a:cubicBezTo>
                <a:cubicBezTo>
                  <a:pt x="1153234" y="5134"/>
                  <a:pt x="1160407" y="21184"/>
                  <a:pt x="1142026" y="13114"/>
                </a:cubicBezTo>
                <a:cubicBezTo>
                  <a:pt x="1123645" y="5134"/>
                  <a:pt x="1103651" y="9080"/>
                  <a:pt x="1109210" y="11500"/>
                </a:cubicBezTo>
                <a:cubicBezTo>
                  <a:pt x="1114769" y="13921"/>
                  <a:pt x="1107596" y="18673"/>
                  <a:pt x="1099616" y="16342"/>
                </a:cubicBezTo>
                <a:cubicBezTo>
                  <a:pt x="1091636" y="13921"/>
                  <a:pt x="1084463" y="17149"/>
                  <a:pt x="1088408" y="25129"/>
                </a:cubicBezTo>
                <a:cubicBezTo>
                  <a:pt x="1092443" y="33109"/>
                  <a:pt x="1058820" y="22708"/>
                  <a:pt x="1058820" y="31495"/>
                </a:cubicBezTo>
                <a:cubicBezTo>
                  <a:pt x="1058820" y="40282"/>
                  <a:pt x="1046805" y="45124"/>
                  <a:pt x="1037211" y="37054"/>
                </a:cubicBezTo>
                <a:cubicBezTo>
                  <a:pt x="1027617" y="29074"/>
                  <a:pt x="997222" y="26653"/>
                  <a:pt x="1006009" y="33826"/>
                </a:cubicBezTo>
                <a:cubicBezTo>
                  <a:pt x="1014796" y="40999"/>
                  <a:pt x="978841" y="37054"/>
                  <a:pt x="988435" y="44227"/>
                </a:cubicBezTo>
                <a:cubicBezTo>
                  <a:pt x="998029" y="51400"/>
                  <a:pt x="976420" y="57049"/>
                  <a:pt x="976420" y="53014"/>
                </a:cubicBezTo>
                <a:cubicBezTo>
                  <a:pt x="976420" y="48979"/>
                  <a:pt x="956425" y="41806"/>
                  <a:pt x="948446" y="48979"/>
                </a:cubicBezTo>
                <a:cubicBezTo>
                  <a:pt x="940466" y="56152"/>
                  <a:pt x="938045" y="64939"/>
                  <a:pt x="934100" y="60187"/>
                </a:cubicBezTo>
                <a:cubicBezTo>
                  <a:pt x="930065" y="55435"/>
                  <a:pt x="912491" y="56959"/>
                  <a:pt x="895724" y="63415"/>
                </a:cubicBezTo>
                <a:cubicBezTo>
                  <a:pt x="878957" y="69781"/>
                  <a:pt x="898145" y="74623"/>
                  <a:pt x="909353" y="67450"/>
                </a:cubicBezTo>
                <a:close/>
                <a:moveTo>
                  <a:pt x="1110913" y="757399"/>
                </a:moveTo>
                <a:cubicBezTo>
                  <a:pt x="1116472" y="756592"/>
                  <a:pt x="1127680" y="736598"/>
                  <a:pt x="1113334" y="737405"/>
                </a:cubicBezTo>
                <a:cubicBezTo>
                  <a:pt x="1098988" y="738212"/>
                  <a:pt x="1102216" y="758655"/>
                  <a:pt x="1110913" y="757399"/>
                </a:cubicBezTo>
                <a:close/>
                <a:moveTo>
                  <a:pt x="1040529" y="739826"/>
                </a:moveTo>
                <a:cubicBezTo>
                  <a:pt x="1053350" y="747806"/>
                  <a:pt x="1072538" y="726197"/>
                  <a:pt x="1070924" y="719831"/>
                </a:cubicBezTo>
                <a:cubicBezTo>
                  <a:pt x="1069310" y="713465"/>
                  <a:pt x="1025107" y="730142"/>
                  <a:pt x="1040529" y="739826"/>
                </a:cubicBezTo>
                <a:close/>
                <a:moveTo>
                  <a:pt x="1098092" y="695801"/>
                </a:moveTo>
                <a:cubicBezTo>
                  <a:pt x="1099706" y="687822"/>
                  <a:pt x="1071731" y="684594"/>
                  <a:pt x="1073345" y="675807"/>
                </a:cubicBezTo>
                <a:cubicBezTo>
                  <a:pt x="1074959" y="667020"/>
                  <a:pt x="1046984" y="659847"/>
                  <a:pt x="1038197" y="655005"/>
                </a:cubicBezTo>
                <a:cubicBezTo>
                  <a:pt x="1029410" y="650164"/>
                  <a:pt x="1015782" y="647832"/>
                  <a:pt x="1015782" y="638238"/>
                </a:cubicBezTo>
                <a:cubicBezTo>
                  <a:pt x="1015782" y="628645"/>
                  <a:pt x="996594" y="635818"/>
                  <a:pt x="995787" y="650253"/>
                </a:cubicBezTo>
                <a:cubicBezTo>
                  <a:pt x="994980" y="664689"/>
                  <a:pt x="987000" y="661461"/>
                  <a:pt x="991035" y="675000"/>
                </a:cubicBezTo>
                <a:cubicBezTo>
                  <a:pt x="995070" y="688628"/>
                  <a:pt x="973461" y="691767"/>
                  <a:pt x="975882" y="699029"/>
                </a:cubicBezTo>
                <a:cubicBezTo>
                  <a:pt x="978303" y="706202"/>
                  <a:pt x="988704" y="698222"/>
                  <a:pt x="998298" y="698222"/>
                </a:cubicBezTo>
                <a:cubicBezTo>
                  <a:pt x="1007892" y="698222"/>
                  <a:pt x="995698" y="711582"/>
                  <a:pt x="1007892" y="712568"/>
                </a:cubicBezTo>
                <a:cubicBezTo>
                  <a:pt x="1017485" y="713375"/>
                  <a:pt x="1034252" y="702167"/>
                  <a:pt x="1038287" y="695801"/>
                </a:cubicBezTo>
                <a:cubicBezTo>
                  <a:pt x="1042322" y="689435"/>
                  <a:pt x="1050302" y="687015"/>
                  <a:pt x="1061509" y="694995"/>
                </a:cubicBezTo>
                <a:cubicBezTo>
                  <a:pt x="1072717" y="702974"/>
                  <a:pt x="1096657" y="703781"/>
                  <a:pt x="1098271" y="695801"/>
                </a:cubicBezTo>
                <a:close/>
                <a:moveTo>
                  <a:pt x="1359546" y="625417"/>
                </a:moveTo>
                <a:cubicBezTo>
                  <a:pt x="1369140" y="626224"/>
                  <a:pt x="1370754" y="638238"/>
                  <a:pt x="1385907" y="650970"/>
                </a:cubicBezTo>
                <a:cubicBezTo>
                  <a:pt x="1401060" y="663792"/>
                  <a:pt x="1402674" y="655005"/>
                  <a:pt x="1405095" y="646218"/>
                </a:cubicBezTo>
                <a:cubicBezTo>
                  <a:pt x="1407515" y="637431"/>
                  <a:pt x="1424282" y="644604"/>
                  <a:pt x="1423475" y="635818"/>
                </a:cubicBezTo>
                <a:cubicBezTo>
                  <a:pt x="1422668" y="627031"/>
                  <a:pt x="1437104" y="616630"/>
                  <a:pt x="1446698" y="612685"/>
                </a:cubicBezTo>
                <a:cubicBezTo>
                  <a:pt x="1456292" y="608650"/>
                  <a:pt x="1438718" y="599056"/>
                  <a:pt x="1425896" y="599863"/>
                </a:cubicBezTo>
                <a:cubicBezTo>
                  <a:pt x="1413074" y="600670"/>
                  <a:pt x="1410743" y="591883"/>
                  <a:pt x="1410743" y="586234"/>
                </a:cubicBezTo>
                <a:cubicBezTo>
                  <a:pt x="1410743" y="580586"/>
                  <a:pt x="1386714" y="567047"/>
                  <a:pt x="1378734" y="569468"/>
                </a:cubicBezTo>
                <a:cubicBezTo>
                  <a:pt x="1370754" y="571888"/>
                  <a:pt x="1357125" y="559067"/>
                  <a:pt x="1346725" y="558260"/>
                </a:cubicBezTo>
                <a:cubicBezTo>
                  <a:pt x="1336324" y="557453"/>
                  <a:pt x="1321171" y="549473"/>
                  <a:pt x="1322695" y="538265"/>
                </a:cubicBezTo>
                <a:cubicBezTo>
                  <a:pt x="1324309" y="527057"/>
                  <a:pt x="1343497" y="541493"/>
                  <a:pt x="1347442" y="532706"/>
                </a:cubicBezTo>
                <a:cubicBezTo>
                  <a:pt x="1351477" y="523919"/>
                  <a:pt x="1327447" y="528671"/>
                  <a:pt x="1326640" y="522305"/>
                </a:cubicBezTo>
                <a:cubicBezTo>
                  <a:pt x="1325833" y="515939"/>
                  <a:pt x="1332199" y="518271"/>
                  <a:pt x="1337041" y="514325"/>
                </a:cubicBezTo>
                <a:cubicBezTo>
                  <a:pt x="1341883" y="510291"/>
                  <a:pt x="1333006" y="502311"/>
                  <a:pt x="1327447" y="499173"/>
                </a:cubicBezTo>
                <a:cubicBezTo>
                  <a:pt x="1321888" y="495945"/>
                  <a:pt x="1320274" y="505539"/>
                  <a:pt x="1314626" y="505539"/>
                </a:cubicBezTo>
                <a:cubicBezTo>
                  <a:pt x="1308977" y="505539"/>
                  <a:pt x="1313819" y="496752"/>
                  <a:pt x="1317853" y="491103"/>
                </a:cubicBezTo>
                <a:cubicBezTo>
                  <a:pt x="1321888" y="485544"/>
                  <a:pt x="1299473" y="479088"/>
                  <a:pt x="1289879" y="482316"/>
                </a:cubicBezTo>
                <a:cubicBezTo>
                  <a:pt x="1280285" y="485544"/>
                  <a:pt x="1277057" y="479895"/>
                  <a:pt x="1277057" y="473529"/>
                </a:cubicBezTo>
                <a:cubicBezTo>
                  <a:pt x="1277057" y="467163"/>
                  <a:pt x="1260290" y="473529"/>
                  <a:pt x="1253835" y="478281"/>
                </a:cubicBezTo>
                <a:cubicBezTo>
                  <a:pt x="1247469" y="483123"/>
                  <a:pt x="1239489" y="473529"/>
                  <a:pt x="1247469" y="472722"/>
                </a:cubicBezTo>
                <a:cubicBezTo>
                  <a:pt x="1255449" y="471915"/>
                  <a:pt x="1265043" y="465549"/>
                  <a:pt x="1262621" y="458287"/>
                </a:cubicBezTo>
                <a:cubicBezTo>
                  <a:pt x="1260201" y="451114"/>
                  <a:pt x="1239399" y="450307"/>
                  <a:pt x="1235454" y="459094"/>
                </a:cubicBezTo>
                <a:cubicBezTo>
                  <a:pt x="1231419" y="467880"/>
                  <a:pt x="1214652" y="449500"/>
                  <a:pt x="1214652" y="442327"/>
                </a:cubicBezTo>
                <a:cubicBezTo>
                  <a:pt x="1214652" y="435154"/>
                  <a:pt x="1189099" y="441520"/>
                  <a:pt x="1192237" y="429505"/>
                </a:cubicBezTo>
                <a:cubicBezTo>
                  <a:pt x="1195465" y="417490"/>
                  <a:pt x="1162648" y="414352"/>
                  <a:pt x="1153862" y="414352"/>
                </a:cubicBezTo>
                <a:cubicBezTo>
                  <a:pt x="1145075" y="414352"/>
                  <a:pt x="1132253" y="421525"/>
                  <a:pt x="1133867" y="429505"/>
                </a:cubicBezTo>
                <a:cubicBezTo>
                  <a:pt x="1135481" y="437485"/>
                  <a:pt x="1124273" y="434257"/>
                  <a:pt x="1122659" y="425470"/>
                </a:cubicBezTo>
                <a:cubicBezTo>
                  <a:pt x="1121045" y="416683"/>
                  <a:pt x="1099437" y="435064"/>
                  <a:pt x="1093071" y="435064"/>
                </a:cubicBezTo>
                <a:cubicBezTo>
                  <a:pt x="1086704" y="435064"/>
                  <a:pt x="1097105" y="411842"/>
                  <a:pt x="1093878" y="404669"/>
                </a:cubicBezTo>
                <a:cubicBezTo>
                  <a:pt x="1090650" y="397496"/>
                  <a:pt x="1085898" y="395075"/>
                  <a:pt x="1081056" y="383060"/>
                </a:cubicBezTo>
                <a:cubicBezTo>
                  <a:pt x="1076214" y="371045"/>
                  <a:pt x="1052274" y="375887"/>
                  <a:pt x="1045908" y="383060"/>
                </a:cubicBezTo>
                <a:cubicBezTo>
                  <a:pt x="1039542" y="390233"/>
                  <a:pt x="1018741" y="387095"/>
                  <a:pt x="1007533" y="398213"/>
                </a:cubicBezTo>
                <a:cubicBezTo>
                  <a:pt x="996325" y="409421"/>
                  <a:pt x="1008340" y="420629"/>
                  <a:pt x="1013092" y="424574"/>
                </a:cubicBezTo>
                <a:cubicBezTo>
                  <a:pt x="1017844" y="428608"/>
                  <a:pt x="996325" y="434974"/>
                  <a:pt x="1003498" y="441340"/>
                </a:cubicBezTo>
                <a:cubicBezTo>
                  <a:pt x="1010671" y="447706"/>
                  <a:pt x="1021879" y="444568"/>
                  <a:pt x="1022686" y="454969"/>
                </a:cubicBezTo>
                <a:cubicBezTo>
                  <a:pt x="1023493" y="465370"/>
                  <a:pt x="996325" y="451741"/>
                  <a:pt x="992290" y="442954"/>
                </a:cubicBezTo>
                <a:cubicBezTo>
                  <a:pt x="988256" y="434167"/>
                  <a:pt x="993904" y="426188"/>
                  <a:pt x="988256" y="419732"/>
                </a:cubicBezTo>
                <a:cubicBezTo>
                  <a:pt x="982697" y="413366"/>
                  <a:pt x="987449" y="405386"/>
                  <a:pt x="997849" y="394178"/>
                </a:cubicBezTo>
                <a:cubicBezTo>
                  <a:pt x="1008250" y="382970"/>
                  <a:pt x="1016230" y="384584"/>
                  <a:pt x="1016230" y="378218"/>
                </a:cubicBezTo>
                <a:cubicBezTo>
                  <a:pt x="1016230" y="371852"/>
                  <a:pt x="971489" y="371852"/>
                  <a:pt x="945038" y="395792"/>
                </a:cubicBezTo>
                <a:cubicBezTo>
                  <a:pt x="918678" y="419822"/>
                  <a:pt x="926658" y="451741"/>
                  <a:pt x="928272" y="458197"/>
                </a:cubicBezTo>
                <a:cubicBezTo>
                  <a:pt x="929886" y="464563"/>
                  <a:pt x="953018" y="461425"/>
                  <a:pt x="966647" y="465370"/>
                </a:cubicBezTo>
                <a:cubicBezTo>
                  <a:pt x="980276" y="469405"/>
                  <a:pt x="973013" y="474964"/>
                  <a:pt x="962612" y="473350"/>
                </a:cubicBezTo>
                <a:cubicBezTo>
                  <a:pt x="952211" y="471736"/>
                  <a:pt x="934638" y="468508"/>
                  <a:pt x="935445" y="475771"/>
                </a:cubicBezTo>
                <a:cubicBezTo>
                  <a:pt x="936251" y="482944"/>
                  <a:pt x="957860" y="496572"/>
                  <a:pt x="970592" y="493344"/>
                </a:cubicBezTo>
                <a:cubicBezTo>
                  <a:pt x="979137" y="491193"/>
                  <a:pt x="985270" y="492538"/>
                  <a:pt x="988973" y="497379"/>
                </a:cubicBezTo>
                <a:cubicBezTo>
                  <a:pt x="994532" y="504552"/>
                  <a:pt x="1009775" y="502221"/>
                  <a:pt x="1024927" y="502938"/>
                </a:cubicBezTo>
                <a:cubicBezTo>
                  <a:pt x="1040080" y="503745"/>
                  <a:pt x="1057744" y="509304"/>
                  <a:pt x="1064917" y="510111"/>
                </a:cubicBezTo>
                <a:cubicBezTo>
                  <a:pt x="1072090" y="510918"/>
                  <a:pt x="1080877" y="506076"/>
                  <a:pt x="1083297" y="502131"/>
                </a:cubicBezTo>
                <a:cubicBezTo>
                  <a:pt x="1085718" y="498097"/>
                  <a:pt x="1115307" y="508497"/>
                  <a:pt x="1124094" y="507690"/>
                </a:cubicBezTo>
                <a:cubicBezTo>
                  <a:pt x="1132880" y="506883"/>
                  <a:pt x="1127321" y="498904"/>
                  <a:pt x="1121673" y="496483"/>
                </a:cubicBezTo>
                <a:cubicBezTo>
                  <a:pt x="1116114" y="494062"/>
                  <a:pt x="1118445" y="483661"/>
                  <a:pt x="1125708" y="487696"/>
                </a:cubicBezTo>
                <a:cubicBezTo>
                  <a:pt x="1132880" y="491731"/>
                  <a:pt x="1144895" y="494062"/>
                  <a:pt x="1147316" y="501324"/>
                </a:cubicBezTo>
                <a:cubicBezTo>
                  <a:pt x="1149378" y="507421"/>
                  <a:pt x="1156103" y="504552"/>
                  <a:pt x="1156910" y="510111"/>
                </a:cubicBezTo>
                <a:cubicBezTo>
                  <a:pt x="1157717" y="515670"/>
                  <a:pt x="1183271" y="522126"/>
                  <a:pt x="1184078" y="528492"/>
                </a:cubicBezTo>
                <a:cubicBezTo>
                  <a:pt x="1184885" y="534858"/>
                  <a:pt x="1159331" y="538086"/>
                  <a:pt x="1166504" y="543645"/>
                </a:cubicBezTo>
                <a:cubicBezTo>
                  <a:pt x="1173677" y="549204"/>
                  <a:pt x="1184885" y="536472"/>
                  <a:pt x="1194478" y="535665"/>
                </a:cubicBezTo>
                <a:cubicBezTo>
                  <a:pt x="1204072" y="534858"/>
                  <a:pt x="1204072" y="556467"/>
                  <a:pt x="1211245" y="553239"/>
                </a:cubicBezTo>
                <a:cubicBezTo>
                  <a:pt x="1221018" y="548845"/>
                  <a:pt x="1228819" y="557274"/>
                  <a:pt x="1238413" y="570813"/>
                </a:cubicBezTo>
                <a:cubicBezTo>
                  <a:pt x="1248007" y="584441"/>
                  <a:pt x="1237606" y="597173"/>
                  <a:pt x="1238413" y="602015"/>
                </a:cubicBezTo>
                <a:cubicBezTo>
                  <a:pt x="1239220" y="606857"/>
                  <a:pt x="1257600" y="605243"/>
                  <a:pt x="1268001" y="599594"/>
                </a:cubicBezTo>
                <a:cubicBezTo>
                  <a:pt x="1278402" y="594035"/>
                  <a:pt x="1287996" y="605960"/>
                  <a:pt x="1295976" y="613223"/>
                </a:cubicBezTo>
                <a:cubicBezTo>
                  <a:pt x="1303956" y="620396"/>
                  <a:pt x="1266387" y="632410"/>
                  <a:pt x="1269615" y="626044"/>
                </a:cubicBezTo>
                <a:cubicBezTo>
                  <a:pt x="1272843" y="619678"/>
                  <a:pt x="1247200" y="600491"/>
                  <a:pt x="1224067" y="609278"/>
                </a:cubicBezTo>
                <a:cubicBezTo>
                  <a:pt x="1200844" y="618064"/>
                  <a:pt x="1216894" y="631693"/>
                  <a:pt x="1219315" y="639673"/>
                </a:cubicBezTo>
                <a:cubicBezTo>
                  <a:pt x="1221736" y="647653"/>
                  <a:pt x="1198513" y="655633"/>
                  <a:pt x="1176905" y="648460"/>
                </a:cubicBezTo>
                <a:cubicBezTo>
                  <a:pt x="1155296" y="641287"/>
                  <a:pt x="1161752" y="653212"/>
                  <a:pt x="1152965" y="653212"/>
                </a:cubicBezTo>
                <a:cubicBezTo>
                  <a:pt x="1144178" y="653212"/>
                  <a:pt x="1134584" y="666841"/>
                  <a:pt x="1142564" y="675628"/>
                </a:cubicBezTo>
                <a:cubicBezTo>
                  <a:pt x="1150544" y="684414"/>
                  <a:pt x="1168118" y="676435"/>
                  <a:pt x="1182553" y="677241"/>
                </a:cubicBezTo>
                <a:cubicBezTo>
                  <a:pt x="1196899" y="678048"/>
                  <a:pt x="1198513" y="682083"/>
                  <a:pt x="1200127" y="674014"/>
                </a:cubicBezTo>
                <a:cubicBezTo>
                  <a:pt x="1201741" y="665944"/>
                  <a:pt x="1216894" y="669979"/>
                  <a:pt x="1227295" y="672400"/>
                </a:cubicBezTo>
                <a:cubicBezTo>
                  <a:pt x="1237695" y="674821"/>
                  <a:pt x="1235275" y="689167"/>
                  <a:pt x="1248096" y="690780"/>
                </a:cubicBezTo>
                <a:cubicBezTo>
                  <a:pt x="1260918" y="692394"/>
                  <a:pt x="1250517" y="705216"/>
                  <a:pt x="1258497" y="714003"/>
                </a:cubicBezTo>
                <a:cubicBezTo>
                  <a:pt x="1266477" y="722790"/>
                  <a:pt x="1292120" y="718038"/>
                  <a:pt x="1301625" y="727632"/>
                </a:cubicBezTo>
                <a:cubicBezTo>
                  <a:pt x="1311218" y="737225"/>
                  <a:pt x="1351925" y="756323"/>
                  <a:pt x="1357574" y="749240"/>
                </a:cubicBezTo>
                <a:cubicBezTo>
                  <a:pt x="1363940" y="741260"/>
                  <a:pt x="1322426" y="704499"/>
                  <a:pt x="1310412" y="701271"/>
                </a:cubicBezTo>
                <a:cubicBezTo>
                  <a:pt x="1298397" y="698043"/>
                  <a:pt x="1322426" y="694098"/>
                  <a:pt x="1337579" y="706113"/>
                </a:cubicBezTo>
                <a:cubicBezTo>
                  <a:pt x="1352732" y="718127"/>
                  <a:pt x="1375148" y="723686"/>
                  <a:pt x="1386355" y="709340"/>
                </a:cubicBezTo>
                <a:cubicBezTo>
                  <a:pt x="1397563" y="694905"/>
                  <a:pt x="1376761" y="698940"/>
                  <a:pt x="1376761" y="688539"/>
                </a:cubicBezTo>
                <a:cubicBezTo>
                  <a:pt x="1376761" y="678138"/>
                  <a:pt x="1369589" y="663792"/>
                  <a:pt x="1358381" y="663792"/>
                </a:cubicBezTo>
                <a:cubicBezTo>
                  <a:pt x="1347173" y="663792"/>
                  <a:pt x="1318391" y="641377"/>
                  <a:pt x="1328792" y="636625"/>
                </a:cubicBezTo>
                <a:cubicBezTo>
                  <a:pt x="1339193" y="631783"/>
                  <a:pt x="1325564" y="625417"/>
                  <a:pt x="1333634" y="616630"/>
                </a:cubicBezTo>
                <a:cubicBezTo>
                  <a:pt x="1341614" y="607843"/>
                  <a:pt x="1349594" y="624610"/>
                  <a:pt x="1359188" y="625417"/>
                </a:cubicBezTo>
                <a:close/>
                <a:moveTo>
                  <a:pt x="1190802" y="587041"/>
                </a:moveTo>
                <a:cubicBezTo>
                  <a:pt x="1200396" y="585427"/>
                  <a:pt x="1198603" y="570633"/>
                  <a:pt x="1193223" y="563012"/>
                </a:cubicBezTo>
                <a:cubicBezTo>
                  <a:pt x="1189188" y="557453"/>
                  <a:pt x="1178788" y="556646"/>
                  <a:pt x="1170001" y="557453"/>
                </a:cubicBezTo>
                <a:cubicBezTo>
                  <a:pt x="1161214" y="558260"/>
                  <a:pt x="1145971" y="571799"/>
                  <a:pt x="1154041" y="585427"/>
                </a:cubicBezTo>
                <a:cubicBezTo>
                  <a:pt x="1162021" y="599056"/>
                  <a:pt x="1181208" y="588655"/>
                  <a:pt x="1190802" y="587041"/>
                </a:cubicBezTo>
                <a:close/>
                <a:moveTo>
                  <a:pt x="1090829" y="379115"/>
                </a:moveTo>
                <a:cubicBezTo>
                  <a:pt x="1085987" y="389516"/>
                  <a:pt x="1101230" y="389516"/>
                  <a:pt x="1102037" y="401531"/>
                </a:cubicBezTo>
                <a:cubicBezTo>
                  <a:pt x="1102844" y="413545"/>
                  <a:pt x="1117997" y="417490"/>
                  <a:pt x="1129205" y="410317"/>
                </a:cubicBezTo>
                <a:cubicBezTo>
                  <a:pt x="1140412" y="403144"/>
                  <a:pt x="1172332" y="412469"/>
                  <a:pt x="1172332" y="403144"/>
                </a:cubicBezTo>
                <a:cubicBezTo>
                  <a:pt x="1172332" y="394358"/>
                  <a:pt x="1138709" y="378398"/>
                  <a:pt x="1126783" y="380729"/>
                </a:cubicBezTo>
                <a:cubicBezTo>
                  <a:pt x="1114769" y="383150"/>
                  <a:pt x="1095581" y="368714"/>
                  <a:pt x="1090829" y="379115"/>
                </a:cubicBezTo>
                <a:close/>
                <a:moveTo>
                  <a:pt x="1390659" y="1059561"/>
                </a:moveTo>
                <a:cubicBezTo>
                  <a:pt x="1392273" y="1065927"/>
                  <a:pt x="1438628" y="1085114"/>
                  <a:pt x="1440242" y="1076327"/>
                </a:cubicBezTo>
                <a:cubicBezTo>
                  <a:pt x="1441856" y="1067541"/>
                  <a:pt x="1389314" y="1054002"/>
                  <a:pt x="1390659" y="1059561"/>
                </a:cubicBezTo>
                <a:close/>
                <a:moveTo>
                  <a:pt x="1593475" y="1107261"/>
                </a:moveTo>
                <a:cubicBezTo>
                  <a:pt x="1590247" y="1113089"/>
                  <a:pt x="1585495" y="1102957"/>
                  <a:pt x="1592399" y="1097667"/>
                </a:cubicBezTo>
                <a:cubicBezTo>
                  <a:pt x="1599303" y="1092377"/>
                  <a:pt x="1591323" y="1090225"/>
                  <a:pt x="1584957" y="1093453"/>
                </a:cubicBezTo>
                <a:cubicBezTo>
                  <a:pt x="1578591" y="1096681"/>
                  <a:pt x="1580115" y="1079017"/>
                  <a:pt x="1586033" y="1075879"/>
                </a:cubicBezTo>
                <a:cubicBezTo>
                  <a:pt x="1591861" y="1072651"/>
                  <a:pt x="1571597" y="1066285"/>
                  <a:pt x="1571597" y="1072113"/>
                </a:cubicBezTo>
                <a:cubicBezTo>
                  <a:pt x="1571597" y="1077941"/>
                  <a:pt x="1557161" y="1074265"/>
                  <a:pt x="1555637" y="1068885"/>
                </a:cubicBezTo>
                <a:cubicBezTo>
                  <a:pt x="1554023" y="1063595"/>
                  <a:pt x="1543892" y="1061982"/>
                  <a:pt x="1547657" y="1058216"/>
                </a:cubicBezTo>
                <a:cubicBezTo>
                  <a:pt x="1551423" y="1054450"/>
                  <a:pt x="1535374" y="1052388"/>
                  <a:pt x="1533760" y="1058754"/>
                </a:cubicBezTo>
                <a:cubicBezTo>
                  <a:pt x="1532146" y="1065120"/>
                  <a:pt x="1527394" y="1054450"/>
                  <a:pt x="1535374" y="1045932"/>
                </a:cubicBezTo>
                <a:cubicBezTo>
                  <a:pt x="1543353" y="1037414"/>
                  <a:pt x="1540664" y="1029972"/>
                  <a:pt x="1548195" y="1025668"/>
                </a:cubicBezTo>
                <a:cubicBezTo>
                  <a:pt x="1555637" y="1021365"/>
                  <a:pt x="1547657" y="1016612"/>
                  <a:pt x="1539678" y="1019840"/>
                </a:cubicBezTo>
                <a:cubicBezTo>
                  <a:pt x="1531697" y="1023068"/>
                  <a:pt x="1510358" y="1052388"/>
                  <a:pt x="1510358" y="1060368"/>
                </a:cubicBezTo>
                <a:cubicBezTo>
                  <a:pt x="1510358" y="1068348"/>
                  <a:pt x="1509820" y="1077941"/>
                  <a:pt x="1502378" y="1077403"/>
                </a:cubicBezTo>
                <a:cubicBezTo>
                  <a:pt x="1494936" y="1076865"/>
                  <a:pt x="1486418" y="1083769"/>
                  <a:pt x="1492246" y="1088073"/>
                </a:cubicBezTo>
                <a:cubicBezTo>
                  <a:pt x="1498074" y="1092377"/>
                  <a:pt x="1476735" y="1104481"/>
                  <a:pt x="1486956" y="1109951"/>
                </a:cubicBezTo>
                <a:cubicBezTo>
                  <a:pt x="1493860" y="1113627"/>
                  <a:pt x="1505068" y="1108337"/>
                  <a:pt x="1514662" y="1109413"/>
                </a:cubicBezTo>
                <a:cubicBezTo>
                  <a:pt x="1524256" y="1110489"/>
                  <a:pt x="1532235" y="1111027"/>
                  <a:pt x="1540215" y="1105109"/>
                </a:cubicBezTo>
                <a:cubicBezTo>
                  <a:pt x="1548195" y="1099281"/>
                  <a:pt x="1548195" y="1110399"/>
                  <a:pt x="1556713" y="1109413"/>
                </a:cubicBezTo>
                <a:cubicBezTo>
                  <a:pt x="1565231" y="1108337"/>
                  <a:pt x="1551871" y="1116317"/>
                  <a:pt x="1552409" y="1122234"/>
                </a:cubicBezTo>
                <a:cubicBezTo>
                  <a:pt x="1552947" y="1128152"/>
                  <a:pt x="1561465" y="1119007"/>
                  <a:pt x="1567831" y="1115868"/>
                </a:cubicBezTo>
                <a:cubicBezTo>
                  <a:pt x="1574197" y="1112641"/>
                  <a:pt x="1582177" y="1115868"/>
                  <a:pt x="1579039" y="1121158"/>
                </a:cubicBezTo>
                <a:cubicBezTo>
                  <a:pt x="1575811" y="1126449"/>
                  <a:pt x="1596613" y="1131828"/>
                  <a:pt x="1601455" y="1123310"/>
                </a:cubicBezTo>
                <a:cubicBezTo>
                  <a:pt x="1606296" y="1114792"/>
                  <a:pt x="1596613" y="1101433"/>
                  <a:pt x="1593475" y="1107351"/>
                </a:cubicBezTo>
                <a:close/>
                <a:moveTo>
                  <a:pt x="148301" y="960394"/>
                </a:moveTo>
                <a:cubicBezTo>
                  <a:pt x="133866" y="968016"/>
                  <a:pt x="168475" y="1004508"/>
                  <a:pt x="175738" y="999935"/>
                </a:cubicBezTo>
                <a:cubicBezTo>
                  <a:pt x="180669" y="996797"/>
                  <a:pt x="167220" y="981465"/>
                  <a:pt x="167220" y="972050"/>
                </a:cubicBezTo>
                <a:cubicBezTo>
                  <a:pt x="167220" y="962636"/>
                  <a:pt x="162737" y="952683"/>
                  <a:pt x="148391" y="960394"/>
                </a:cubicBezTo>
                <a:close/>
                <a:moveTo>
                  <a:pt x="1465796" y="1142767"/>
                </a:moveTo>
                <a:cubicBezTo>
                  <a:pt x="1460237" y="1143574"/>
                  <a:pt x="1464630" y="1134787"/>
                  <a:pt x="1465437" y="1130394"/>
                </a:cubicBezTo>
                <a:cubicBezTo>
                  <a:pt x="1466244" y="1126000"/>
                  <a:pt x="1453422" y="1132366"/>
                  <a:pt x="1453064" y="1137567"/>
                </a:cubicBezTo>
                <a:cubicBezTo>
                  <a:pt x="1452705" y="1142767"/>
                  <a:pt x="1443829" y="1144740"/>
                  <a:pt x="1443829" y="1147967"/>
                </a:cubicBezTo>
                <a:cubicBezTo>
                  <a:pt x="1443829" y="1157292"/>
                  <a:pt x="1442663" y="1152361"/>
                  <a:pt x="1436207" y="1155589"/>
                </a:cubicBezTo>
                <a:cubicBezTo>
                  <a:pt x="1429841" y="1158817"/>
                  <a:pt x="1405005" y="1155589"/>
                  <a:pt x="1404198" y="1150030"/>
                </a:cubicBezTo>
                <a:cubicBezTo>
                  <a:pt x="1403391" y="1144471"/>
                  <a:pt x="1385369" y="1141601"/>
                  <a:pt x="1384652" y="1134070"/>
                </a:cubicBezTo>
                <a:cubicBezTo>
                  <a:pt x="1383845" y="1126449"/>
                  <a:pt x="1375058" y="1124117"/>
                  <a:pt x="1382231" y="1115689"/>
                </a:cubicBezTo>
                <a:cubicBezTo>
                  <a:pt x="1389404" y="1107261"/>
                  <a:pt x="1381065" y="1103316"/>
                  <a:pt x="1374251" y="1109682"/>
                </a:cubicBezTo>
                <a:cubicBezTo>
                  <a:pt x="1367436" y="1116048"/>
                  <a:pt x="1363491" y="1106095"/>
                  <a:pt x="1372637" y="1102509"/>
                </a:cubicBezTo>
                <a:cubicBezTo>
                  <a:pt x="1381872" y="1098922"/>
                  <a:pt x="1398998" y="1095336"/>
                  <a:pt x="1390211" y="1079286"/>
                </a:cubicBezTo>
                <a:cubicBezTo>
                  <a:pt x="1381424" y="1063326"/>
                  <a:pt x="1326282" y="1084038"/>
                  <a:pt x="1312294" y="1092108"/>
                </a:cubicBezTo>
                <a:cubicBezTo>
                  <a:pt x="1298307" y="1100088"/>
                  <a:pt x="1280733" y="1125731"/>
                  <a:pt x="1273112" y="1125731"/>
                </a:cubicBezTo>
                <a:cubicBezTo>
                  <a:pt x="1265491" y="1125731"/>
                  <a:pt x="1286292" y="1112103"/>
                  <a:pt x="1289520" y="1106902"/>
                </a:cubicBezTo>
                <a:cubicBezTo>
                  <a:pt x="1292748" y="1101702"/>
                  <a:pt x="1288713" y="1096501"/>
                  <a:pt x="1293107" y="1098474"/>
                </a:cubicBezTo>
                <a:cubicBezTo>
                  <a:pt x="1297500" y="1100446"/>
                  <a:pt x="1309874" y="1081259"/>
                  <a:pt x="1318302" y="1074893"/>
                </a:cubicBezTo>
                <a:cubicBezTo>
                  <a:pt x="1326730" y="1068527"/>
                  <a:pt x="1335876" y="1074534"/>
                  <a:pt x="1337131" y="1069334"/>
                </a:cubicBezTo>
                <a:cubicBezTo>
                  <a:pt x="1338296" y="1064133"/>
                  <a:pt x="1342331" y="1060547"/>
                  <a:pt x="1350311" y="1053374"/>
                </a:cubicBezTo>
                <a:cubicBezTo>
                  <a:pt x="1358291" y="1046201"/>
                  <a:pt x="1453871" y="1047367"/>
                  <a:pt x="1463016" y="1047815"/>
                </a:cubicBezTo>
                <a:cubicBezTo>
                  <a:pt x="1472251" y="1048174"/>
                  <a:pt x="1490184" y="1035800"/>
                  <a:pt x="1495384" y="1027820"/>
                </a:cubicBezTo>
                <a:cubicBezTo>
                  <a:pt x="1500585" y="1019840"/>
                  <a:pt x="1507399" y="1019840"/>
                  <a:pt x="1520131" y="1020647"/>
                </a:cubicBezTo>
                <a:cubicBezTo>
                  <a:pt x="1532953" y="1021454"/>
                  <a:pt x="1538960" y="1009888"/>
                  <a:pt x="1545326" y="1005494"/>
                </a:cubicBezTo>
                <a:cubicBezTo>
                  <a:pt x="1551692" y="1001101"/>
                  <a:pt x="1549361" y="999128"/>
                  <a:pt x="1543712" y="997873"/>
                </a:cubicBezTo>
                <a:cubicBezTo>
                  <a:pt x="1538153" y="996707"/>
                  <a:pt x="1532953" y="993031"/>
                  <a:pt x="1538512" y="992673"/>
                </a:cubicBezTo>
                <a:cubicBezTo>
                  <a:pt x="1544071" y="992314"/>
                  <a:pt x="1546940" y="989086"/>
                  <a:pt x="1549271" y="981913"/>
                </a:cubicBezTo>
                <a:cubicBezTo>
                  <a:pt x="1551692" y="974740"/>
                  <a:pt x="1547299" y="977878"/>
                  <a:pt x="1539678" y="967926"/>
                </a:cubicBezTo>
                <a:cubicBezTo>
                  <a:pt x="1532056" y="957973"/>
                  <a:pt x="1528111" y="971154"/>
                  <a:pt x="1520490" y="970347"/>
                </a:cubicBezTo>
                <a:cubicBezTo>
                  <a:pt x="1512868" y="969540"/>
                  <a:pt x="1525690" y="959946"/>
                  <a:pt x="1519324" y="955911"/>
                </a:cubicBezTo>
                <a:cubicBezTo>
                  <a:pt x="1512958" y="951876"/>
                  <a:pt x="1500943" y="954746"/>
                  <a:pt x="1491350" y="962726"/>
                </a:cubicBezTo>
                <a:cubicBezTo>
                  <a:pt x="1481756" y="970705"/>
                  <a:pt x="1482563" y="962277"/>
                  <a:pt x="1474135" y="970347"/>
                </a:cubicBezTo>
                <a:cubicBezTo>
                  <a:pt x="1465706" y="978327"/>
                  <a:pt x="1465706" y="966312"/>
                  <a:pt x="1469741" y="963174"/>
                </a:cubicBezTo>
                <a:cubicBezTo>
                  <a:pt x="1473776" y="959946"/>
                  <a:pt x="1476555" y="963532"/>
                  <a:pt x="1480142" y="958780"/>
                </a:cubicBezTo>
                <a:cubicBezTo>
                  <a:pt x="1483728" y="953939"/>
                  <a:pt x="1487315" y="958780"/>
                  <a:pt x="1496550" y="952773"/>
                </a:cubicBezTo>
                <a:cubicBezTo>
                  <a:pt x="1505785" y="946766"/>
                  <a:pt x="1513765" y="949545"/>
                  <a:pt x="1516545" y="945152"/>
                </a:cubicBezTo>
                <a:cubicBezTo>
                  <a:pt x="1519324" y="940758"/>
                  <a:pt x="1512151" y="934751"/>
                  <a:pt x="1503364" y="936724"/>
                </a:cubicBezTo>
                <a:cubicBezTo>
                  <a:pt x="1494578" y="938696"/>
                  <a:pt x="1488570" y="924709"/>
                  <a:pt x="1483011" y="928744"/>
                </a:cubicBezTo>
                <a:cubicBezTo>
                  <a:pt x="1477452" y="932778"/>
                  <a:pt x="1478618" y="922736"/>
                  <a:pt x="1472251" y="926771"/>
                </a:cubicBezTo>
                <a:cubicBezTo>
                  <a:pt x="1465886" y="930806"/>
                  <a:pt x="1462299" y="925605"/>
                  <a:pt x="1459430" y="917984"/>
                </a:cubicBezTo>
                <a:cubicBezTo>
                  <a:pt x="1456650" y="910363"/>
                  <a:pt x="1439435" y="897990"/>
                  <a:pt x="1429034" y="894762"/>
                </a:cubicBezTo>
                <a:cubicBezTo>
                  <a:pt x="1418634" y="891534"/>
                  <a:pt x="1425448" y="885975"/>
                  <a:pt x="1431007" y="889920"/>
                </a:cubicBezTo>
                <a:cubicBezTo>
                  <a:pt x="1436566" y="893955"/>
                  <a:pt x="1443022" y="885885"/>
                  <a:pt x="1445353" y="881940"/>
                </a:cubicBezTo>
                <a:cubicBezTo>
                  <a:pt x="1447774" y="877905"/>
                  <a:pt x="1441318" y="874319"/>
                  <a:pt x="1438180" y="873960"/>
                </a:cubicBezTo>
                <a:cubicBezTo>
                  <a:pt x="1434952" y="873512"/>
                  <a:pt x="1434952" y="868311"/>
                  <a:pt x="1435759" y="864366"/>
                </a:cubicBezTo>
                <a:cubicBezTo>
                  <a:pt x="1436566" y="860331"/>
                  <a:pt x="1424551" y="855131"/>
                  <a:pt x="1424193" y="851186"/>
                </a:cubicBezTo>
                <a:cubicBezTo>
                  <a:pt x="1423834" y="847151"/>
                  <a:pt x="1417020" y="844372"/>
                  <a:pt x="1417378" y="840785"/>
                </a:cubicBezTo>
                <a:cubicBezTo>
                  <a:pt x="1417737" y="837199"/>
                  <a:pt x="1410564" y="831998"/>
                  <a:pt x="1410564" y="827156"/>
                </a:cubicBezTo>
                <a:cubicBezTo>
                  <a:pt x="1410564" y="822315"/>
                  <a:pt x="1398549" y="812721"/>
                  <a:pt x="1398191" y="807162"/>
                </a:cubicBezTo>
                <a:cubicBezTo>
                  <a:pt x="1397832" y="801603"/>
                  <a:pt x="1391376" y="797568"/>
                  <a:pt x="1388956" y="790754"/>
                </a:cubicBezTo>
                <a:cubicBezTo>
                  <a:pt x="1386535" y="783939"/>
                  <a:pt x="1383396" y="787167"/>
                  <a:pt x="1380976" y="796761"/>
                </a:cubicBezTo>
                <a:cubicBezTo>
                  <a:pt x="1378555" y="806355"/>
                  <a:pt x="1370216" y="805996"/>
                  <a:pt x="1372547" y="809134"/>
                </a:cubicBezTo>
                <a:cubicBezTo>
                  <a:pt x="1377479" y="815680"/>
                  <a:pt x="1373713" y="815949"/>
                  <a:pt x="1370126" y="819894"/>
                </a:cubicBezTo>
                <a:cubicBezTo>
                  <a:pt x="1366540" y="823929"/>
                  <a:pt x="1372547" y="829936"/>
                  <a:pt x="1366540" y="829936"/>
                </a:cubicBezTo>
                <a:cubicBezTo>
                  <a:pt x="1360533" y="829936"/>
                  <a:pt x="1363312" y="842309"/>
                  <a:pt x="1360174" y="836750"/>
                </a:cubicBezTo>
                <a:cubicBezTo>
                  <a:pt x="1356946" y="831191"/>
                  <a:pt x="1349415" y="832716"/>
                  <a:pt x="1349415" y="838364"/>
                </a:cubicBezTo>
                <a:cubicBezTo>
                  <a:pt x="1349415" y="844013"/>
                  <a:pt x="1336593" y="849124"/>
                  <a:pt x="1331392" y="848765"/>
                </a:cubicBezTo>
                <a:cubicBezTo>
                  <a:pt x="1326192" y="848317"/>
                  <a:pt x="1326192" y="837557"/>
                  <a:pt x="1321798" y="840785"/>
                </a:cubicBezTo>
                <a:cubicBezTo>
                  <a:pt x="1317405" y="844013"/>
                  <a:pt x="1318212" y="831550"/>
                  <a:pt x="1311398" y="831998"/>
                </a:cubicBezTo>
                <a:cubicBezTo>
                  <a:pt x="1304584" y="832357"/>
                  <a:pt x="1299831" y="831640"/>
                  <a:pt x="1301804" y="825632"/>
                </a:cubicBezTo>
                <a:cubicBezTo>
                  <a:pt x="1303777" y="819625"/>
                  <a:pt x="1290238" y="816845"/>
                  <a:pt x="1294631" y="813259"/>
                </a:cubicBezTo>
                <a:cubicBezTo>
                  <a:pt x="1299024" y="809672"/>
                  <a:pt x="1293465" y="803306"/>
                  <a:pt x="1292658" y="792906"/>
                </a:cubicBezTo>
                <a:cubicBezTo>
                  <a:pt x="1291851" y="782505"/>
                  <a:pt x="1298666" y="781698"/>
                  <a:pt x="1298666" y="777753"/>
                </a:cubicBezTo>
                <a:cubicBezTo>
                  <a:pt x="1298666" y="773807"/>
                  <a:pt x="1293824" y="773718"/>
                  <a:pt x="1289072" y="776946"/>
                </a:cubicBezTo>
                <a:cubicBezTo>
                  <a:pt x="1284320" y="780174"/>
                  <a:pt x="1284320" y="772552"/>
                  <a:pt x="1279120" y="772911"/>
                </a:cubicBezTo>
                <a:cubicBezTo>
                  <a:pt x="1273919" y="773270"/>
                  <a:pt x="1258318" y="772552"/>
                  <a:pt x="1257511" y="765290"/>
                </a:cubicBezTo>
                <a:cubicBezTo>
                  <a:pt x="1256704" y="758117"/>
                  <a:pt x="1251503" y="761703"/>
                  <a:pt x="1249083" y="754889"/>
                </a:cubicBezTo>
                <a:cubicBezTo>
                  <a:pt x="1246662" y="748074"/>
                  <a:pt x="1240296" y="753275"/>
                  <a:pt x="1240296" y="748523"/>
                </a:cubicBezTo>
                <a:cubicBezTo>
                  <a:pt x="1240296" y="743771"/>
                  <a:pt x="1237516" y="741708"/>
                  <a:pt x="1232674" y="741350"/>
                </a:cubicBezTo>
                <a:cubicBezTo>
                  <a:pt x="1227922" y="740991"/>
                  <a:pt x="1226308" y="735791"/>
                  <a:pt x="1219853" y="734984"/>
                </a:cubicBezTo>
                <a:cubicBezTo>
                  <a:pt x="1213487" y="734177"/>
                  <a:pt x="1205507" y="739377"/>
                  <a:pt x="1201831" y="740991"/>
                </a:cubicBezTo>
                <a:cubicBezTo>
                  <a:pt x="1198244" y="742605"/>
                  <a:pt x="1189009" y="735432"/>
                  <a:pt x="1185423" y="738212"/>
                </a:cubicBezTo>
                <a:cubicBezTo>
                  <a:pt x="1181836" y="740991"/>
                  <a:pt x="1181029" y="736239"/>
                  <a:pt x="1171077" y="733370"/>
                </a:cubicBezTo>
                <a:cubicBezTo>
                  <a:pt x="1161034" y="730590"/>
                  <a:pt x="1147854" y="729783"/>
                  <a:pt x="1147047" y="733370"/>
                </a:cubicBezTo>
                <a:cubicBezTo>
                  <a:pt x="1146240" y="736956"/>
                  <a:pt x="1138260" y="738212"/>
                  <a:pt x="1139426" y="746550"/>
                </a:cubicBezTo>
                <a:cubicBezTo>
                  <a:pt x="1140591" y="754978"/>
                  <a:pt x="1149020" y="753365"/>
                  <a:pt x="1150992" y="758924"/>
                </a:cubicBezTo>
                <a:cubicBezTo>
                  <a:pt x="1152965" y="764483"/>
                  <a:pt x="1146957" y="762510"/>
                  <a:pt x="1146599" y="767711"/>
                </a:cubicBezTo>
                <a:cubicBezTo>
                  <a:pt x="1146240" y="772911"/>
                  <a:pt x="1141040" y="772552"/>
                  <a:pt x="1141040" y="776139"/>
                </a:cubicBezTo>
                <a:cubicBezTo>
                  <a:pt x="1141040" y="779725"/>
                  <a:pt x="1144626" y="778918"/>
                  <a:pt x="1146599" y="786181"/>
                </a:cubicBezTo>
                <a:cubicBezTo>
                  <a:pt x="1148571" y="793354"/>
                  <a:pt x="1152606" y="792995"/>
                  <a:pt x="1153772" y="802589"/>
                </a:cubicBezTo>
                <a:cubicBezTo>
                  <a:pt x="1154937" y="812183"/>
                  <a:pt x="1150544" y="810210"/>
                  <a:pt x="1146599" y="811376"/>
                </a:cubicBezTo>
                <a:cubicBezTo>
                  <a:pt x="1142654" y="812542"/>
                  <a:pt x="1146957" y="817383"/>
                  <a:pt x="1141398" y="823749"/>
                </a:cubicBezTo>
                <a:cubicBezTo>
                  <a:pt x="1135839" y="830115"/>
                  <a:pt x="1130998" y="836930"/>
                  <a:pt x="1135391" y="840964"/>
                </a:cubicBezTo>
                <a:cubicBezTo>
                  <a:pt x="1139785" y="844999"/>
                  <a:pt x="1156193" y="851724"/>
                  <a:pt x="1162559" y="862573"/>
                </a:cubicBezTo>
                <a:cubicBezTo>
                  <a:pt x="1168925" y="873332"/>
                  <a:pt x="1168566" y="890189"/>
                  <a:pt x="1166593" y="902204"/>
                </a:cubicBezTo>
                <a:cubicBezTo>
                  <a:pt x="1164621" y="914218"/>
                  <a:pt x="1150992" y="916998"/>
                  <a:pt x="1141040" y="927399"/>
                </a:cubicBezTo>
                <a:cubicBezTo>
                  <a:pt x="1131087" y="937799"/>
                  <a:pt x="1120687" y="936186"/>
                  <a:pt x="1115845" y="936634"/>
                </a:cubicBezTo>
                <a:cubicBezTo>
                  <a:pt x="1111003" y="936993"/>
                  <a:pt x="1113872" y="946586"/>
                  <a:pt x="1120597" y="954208"/>
                </a:cubicBezTo>
                <a:cubicBezTo>
                  <a:pt x="1127411" y="961829"/>
                  <a:pt x="1121762" y="964250"/>
                  <a:pt x="1125439" y="972230"/>
                </a:cubicBezTo>
                <a:cubicBezTo>
                  <a:pt x="1129025" y="980210"/>
                  <a:pt x="1125439" y="986576"/>
                  <a:pt x="1130639" y="993838"/>
                </a:cubicBezTo>
                <a:cubicBezTo>
                  <a:pt x="1135839" y="1001011"/>
                  <a:pt x="1132611" y="1003880"/>
                  <a:pt x="1126604" y="1009081"/>
                </a:cubicBezTo>
                <a:cubicBezTo>
                  <a:pt x="1120597" y="1014281"/>
                  <a:pt x="1129025" y="1011502"/>
                  <a:pt x="1129384" y="1018316"/>
                </a:cubicBezTo>
                <a:cubicBezTo>
                  <a:pt x="1129742" y="1025130"/>
                  <a:pt x="1126604" y="1021096"/>
                  <a:pt x="1121404" y="1017509"/>
                </a:cubicBezTo>
                <a:cubicBezTo>
                  <a:pt x="1116203" y="1013923"/>
                  <a:pt x="1111451" y="1024323"/>
                  <a:pt x="1111451" y="1028717"/>
                </a:cubicBezTo>
                <a:cubicBezTo>
                  <a:pt x="1111451" y="1033110"/>
                  <a:pt x="1099078" y="1022709"/>
                  <a:pt x="1096298" y="1023158"/>
                </a:cubicBezTo>
                <a:cubicBezTo>
                  <a:pt x="1093519" y="1023516"/>
                  <a:pt x="1097105" y="1016343"/>
                  <a:pt x="1089932" y="1010784"/>
                </a:cubicBezTo>
                <a:cubicBezTo>
                  <a:pt x="1082759" y="1005225"/>
                  <a:pt x="1077111" y="1003970"/>
                  <a:pt x="1077111" y="998411"/>
                </a:cubicBezTo>
                <a:cubicBezTo>
                  <a:pt x="1077111" y="992852"/>
                  <a:pt x="1064737" y="988817"/>
                  <a:pt x="1064737" y="982451"/>
                </a:cubicBezTo>
                <a:cubicBezTo>
                  <a:pt x="1064737" y="976085"/>
                  <a:pt x="1066351" y="959677"/>
                  <a:pt x="1063572" y="954835"/>
                </a:cubicBezTo>
                <a:cubicBezTo>
                  <a:pt x="1060792" y="950083"/>
                  <a:pt x="1063213" y="944883"/>
                  <a:pt x="1065544" y="940489"/>
                </a:cubicBezTo>
                <a:cubicBezTo>
                  <a:pt x="1067965" y="936096"/>
                  <a:pt x="1062765" y="929282"/>
                  <a:pt x="1055592" y="929282"/>
                </a:cubicBezTo>
                <a:cubicBezTo>
                  <a:pt x="1048419" y="929282"/>
                  <a:pt x="1038377" y="926861"/>
                  <a:pt x="1028424" y="927668"/>
                </a:cubicBezTo>
                <a:cubicBezTo>
                  <a:pt x="1018472" y="928475"/>
                  <a:pt x="1012823" y="926861"/>
                  <a:pt x="1009595" y="924081"/>
                </a:cubicBezTo>
                <a:cubicBezTo>
                  <a:pt x="1006367" y="921302"/>
                  <a:pt x="997222" y="915294"/>
                  <a:pt x="984848" y="912066"/>
                </a:cubicBezTo>
                <a:cubicBezTo>
                  <a:pt x="972475" y="908839"/>
                  <a:pt x="966826" y="902473"/>
                  <a:pt x="965661" y="898886"/>
                </a:cubicBezTo>
                <a:cubicBezTo>
                  <a:pt x="964495" y="895300"/>
                  <a:pt x="952032" y="892520"/>
                  <a:pt x="949253" y="888844"/>
                </a:cubicBezTo>
                <a:cubicBezTo>
                  <a:pt x="946473" y="885257"/>
                  <a:pt x="934458" y="883285"/>
                  <a:pt x="929706" y="884002"/>
                </a:cubicBezTo>
                <a:cubicBezTo>
                  <a:pt x="924865" y="884809"/>
                  <a:pt x="912939" y="873960"/>
                  <a:pt x="905766" y="874408"/>
                </a:cubicBezTo>
                <a:cubicBezTo>
                  <a:pt x="898593" y="874767"/>
                  <a:pt x="881737" y="882030"/>
                  <a:pt x="878957" y="882388"/>
                </a:cubicBezTo>
                <a:cubicBezTo>
                  <a:pt x="876178" y="882747"/>
                  <a:pt x="879316" y="876381"/>
                  <a:pt x="881378" y="873601"/>
                </a:cubicBezTo>
                <a:cubicBezTo>
                  <a:pt x="883351" y="870822"/>
                  <a:pt x="875371" y="858807"/>
                  <a:pt x="873398" y="850827"/>
                </a:cubicBezTo>
                <a:cubicBezTo>
                  <a:pt x="871426" y="842847"/>
                  <a:pt x="868557" y="834060"/>
                  <a:pt x="860218" y="835226"/>
                </a:cubicBezTo>
                <a:cubicBezTo>
                  <a:pt x="851790" y="836392"/>
                  <a:pt x="842644" y="831998"/>
                  <a:pt x="840223" y="830474"/>
                </a:cubicBezTo>
                <a:cubicBezTo>
                  <a:pt x="837803" y="828860"/>
                  <a:pt x="837444" y="806086"/>
                  <a:pt x="839417" y="796492"/>
                </a:cubicBezTo>
                <a:cubicBezTo>
                  <a:pt x="841389" y="786898"/>
                  <a:pt x="851790" y="772463"/>
                  <a:pt x="851790" y="766545"/>
                </a:cubicBezTo>
                <a:cubicBezTo>
                  <a:pt x="851790" y="760627"/>
                  <a:pt x="858604" y="757758"/>
                  <a:pt x="864612" y="756144"/>
                </a:cubicBezTo>
                <a:cubicBezTo>
                  <a:pt x="870619" y="754530"/>
                  <a:pt x="865777" y="742964"/>
                  <a:pt x="871785" y="742157"/>
                </a:cubicBezTo>
                <a:cubicBezTo>
                  <a:pt x="877792" y="741350"/>
                  <a:pt x="878151" y="738929"/>
                  <a:pt x="879406" y="734177"/>
                </a:cubicBezTo>
                <a:cubicBezTo>
                  <a:pt x="880571" y="729335"/>
                  <a:pt x="887834" y="732563"/>
                  <a:pt x="883799" y="728618"/>
                </a:cubicBezTo>
                <a:cubicBezTo>
                  <a:pt x="879764" y="724583"/>
                  <a:pt x="882992" y="723417"/>
                  <a:pt x="892228" y="723417"/>
                </a:cubicBezTo>
                <a:cubicBezTo>
                  <a:pt x="901463" y="723417"/>
                  <a:pt x="915002" y="720190"/>
                  <a:pt x="913029" y="711044"/>
                </a:cubicBezTo>
                <a:cubicBezTo>
                  <a:pt x="911056" y="701809"/>
                  <a:pt x="887027" y="708623"/>
                  <a:pt x="887027" y="701002"/>
                </a:cubicBezTo>
                <a:cubicBezTo>
                  <a:pt x="887027" y="693381"/>
                  <a:pt x="856632" y="693022"/>
                  <a:pt x="858604" y="688628"/>
                </a:cubicBezTo>
                <a:cubicBezTo>
                  <a:pt x="860577" y="684235"/>
                  <a:pt x="889000" y="691856"/>
                  <a:pt x="899400" y="695801"/>
                </a:cubicBezTo>
                <a:cubicBezTo>
                  <a:pt x="909801" y="699836"/>
                  <a:pt x="912581" y="699388"/>
                  <a:pt x="921009" y="699029"/>
                </a:cubicBezTo>
                <a:cubicBezTo>
                  <a:pt x="929437" y="698671"/>
                  <a:pt x="923788" y="687822"/>
                  <a:pt x="925402" y="683428"/>
                </a:cubicBezTo>
                <a:cubicBezTo>
                  <a:pt x="927016" y="679035"/>
                  <a:pt x="942976" y="690242"/>
                  <a:pt x="952211" y="687822"/>
                </a:cubicBezTo>
                <a:cubicBezTo>
                  <a:pt x="961447" y="685401"/>
                  <a:pt x="970234" y="666661"/>
                  <a:pt x="977765" y="661461"/>
                </a:cubicBezTo>
                <a:cubicBezTo>
                  <a:pt x="985386" y="656261"/>
                  <a:pt x="978572" y="651419"/>
                  <a:pt x="963778" y="652674"/>
                </a:cubicBezTo>
                <a:cubicBezTo>
                  <a:pt x="948984" y="653840"/>
                  <a:pt x="940555" y="648281"/>
                  <a:pt x="932575" y="642273"/>
                </a:cubicBezTo>
                <a:cubicBezTo>
                  <a:pt x="924596" y="636266"/>
                  <a:pt x="925402" y="631514"/>
                  <a:pt x="933741" y="632321"/>
                </a:cubicBezTo>
                <a:cubicBezTo>
                  <a:pt x="942169" y="633128"/>
                  <a:pt x="962164" y="649536"/>
                  <a:pt x="969696" y="649894"/>
                </a:cubicBezTo>
                <a:cubicBezTo>
                  <a:pt x="977317" y="650253"/>
                  <a:pt x="990497" y="635100"/>
                  <a:pt x="996863" y="630348"/>
                </a:cubicBezTo>
                <a:cubicBezTo>
                  <a:pt x="1003229" y="625506"/>
                  <a:pt x="990856" y="623534"/>
                  <a:pt x="986462" y="619947"/>
                </a:cubicBezTo>
                <a:cubicBezTo>
                  <a:pt x="982069" y="616361"/>
                  <a:pt x="994084" y="613940"/>
                  <a:pt x="1000450" y="613940"/>
                </a:cubicBezTo>
                <a:cubicBezTo>
                  <a:pt x="1006816" y="613940"/>
                  <a:pt x="1009685" y="619499"/>
                  <a:pt x="1012016" y="622368"/>
                </a:cubicBezTo>
                <a:cubicBezTo>
                  <a:pt x="1014437" y="625148"/>
                  <a:pt x="1025645" y="620396"/>
                  <a:pt x="1031204" y="620396"/>
                </a:cubicBezTo>
                <a:cubicBezTo>
                  <a:pt x="1036763" y="620396"/>
                  <a:pt x="1030397" y="611160"/>
                  <a:pt x="1021251" y="607574"/>
                </a:cubicBezTo>
                <a:cubicBezTo>
                  <a:pt x="1012016" y="603988"/>
                  <a:pt x="1021610" y="597173"/>
                  <a:pt x="1024479" y="602822"/>
                </a:cubicBezTo>
                <a:cubicBezTo>
                  <a:pt x="1027259" y="608381"/>
                  <a:pt x="1033625" y="607215"/>
                  <a:pt x="1036852" y="613581"/>
                </a:cubicBezTo>
                <a:cubicBezTo>
                  <a:pt x="1041515" y="622906"/>
                  <a:pt x="1044474" y="616809"/>
                  <a:pt x="1052454" y="613940"/>
                </a:cubicBezTo>
                <a:cubicBezTo>
                  <a:pt x="1060434" y="611160"/>
                  <a:pt x="1064468" y="606319"/>
                  <a:pt x="1068862" y="601567"/>
                </a:cubicBezTo>
                <a:cubicBezTo>
                  <a:pt x="1073255" y="596725"/>
                  <a:pt x="1074062" y="602374"/>
                  <a:pt x="1079263" y="594752"/>
                </a:cubicBezTo>
                <a:cubicBezTo>
                  <a:pt x="1084463" y="587131"/>
                  <a:pt x="1076842" y="579958"/>
                  <a:pt x="1070476" y="575116"/>
                </a:cubicBezTo>
                <a:cubicBezTo>
                  <a:pt x="1064110" y="570364"/>
                  <a:pt x="1070834" y="565522"/>
                  <a:pt x="1064468" y="562295"/>
                </a:cubicBezTo>
                <a:cubicBezTo>
                  <a:pt x="1058102" y="559067"/>
                  <a:pt x="1056847" y="553059"/>
                  <a:pt x="1064827" y="554673"/>
                </a:cubicBezTo>
                <a:cubicBezTo>
                  <a:pt x="1072807" y="556287"/>
                  <a:pt x="1079173" y="553866"/>
                  <a:pt x="1082849" y="548307"/>
                </a:cubicBezTo>
                <a:cubicBezTo>
                  <a:pt x="1086436" y="542748"/>
                  <a:pt x="1070834" y="541493"/>
                  <a:pt x="1078097" y="537548"/>
                </a:cubicBezTo>
                <a:cubicBezTo>
                  <a:pt x="1085270" y="533513"/>
                  <a:pt x="1079263" y="529568"/>
                  <a:pt x="1072090" y="529568"/>
                </a:cubicBezTo>
                <a:cubicBezTo>
                  <a:pt x="1064917" y="529568"/>
                  <a:pt x="1058909" y="525982"/>
                  <a:pt x="1058461" y="519974"/>
                </a:cubicBezTo>
                <a:cubicBezTo>
                  <a:pt x="1058102" y="513967"/>
                  <a:pt x="1045639" y="518002"/>
                  <a:pt x="1038108" y="514415"/>
                </a:cubicBezTo>
                <a:cubicBezTo>
                  <a:pt x="1030486" y="510829"/>
                  <a:pt x="1013720" y="511636"/>
                  <a:pt x="1009685" y="511994"/>
                </a:cubicBezTo>
                <a:cubicBezTo>
                  <a:pt x="1005650" y="512353"/>
                  <a:pt x="1005291" y="528761"/>
                  <a:pt x="1011299" y="529209"/>
                </a:cubicBezTo>
                <a:cubicBezTo>
                  <a:pt x="1017306" y="529568"/>
                  <a:pt x="1022058" y="536024"/>
                  <a:pt x="1016858" y="537996"/>
                </a:cubicBezTo>
                <a:cubicBezTo>
                  <a:pt x="1011657" y="539969"/>
                  <a:pt x="1017665" y="546424"/>
                  <a:pt x="1013630" y="545976"/>
                </a:cubicBezTo>
                <a:cubicBezTo>
                  <a:pt x="1009595" y="545617"/>
                  <a:pt x="1003229" y="543555"/>
                  <a:pt x="1002064" y="553956"/>
                </a:cubicBezTo>
                <a:cubicBezTo>
                  <a:pt x="1000898" y="564357"/>
                  <a:pt x="1000091" y="568392"/>
                  <a:pt x="993277" y="571978"/>
                </a:cubicBezTo>
                <a:cubicBezTo>
                  <a:pt x="986462" y="575565"/>
                  <a:pt x="991663" y="560412"/>
                  <a:pt x="985297" y="560770"/>
                </a:cubicBezTo>
                <a:cubicBezTo>
                  <a:pt x="978931" y="561219"/>
                  <a:pt x="978124" y="573592"/>
                  <a:pt x="982876" y="574758"/>
                </a:cubicBezTo>
                <a:cubicBezTo>
                  <a:pt x="987718" y="575923"/>
                  <a:pt x="988435" y="579958"/>
                  <a:pt x="989690" y="585965"/>
                </a:cubicBezTo>
                <a:cubicBezTo>
                  <a:pt x="990856" y="591973"/>
                  <a:pt x="980903" y="587579"/>
                  <a:pt x="976868" y="594752"/>
                </a:cubicBezTo>
                <a:cubicBezTo>
                  <a:pt x="972834" y="601925"/>
                  <a:pt x="972475" y="591525"/>
                  <a:pt x="966916" y="586772"/>
                </a:cubicBezTo>
                <a:cubicBezTo>
                  <a:pt x="961357" y="581931"/>
                  <a:pt x="954543" y="573951"/>
                  <a:pt x="954901" y="567943"/>
                </a:cubicBezTo>
                <a:cubicBezTo>
                  <a:pt x="955260" y="562653"/>
                  <a:pt x="958129" y="560770"/>
                  <a:pt x="962523" y="559963"/>
                </a:cubicBezTo>
                <a:cubicBezTo>
                  <a:pt x="966916" y="559156"/>
                  <a:pt x="962523" y="555122"/>
                  <a:pt x="962164" y="547949"/>
                </a:cubicBezTo>
                <a:cubicBezTo>
                  <a:pt x="961805" y="540776"/>
                  <a:pt x="956605" y="543107"/>
                  <a:pt x="950149" y="535575"/>
                </a:cubicBezTo>
                <a:cubicBezTo>
                  <a:pt x="943783" y="527954"/>
                  <a:pt x="936969" y="527954"/>
                  <a:pt x="933382" y="531541"/>
                </a:cubicBezTo>
                <a:cubicBezTo>
                  <a:pt x="929796" y="535127"/>
                  <a:pt x="932217" y="541941"/>
                  <a:pt x="926568" y="544362"/>
                </a:cubicBezTo>
                <a:cubicBezTo>
                  <a:pt x="921009" y="546783"/>
                  <a:pt x="923340" y="557991"/>
                  <a:pt x="918588" y="558708"/>
                </a:cubicBezTo>
                <a:cubicBezTo>
                  <a:pt x="913746" y="559515"/>
                  <a:pt x="916616" y="539162"/>
                  <a:pt x="912581" y="537100"/>
                </a:cubicBezTo>
                <a:cubicBezTo>
                  <a:pt x="908546" y="535127"/>
                  <a:pt x="908994" y="530285"/>
                  <a:pt x="915002" y="529478"/>
                </a:cubicBezTo>
                <a:cubicBezTo>
                  <a:pt x="921009" y="528671"/>
                  <a:pt x="924596" y="522305"/>
                  <a:pt x="919395" y="522305"/>
                </a:cubicBezTo>
                <a:cubicBezTo>
                  <a:pt x="914195" y="522305"/>
                  <a:pt x="904960" y="516746"/>
                  <a:pt x="901373" y="515132"/>
                </a:cubicBezTo>
                <a:cubicBezTo>
                  <a:pt x="897787" y="513518"/>
                  <a:pt x="891779" y="521947"/>
                  <a:pt x="887744" y="518719"/>
                </a:cubicBezTo>
                <a:cubicBezTo>
                  <a:pt x="883710" y="515491"/>
                  <a:pt x="888103" y="507511"/>
                  <a:pt x="888551" y="503118"/>
                </a:cubicBezTo>
                <a:cubicBezTo>
                  <a:pt x="888910" y="498724"/>
                  <a:pt x="894917" y="505090"/>
                  <a:pt x="898952" y="499531"/>
                </a:cubicBezTo>
                <a:cubicBezTo>
                  <a:pt x="902987" y="493972"/>
                  <a:pt x="887744" y="493972"/>
                  <a:pt x="887744" y="487965"/>
                </a:cubicBezTo>
                <a:cubicBezTo>
                  <a:pt x="887744" y="481957"/>
                  <a:pt x="875730" y="480343"/>
                  <a:pt x="871785" y="478371"/>
                </a:cubicBezTo>
                <a:cubicBezTo>
                  <a:pt x="867750" y="476398"/>
                  <a:pt x="874564" y="466356"/>
                  <a:pt x="872592" y="462411"/>
                </a:cubicBezTo>
                <a:cubicBezTo>
                  <a:pt x="870619" y="458376"/>
                  <a:pt x="855825" y="445196"/>
                  <a:pt x="849369" y="446451"/>
                </a:cubicBezTo>
                <a:cubicBezTo>
                  <a:pt x="843003" y="447617"/>
                  <a:pt x="841389" y="438023"/>
                  <a:pt x="844976" y="438471"/>
                </a:cubicBezTo>
                <a:cubicBezTo>
                  <a:pt x="848562" y="438830"/>
                  <a:pt x="851341" y="436499"/>
                  <a:pt x="858156" y="428877"/>
                </a:cubicBezTo>
                <a:cubicBezTo>
                  <a:pt x="864970" y="421256"/>
                  <a:pt x="865777" y="418925"/>
                  <a:pt x="860935" y="417311"/>
                </a:cubicBezTo>
                <a:cubicBezTo>
                  <a:pt x="856183" y="415697"/>
                  <a:pt x="853762" y="410945"/>
                  <a:pt x="862101" y="411304"/>
                </a:cubicBezTo>
                <a:cubicBezTo>
                  <a:pt x="870529" y="411662"/>
                  <a:pt x="885324" y="417311"/>
                  <a:pt x="890076" y="413725"/>
                </a:cubicBezTo>
                <a:cubicBezTo>
                  <a:pt x="894917" y="410138"/>
                  <a:pt x="910070" y="386557"/>
                  <a:pt x="916078" y="378129"/>
                </a:cubicBezTo>
                <a:cubicBezTo>
                  <a:pt x="922085" y="369700"/>
                  <a:pt x="911684" y="368894"/>
                  <a:pt x="897249" y="370149"/>
                </a:cubicBezTo>
                <a:cubicBezTo>
                  <a:pt x="882903" y="371314"/>
                  <a:pt x="879675" y="364590"/>
                  <a:pt x="867660" y="363783"/>
                </a:cubicBezTo>
                <a:cubicBezTo>
                  <a:pt x="855645" y="362976"/>
                  <a:pt x="833319" y="366204"/>
                  <a:pt x="830092" y="369790"/>
                </a:cubicBezTo>
                <a:cubicBezTo>
                  <a:pt x="826864" y="373377"/>
                  <a:pt x="836099" y="376604"/>
                  <a:pt x="834933" y="380550"/>
                </a:cubicBezTo>
                <a:cubicBezTo>
                  <a:pt x="833768" y="384584"/>
                  <a:pt x="826505" y="377770"/>
                  <a:pt x="823367" y="379384"/>
                </a:cubicBezTo>
                <a:cubicBezTo>
                  <a:pt x="820139" y="380998"/>
                  <a:pt x="824533" y="386198"/>
                  <a:pt x="823367" y="400186"/>
                </a:cubicBezTo>
                <a:cubicBezTo>
                  <a:pt x="822201" y="414173"/>
                  <a:pt x="826146" y="414980"/>
                  <a:pt x="830181" y="420180"/>
                </a:cubicBezTo>
                <a:cubicBezTo>
                  <a:pt x="834216" y="425381"/>
                  <a:pt x="833409" y="432195"/>
                  <a:pt x="833409" y="440982"/>
                </a:cubicBezTo>
                <a:cubicBezTo>
                  <a:pt x="833409" y="449769"/>
                  <a:pt x="824981" y="449410"/>
                  <a:pt x="822201" y="451383"/>
                </a:cubicBezTo>
                <a:cubicBezTo>
                  <a:pt x="819422" y="453355"/>
                  <a:pt x="829374" y="456583"/>
                  <a:pt x="827760" y="462142"/>
                </a:cubicBezTo>
                <a:cubicBezTo>
                  <a:pt x="826146" y="467701"/>
                  <a:pt x="817808" y="458914"/>
                  <a:pt x="812966" y="460528"/>
                </a:cubicBezTo>
                <a:cubicBezTo>
                  <a:pt x="808214" y="462142"/>
                  <a:pt x="804179" y="475681"/>
                  <a:pt x="809380" y="480164"/>
                </a:cubicBezTo>
                <a:cubicBezTo>
                  <a:pt x="814580" y="484558"/>
                  <a:pt x="816553" y="483751"/>
                  <a:pt x="812608" y="488951"/>
                </a:cubicBezTo>
                <a:cubicBezTo>
                  <a:pt x="808573" y="494151"/>
                  <a:pt x="804179" y="501773"/>
                  <a:pt x="813773" y="509304"/>
                </a:cubicBezTo>
                <a:cubicBezTo>
                  <a:pt x="823367" y="516926"/>
                  <a:pt x="840941" y="516119"/>
                  <a:pt x="850176" y="522126"/>
                </a:cubicBezTo>
                <a:cubicBezTo>
                  <a:pt x="859411" y="528133"/>
                  <a:pt x="846141" y="524547"/>
                  <a:pt x="849817" y="531361"/>
                </a:cubicBezTo>
                <a:cubicBezTo>
                  <a:pt x="853404" y="538176"/>
                  <a:pt x="843810" y="540596"/>
                  <a:pt x="844258" y="545797"/>
                </a:cubicBezTo>
                <a:cubicBezTo>
                  <a:pt x="844617" y="550997"/>
                  <a:pt x="848293" y="548218"/>
                  <a:pt x="853045" y="539431"/>
                </a:cubicBezTo>
                <a:cubicBezTo>
                  <a:pt x="857887" y="530644"/>
                  <a:pt x="861473" y="541852"/>
                  <a:pt x="861025" y="549473"/>
                </a:cubicBezTo>
                <a:cubicBezTo>
                  <a:pt x="860666" y="557094"/>
                  <a:pt x="853852" y="552701"/>
                  <a:pt x="848652" y="560232"/>
                </a:cubicBezTo>
                <a:cubicBezTo>
                  <a:pt x="843451" y="567854"/>
                  <a:pt x="838699" y="569019"/>
                  <a:pt x="831078" y="567405"/>
                </a:cubicBezTo>
                <a:cubicBezTo>
                  <a:pt x="823457" y="565791"/>
                  <a:pt x="827850" y="578165"/>
                  <a:pt x="831078" y="584979"/>
                </a:cubicBezTo>
                <a:cubicBezTo>
                  <a:pt x="834306" y="591793"/>
                  <a:pt x="830271" y="594214"/>
                  <a:pt x="821484" y="591793"/>
                </a:cubicBezTo>
                <a:cubicBezTo>
                  <a:pt x="812697" y="589373"/>
                  <a:pt x="807497" y="583814"/>
                  <a:pt x="811890" y="576999"/>
                </a:cubicBezTo>
                <a:cubicBezTo>
                  <a:pt x="816284" y="570185"/>
                  <a:pt x="819512" y="562205"/>
                  <a:pt x="814311" y="563012"/>
                </a:cubicBezTo>
                <a:cubicBezTo>
                  <a:pt x="809111" y="563819"/>
                  <a:pt x="797096" y="562653"/>
                  <a:pt x="793509" y="557005"/>
                </a:cubicBezTo>
                <a:cubicBezTo>
                  <a:pt x="789923" y="551446"/>
                  <a:pt x="795930" y="553777"/>
                  <a:pt x="806690" y="555032"/>
                </a:cubicBezTo>
                <a:cubicBezTo>
                  <a:pt x="817449" y="556198"/>
                  <a:pt x="808304" y="547859"/>
                  <a:pt x="816284" y="547859"/>
                </a:cubicBezTo>
                <a:cubicBezTo>
                  <a:pt x="824264" y="547859"/>
                  <a:pt x="830271" y="552252"/>
                  <a:pt x="837085" y="546245"/>
                </a:cubicBezTo>
                <a:cubicBezTo>
                  <a:pt x="843900" y="540238"/>
                  <a:pt x="832692" y="528671"/>
                  <a:pt x="827133" y="530644"/>
                </a:cubicBezTo>
                <a:cubicBezTo>
                  <a:pt x="821574" y="532616"/>
                  <a:pt x="812787" y="535037"/>
                  <a:pt x="812787" y="529478"/>
                </a:cubicBezTo>
                <a:cubicBezTo>
                  <a:pt x="812787" y="523919"/>
                  <a:pt x="822381" y="527864"/>
                  <a:pt x="827581" y="526699"/>
                </a:cubicBezTo>
                <a:cubicBezTo>
                  <a:pt x="832782" y="525533"/>
                  <a:pt x="824802" y="518271"/>
                  <a:pt x="816822" y="520333"/>
                </a:cubicBezTo>
                <a:cubicBezTo>
                  <a:pt x="808842" y="522305"/>
                  <a:pt x="803193" y="522754"/>
                  <a:pt x="796827" y="515939"/>
                </a:cubicBezTo>
                <a:cubicBezTo>
                  <a:pt x="790461" y="509125"/>
                  <a:pt x="778805" y="505180"/>
                  <a:pt x="776025" y="520691"/>
                </a:cubicBezTo>
                <a:cubicBezTo>
                  <a:pt x="773246" y="536293"/>
                  <a:pt x="762038" y="527864"/>
                  <a:pt x="757645" y="533065"/>
                </a:cubicBezTo>
                <a:cubicBezTo>
                  <a:pt x="753251" y="538265"/>
                  <a:pt x="762845" y="541852"/>
                  <a:pt x="773604" y="542300"/>
                </a:cubicBezTo>
                <a:cubicBezTo>
                  <a:pt x="784364" y="542748"/>
                  <a:pt x="792434" y="552701"/>
                  <a:pt x="787233" y="552701"/>
                </a:cubicBezTo>
                <a:cubicBezTo>
                  <a:pt x="782033" y="552701"/>
                  <a:pt x="784454" y="560322"/>
                  <a:pt x="778805" y="557543"/>
                </a:cubicBezTo>
                <a:cubicBezTo>
                  <a:pt x="773246" y="554763"/>
                  <a:pt x="767597" y="557543"/>
                  <a:pt x="771632" y="562295"/>
                </a:cubicBezTo>
                <a:cubicBezTo>
                  <a:pt x="775667" y="567136"/>
                  <a:pt x="770018" y="569109"/>
                  <a:pt x="770466" y="573861"/>
                </a:cubicBezTo>
                <a:cubicBezTo>
                  <a:pt x="770825" y="578703"/>
                  <a:pt x="762038" y="574220"/>
                  <a:pt x="753699" y="573502"/>
                </a:cubicBezTo>
                <a:cubicBezTo>
                  <a:pt x="745271" y="572695"/>
                  <a:pt x="729670" y="575475"/>
                  <a:pt x="718552" y="577896"/>
                </a:cubicBezTo>
                <a:cubicBezTo>
                  <a:pt x="707344" y="580317"/>
                  <a:pt x="694971" y="576282"/>
                  <a:pt x="690129" y="571082"/>
                </a:cubicBezTo>
                <a:cubicBezTo>
                  <a:pt x="685287" y="565881"/>
                  <a:pt x="678921" y="566688"/>
                  <a:pt x="670941" y="566688"/>
                </a:cubicBezTo>
                <a:cubicBezTo>
                  <a:pt x="662962" y="566688"/>
                  <a:pt x="665382" y="559067"/>
                  <a:pt x="654982" y="558708"/>
                </a:cubicBezTo>
                <a:cubicBezTo>
                  <a:pt x="644581" y="558260"/>
                  <a:pt x="647002" y="549473"/>
                  <a:pt x="645746" y="544273"/>
                </a:cubicBezTo>
                <a:cubicBezTo>
                  <a:pt x="644581" y="539072"/>
                  <a:pt x="623779" y="540686"/>
                  <a:pt x="616158" y="545438"/>
                </a:cubicBezTo>
                <a:cubicBezTo>
                  <a:pt x="608537" y="550280"/>
                  <a:pt x="593742" y="548218"/>
                  <a:pt x="589797" y="557005"/>
                </a:cubicBezTo>
                <a:cubicBezTo>
                  <a:pt x="585762" y="565791"/>
                  <a:pt x="593384" y="564626"/>
                  <a:pt x="597777" y="564626"/>
                </a:cubicBezTo>
                <a:cubicBezTo>
                  <a:pt x="603874" y="564626"/>
                  <a:pt x="603336" y="557453"/>
                  <a:pt x="614544" y="559067"/>
                </a:cubicBezTo>
                <a:cubicBezTo>
                  <a:pt x="625752" y="560681"/>
                  <a:pt x="633732" y="547500"/>
                  <a:pt x="638573" y="552252"/>
                </a:cubicBezTo>
                <a:cubicBezTo>
                  <a:pt x="643415" y="557094"/>
                  <a:pt x="619386" y="566240"/>
                  <a:pt x="608985" y="567854"/>
                </a:cubicBezTo>
                <a:cubicBezTo>
                  <a:pt x="598584" y="569468"/>
                  <a:pt x="601005" y="577806"/>
                  <a:pt x="610957" y="592600"/>
                </a:cubicBezTo>
                <a:cubicBezTo>
                  <a:pt x="620910" y="607395"/>
                  <a:pt x="606564" y="598966"/>
                  <a:pt x="606564" y="606229"/>
                </a:cubicBezTo>
                <a:cubicBezTo>
                  <a:pt x="606564" y="613492"/>
                  <a:pt x="587735" y="603808"/>
                  <a:pt x="595356" y="601387"/>
                </a:cubicBezTo>
                <a:cubicBezTo>
                  <a:pt x="602978" y="598966"/>
                  <a:pt x="599391" y="591345"/>
                  <a:pt x="593384" y="586593"/>
                </a:cubicBezTo>
                <a:cubicBezTo>
                  <a:pt x="587376" y="581751"/>
                  <a:pt x="583431" y="586593"/>
                  <a:pt x="584238" y="581393"/>
                </a:cubicBezTo>
                <a:cubicBezTo>
                  <a:pt x="585045" y="576192"/>
                  <a:pt x="577872" y="581751"/>
                  <a:pt x="572224" y="577358"/>
                </a:cubicBezTo>
                <a:cubicBezTo>
                  <a:pt x="566664" y="572964"/>
                  <a:pt x="563795" y="569378"/>
                  <a:pt x="556264" y="573323"/>
                </a:cubicBezTo>
                <a:cubicBezTo>
                  <a:pt x="548642" y="577358"/>
                  <a:pt x="539856" y="576103"/>
                  <a:pt x="523089" y="578882"/>
                </a:cubicBezTo>
                <a:cubicBezTo>
                  <a:pt x="506322" y="581662"/>
                  <a:pt x="475478" y="580855"/>
                  <a:pt x="469919" y="575296"/>
                </a:cubicBezTo>
                <a:cubicBezTo>
                  <a:pt x="464360" y="569737"/>
                  <a:pt x="484265" y="559694"/>
                  <a:pt x="490272" y="561308"/>
                </a:cubicBezTo>
                <a:cubicBezTo>
                  <a:pt x="496100" y="562833"/>
                  <a:pt x="492693" y="554942"/>
                  <a:pt x="483458" y="547680"/>
                </a:cubicBezTo>
                <a:cubicBezTo>
                  <a:pt x="474223" y="540507"/>
                  <a:pt x="453870" y="536113"/>
                  <a:pt x="454318" y="540507"/>
                </a:cubicBezTo>
                <a:cubicBezTo>
                  <a:pt x="454677" y="544900"/>
                  <a:pt x="442751" y="540865"/>
                  <a:pt x="427957" y="538086"/>
                </a:cubicBezTo>
                <a:cubicBezTo>
                  <a:pt x="413163" y="535306"/>
                  <a:pt x="411190" y="530106"/>
                  <a:pt x="401597" y="529658"/>
                </a:cubicBezTo>
                <a:cubicBezTo>
                  <a:pt x="392361" y="529299"/>
                  <a:pt x="377657" y="526430"/>
                  <a:pt x="366449" y="517643"/>
                </a:cubicBezTo>
                <a:cubicBezTo>
                  <a:pt x="355241" y="508856"/>
                  <a:pt x="328881" y="511277"/>
                  <a:pt x="325653" y="519257"/>
                </a:cubicBezTo>
                <a:cubicBezTo>
                  <a:pt x="322425" y="527237"/>
                  <a:pt x="313638" y="526878"/>
                  <a:pt x="304851" y="526878"/>
                </a:cubicBezTo>
                <a:cubicBezTo>
                  <a:pt x="296064" y="526878"/>
                  <a:pt x="308796" y="517015"/>
                  <a:pt x="305658" y="515312"/>
                </a:cubicBezTo>
                <a:cubicBezTo>
                  <a:pt x="301444" y="513070"/>
                  <a:pt x="306017" y="502131"/>
                  <a:pt x="299651" y="501324"/>
                </a:cubicBezTo>
                <a:cubicBezTo>
                  <a:pt x="293285" y="500517"/>
                  <a:pt x="287277" y="527685"/>
                  <a:pt x="275263" y="526878"/>
                </a:cubicBezTo>
                <a:cubicBezTo>
                  <a:pt x="263248" y="526071"/>
                  <a:pt x="258047" y="498097"/>
                  <a:pt x="248095" y="490924"/>
                </a:cubicBezTo>
                <a:cubicBezTo>
                  <a:pt x="238142" y="483751"/>
                  <a:pt x="228907" y="483302"/>
                  <a:pt x="237336" y="494151"/>
                </a:cubicBezTo>
                <a:cubicBezTo>
                  <a:pt x="245764" y="504911"/>
                  <a:pt x="230163" y="497379"/>
                  <a:pt x="230970" y="504552"/>
                </a:cubicBezTo>
                <a:cubicBezTo>
                  <a:pt x="231777" y="511725"/>
                  <a:pt x="217341" y="520153"/>
                  <a:pt x="217789" y="516119"/>
                </a:cubicBezTo>
                <a:cubicBezTo>
                  <a:pt x="218148" y="512084"/>
                  <a:pt x="209809" y="507690"/>
                  <a:pt x="200215" y="518898"/>
                </a:cubicBezTo>
                <a:cubicBezTo>
                  <a:pt x="190622" y="530106"/>
                  <a:pt x="183807" y="528492"/>
                  <a:pt x="183000" y="524457"/>
                </a:cubicBezTo>
                <a:cubicBezTo>
                  <a:pt x="182193" y="520422"/>
                  <a:pt x="153860" y="534858"/>
                  <a:pt x="155026" y="539610"/>
                </a:cubicBezTo>
                <a:cubicBezTo>
                  <a:pt x="156191" y="544452"/>
                  <a:pt x="150632" y="548038"/>
                  <a:pt x="143011" y="547590"/>
                </a:cubicBezTo>
                <a:cubicBezTo>
                  <a:pt x="135390" y="547142"/>
                  <a:pt x="141397" y="540776"/>
                  <a:pt x="147404" y="537548"/>
                </a:cubicBezTo>
                <a:cubicBezTo>
                  <a:pt x="154129" y="533961"/>
                  <a:pt x="172600" y="519167"/>
                  <a:pt x="182193" y="517553"/>
                </a:cubicBezTo>
                <a:cubicBezTo>
                  <a:pt x="191787" y="515939"/>
                  <a:pt x="210168" y="508318"/>
                  <a:pt x="210616" y="503925"/>
                </a:cubicBezTo>
                <a:cubicBezTo>
                  <a:pt x="210975" y="499531"/>
                  <a:pt x="201471" y="503118"/>
                  <a:pt x="195015" y="501952"/>
                </a:cubicBezTo>
                <a:cubicBezTo>
                  <a:pt x="188649" y="500786"/>
                  <a:pt x="177441" y="507959"/>
                  <a:pt x="166592" y="512712"/>
                </a:cubicBezTo>
                <a:cubicBezTo>
                  <a:pt x="155833" y="517553"/>
                  <a:pt x="143370" y="515939"/>
                  <a:pt x="146598" y="522305"/>
                </a:cubicBezTo>
                <a:cubicBezTo>
                  <a:pt x="149825" y="528671"/>
                  <a:pt x="136645" y="521498"/>
                  <a:pt x="133776" y="525892"/>
                </a:cubicBezTo>
                <a:cubicBezTo>
                  <a:pt x="130996" y="530285"/>
                  <a:pt x="125796" y="525533"/>
                  <a:pt x="129741" y="523112"/>
                </a:cubicBezTo>
                <a:cubicBezTo>
                  <a:pt x="133776" y="520691"/>
                  <a:pt x="120147" y="516298"/>
                  <a:pt x="120147" y="519078"/>
                </a:cubicBezTo>
                <a:cubicBezTo>
                  <a:pt x="120147" y="521857"/>
                  <a:pt x="117726" y="525444"/>
                  <a:pt x="108132" y="525444"/>
                </a:cubicBezTo>
                <a:cubicBezTo>
                  <a:pt x="98539" y="525444"/>
                  <a:pt x="88945" y="532258"/>
                  <a:pt x="95311" y="537010"/>
                </a:cubicBezTo>
                <a:cubicBezTo>
                  <a:pt x="101677" y="541852"/>
                  <a:pt x="105712" y="544183"/>
                  <a:pt x="102484" y="547411"/>
                </a:cubicBezTo>
                <a:cubicBezTo>
                  <a:pt x="99256" y="550639"/>
                  <a:pt x="89304" y="538983"/>
                  <a:pt x="75316" y="540238"/>
                </a:cubicBezTo>
                <a:cubicBezTo>
                  <a:pt x="61329" y="541403"/>
                  <a:pt x="33354" y="524637"/>
                  <a:pt x="33354" y="520691"/>
                </a:cubicBezTo>
                <a:cubicBezTo>
                  <a:pt x="33354" y="517464"/>
                  <a:pt x="13718" y="519436"/>
                  <a:pt x="0" y="518002"/>
                </a:cubicBezTo>
                <a:lnTo>
                  <a:pt x="0" y="794340"/>
                </a:lnTo>
                <a:cubicBezTo>
                  <a:pt x="0" y="794340"/>
                  <a:pt x="6904" y="799541"/>
                  <a:pt x="9594" y="796313"/>
                </a:cubicBezTo>
                <a:cubicBezTo>
                  <a:pt x="12284" y="793085"/>
                  <a:pt x="17036" y="797389"/>
                  <a:pt x="26092" y="793085"/>
                </a:cubicBezTo>
                <a:cubicBezTo>
                  <a:pt x="35148" y="788781"/>
                  <a:pt x="38375" y="797927"/>
                  <a:pt x="38375" y="802141"/>
                </a:cubicBezTo>
                <a:cubicBezTo>
                  <a:pt x="38375" y="806355"/>
                  <a:pt x="51197" y="813348"/>
                  <a:pt x="56487" y="820252"/>
                </a:cubicBezTo>
                <a:cubicBezTo>
                  <a:pt x="61777" y="827156"/>
                  <a:pt x="64467" y="833074"/>
                  <a:pt x="70385" y="829308"/>
                </a:cubicBezTo>
                <a:cubicBezTo>
                  <a:pt x="76213" y="825543"/>
                  <a:pt x="86883" y="823480"/>
                  <a:pt x="86883" y="816487"/>
                </a:cubicBezTo>
                <a:cubicBezTo>
                  <a:pt x="86883" y="809493"/>
                  <a:pt x="111360" y="808507"/>
                  <a:pt x="111360" y="817563"/>
                </a:cubicBezTo>
                <a:cubicBezTo>
                  <a:pt x="111360" y="826619"/>
                  <a:pt x="136376" y="837288"/>
                  <a:pt x="150274" y="861766"/>
                </a:cubicBezTo>
                <a:cubicBezTo>
                  <a:pt x="164171" y="886333"/>
                  <a:pt x="162019" y="891624"/>
                  <a:pt x="182283" y="899603"/>
                </a:cubicBezTo>
                <a:cubicBezTo>
                  <a:pt x="202547" y="907583"/>
                  <a:pt x="202009" y="911887"/>
                  <a:pt x="199319" y="918791"/>
                </a:cubicBezTo>
                <a:cubicBezTo>
                  <a:pt x="196629" y="925695"/>
                  <a:pt x="211603" y="929461"/>
                  <a:pt x="203085" y="935289"/>
                </a:cubicBezTo>
                <a:cubicBezTo>
                  <a:pt x="199857" y="937530"/>
                  <a:pt x="195194" y="940848"/>
                  <a:pt x="190801" y="943986"/>
                </a:cubicBezTo>
                <a:cubicBezTo>
                  <a:pt x="191160" y="947483"/>
                  <a:pt x="194387" y="949725"/>
                  <a:pt x="198422" y="953132"/>
                </a:cubicBezTo>
                <a:cubicBezTo>
                  <a:pt x="203174" y="957166"/>
                  <a:pt x="189635" y="957166"/>
                  <a:pt x="193581" y="960753"/>
                </a:cubicBezTo>
                <a:cubicBezTo>
                  <a:pt x="197615" y="964339"/>
                  <a:pt x="192773" y="969988"/>
                  <a:pt x="196808" y="974382"/>
                </a:cubicBezTo>
                <a:cubicBezTo>
                  <a:pt x="200843" y="978775"/>
                  <a:pt x="208016" y="977161"/>
                  <a:pt x="212410" y="973575"/>
                </a:cubicBezTo>
                <a:cubicBezTo>
                  <a:pt x="216803" y="969988"/>
                  <a:pt x="220031" y="977968"/>
                  <a:pt x="216444" y="983975"/>
                </a:cubicBezTo>
                <a:cubicBezTo>
                  <a:pt x="212858" y="989983"/>
                  <a:pt x="220479" y="994376"/>
                  <a:pt x="224066" y="989983"/>
                </a:cubicBezTo>
                <a:cubicBezTo>
                  <a:pt x="227652" y="985589"/>
                  <a:pt x="235273" y="997156"/>
                  <a:pt x="238860" y="999218"/>
                </a:cubicBezTo>
                <a:cubicBezTo>
                  <a:pt x="242446" y="1001191"/>
                  <a:pt x="246033" y="1007198"/>
                  <a:pt x="240025" y="1007198"/>
                </a:cubicBezTo>
                <a:cubicBezTo>
                  <a:pt x="234018" y="1007198"/>
                  <a:pt x="234825" y="1017599"/>
                  <a:pt x="239219" y="1017957"/>
                </a:cubicBezTo>
                <a:cubicBezTo>
                  <a:pt x="243612" y="1018406"/>
                  <a:pt x="243253" y="1023965"/>
                  <a:pt x="243253" y="1027551"/>
                </a:cubicBezTo>
                <a:cubicBezTo>
                  <a:pt x="243253" y="1031138"/>
                  <a:pt x="257241" y="1036338"/>
                  <a:pt x="262441" y="1034724"/>
                </a:cubicBezTo>
                <a:cubicBezTo>
                  <a:pt x="267641" y="1033110"/>
                  <a:pt x="272393" y="1037952"/>
                  <a:pt x="274814" y="1042345"/>
                </a:cubicBezTo>
                <a:cubicBezTo>
                  <a:pt x="277235" y="1046739"/>
                  <a:pt x="286829" y="1049967"/>
                  <a:pt x="290416" y="1047187"/>
                </a:cubicBezTo>
                <a:cubicBezTo>
                  <a:pt x="294002" y="1044408"/>
                  <a:pt x="296423" y="1052388"/>
                  <a:pt x="297230" y="1057947"/>
                </a:cubicBezTo>
                <a:cubicBezTo>
                  <a:pt x="298037" y="1063506"/>
                  <a:pt x="306017" y="1060368"/>
                  <a:pt x="310858" y="1059919"/>
                </a:cubicBezTo>
                <a:cubicBezTo>
                  <a:pt x="315700" y="1059561"/>
                  <a:pt x="318480" y="1066285"/>
                  <a:pt x="321618" y="1065120"/>
                </a:cubicBezTo>
                <a:cubicBezTo>
                  <a:pt x="328701" y="1062430"/>
                  <a:pt x="330763" y="1074803"/>
                  <a:pt x="335426" y="1081976"/>
                </a:cubicBezTo>
                <a:lnTo>
                  <a:pt x="832333" y="1079286"/>
                </a:lnTo>
                <a:cubicBezTo>
                  <a:pt x="832333" y="1079286"/>
                  <a:pt x="832692" y="1066913"/>
                  <a:pt x="838520" y="1071217"/>
                </a:cubicBezTo>
                <a:cubicBezTo>
                  <a:pt x="844348" y="1075520"/>
                  <a:pt x="839058" y="1082424"/>
                  <a:pt x="845962" y="1085114"/>
                </a:cubicBezTo>
                <a:cubicBezTo>
                  <a:pt x="852866" y="1087804"/>
                  <a:pt x="857708" y="1092018"/>
                  <a:pt x="861384" y="1090404"/>
                </a:cubicBezTo>
                <a:cubicBezTo>
                  <a:pt x="865150" y="1088790"/>
                  <a:pt x="871515" y="1083500"/>
                  <a:pt x="877882" y="1090942"/>
                </a:cubicBezTo>
                <a:cubicBezTo>
                  <a:pt x="884248" y="1098384"/>
                  <a:pt x="889089" y="1092018"/>
                  <a:pt x="892765" y="1096770"/>
                </a:cubicBezTo>
                <a:cubicBezTo>
                  <a:pt x="896531" y="1101522"/>
                  <a:pt x="903435" y="1105288"/>
                  <a:pt x="908187" y="1099460"/>
                </a:cubicBezTo>
                <a:cubicBezTo>
                  <a:pt x="912043" y="1094708"/>
                  <a:pt x="926837" y="1100446"/>
                  <a:pt x="934010" y="1103047"/>
                </a:cubicBezTo>
                <a:cubicBezTo>
                  <a:pt x="942797" y="1096053"/>
                  <a:pt x="949701" y="1080990"/>
                  <a:pt x="957502" y="1080990"/>
                </a:cubicBezTo>
                <a:cubicBezTo>
                  <a:pt x="967902" y="1080990"/>
                  <a:pt x="994263" y="1083411"/>
                  <a:pt x="995877" y="1096950"/>
                </a:cubicBezTo>
                <a:cubicBezTo>
                  <a:pt x="997491" y="1110578"/>
                  <a:pt x="1013451" y="1097757"/>
                  <a:pt x="1015065" y="1110578"/>
                </a:cubicBezTo>
                <a:cubicBezTo>
                  <a:pt x="1016409" y="1121427"/>
                  <a:pt x="1026990" y="1130035"/>
                  <a:pt x="1025196" y="1135773"/>
                </a:cubicBezTo>
                <a:cubicBezTo>
                  <a:pt x="1028245" y="1137656"/>
                  <a:pt x="1032011" y="1140167"/>
                  <a:pt x="1035507" y="1142946"/>
                </a:cubicBezTo>
                <a:cubicBezTo>
                  <a:pt x="1040618" y="1141243"/>
                  <a:pt x="1054068" y="1143395"/>
                  <a:pt x="1063034" y="1146622"/>
                </a:cubicBezTo>
                <a:cubicBezTo>
                  <a:pt x="1074241" y="1150657"/>
                  <a:pt x="1091008" y="1141870"/>
                  <a:pt x="1096657" y="1155409"/>
                </a:cubicBezTo>
                <a:cubicBezTo>
                  <a:pt x="1102216" y="1169038"/>
                  <a:pt x="1115217" y="1179259"/>
                  <a:pt x="1103023" y="1180156"/>
                </a:cubicBezTo>
                <a:cubicBezTo>
                  <a:pt x="1092622" y="1180963"/>
                  <a:pt x="1079083" y="1166527"/>
                  <a:pt x="1079801" y="1174597"/>
                </a:cubicBezTo>
                <a:cubicBezTo>
                  <a:pt x="1080608" y="1182577"/>
                  <a:pt x="1074241" y="1178632"/>
                  <a:pt x="1074241" y="1190557"/>
                </a:cubicBezTo>
                <a:cubicBezTo>
                  <a:pt x="1074241" y="1202482"/>
                  <a:pt x="1066262" y="1219338"/>
                  <a:pt x="1061420" y="1218532"/>
                </a:cubicBezTo>
                <a:cubicBezTo>
                  <a:pt x="1061240" y="1218532"/>
                  <a:pt x="1061151" y="1218442"/>
                  <a:pt x="1060972" y="1218352"/>
                </a:cubicBezTo>
                <a:cubicBezTo>
                  <a:pt x="1060165" y="1222925"/>
                  <a:pt x="1060075" y="1228753"/>
                  <a:pt x="1063930" y="1232519"/>
                </a:cubicBezTo>
                <a:cubicBezTo>
                  <a:pt x="1070027" y="1228125"/>
                  <a:pt x="1078725" y="1220504"/>
                  <a:pt x="1086256" y="1220952"/>
                </a:cubicBezTo>
                <a:cubicBezTo>
                  <a:pt x="1098271" y="1221759"/>
                  <a:pt x="1101409" y="1228932"/>
                  <a:pt x="1109479" y="1223373"/>
                </a:cubicBezTo>
                <a:cubicBezTo>
                  <a:pt x="1117459" y="1217814"/>
                  <a:pt x="1119073" y="1215393"/>
                  <a:pt x="1120687" y="1219338"/>
                </a:cubicBezTo>
                <a:cubicBezTo>
                  <a:pt x="1120866" y="1219876"/>
                  <a:pt x="1120687" y="1220504"/>
                  <a:pt x="1120418" y="1221132"/>
                </a:cubicBezTo>
                <a:cubicBezTo>
                  <a:pt x="1123466" y="1219518"/>
                  <a:pt x="1125618" y="1217904"/>
                  <a:pt x="1125797" y="1216649"/>
                </a:cubicBezTo>
                <a:cubicBezTo>
                  <a:pt x="1125977" y="1214676"/>
                  <a:pt x="1125439" y="1211896"/>
                  <a:pt x="1124811" y="1209476"/>
                </a:cubicBezTo>
                <a:cubicBezTo>
                  <a:pt x="1116831" y="1210641"/>
                  <a:pt x="1114141" y="1211269"/>
                  <a:pt x="1111989" y="1205710"/>
                </a:cubicBezTo>
                <a:cubicBezTo>
                  <a:pt x="1108762" y="1197730"/>
                  <a:pt x="1135929" y="1189750"/>
                  <a:pt x="1148751" y="1191364"/>
                </a:cubicBezTo>
                <a:cubicBezTo>
                  <a:pt x="1160855" y="1192888"/>
                  <a:pt x="1169373" y="1184370"/>
                  <a:pt x="1173677" y="1189571"/>
                </a:cubicBezTo>
                <a:cubicBezTo>
                  <a:pt x="1181388" y="1182667"/>
                  <a:pt x="1194478" y="1171369"/>
                  <a:pt x="1197796" y="1171369"/>
                </a:cubicBezTo>
                <a:cubicBezTo>
                  <a:pt x="1202638" y="1171369"/>
                  <a:pt x="1259663" y="1170831"/>
                  <a:pt x="1259663" y="1170831"/>
                </a:cubicBezTo>
                <a:cubicBezTo>
                  <a:pt x="1259663" y="1170831"/>
                  <a:pt x="1279389" y="1158548"/>
                  <a:pt x="1282078" y="1147429"/>
                </a:cubicBezTo>
                <a:cubicBezTo>
                  <a:pt x="1284768" y="1136222"/>
                  <a:pt x="1297500" y="1109592"/>
                  <a:pt x="1305032" y="1115420"/>
                </a:cubicBezTo>
                <a:cubicBezTo>
                  <a:pt x="1312474" y="1121248"/>
                  <a:pt x="1328523" y="1117034"/>
                  <a:pt x="1328972" y="1122324"/>
                </a:cubicBezTo>
                <a:cubicBezTo>
                  <a:pt x="1329510" y="1127255"/>
                  <a:pt x="1323681" y="1145367"/>
                  <a:pt x="1344214" y="1172445"/>
                </a:cubicBezTo>
                <a:cubicBezTo>
                  <a:pt x="1351387" y="1167872"/>
                  <a:pt x="1358919" y="1164286"/>
                  <a:pt x="1363133" y="1164555"/>
                </a:cubicBezTo>
                <a:cubicBezTo>
                  <a:pt x="1370306" y="1164914"/>
                  <a:pt x="1381155" y="1155320"/>
                  <a:pt x="1384293" y="1149312"/>
                </a:cubicBezTo>
                <a:cubicBezTo>
                  <a:pt x="1387521" y="1143305"/>
                  <a:pt x="1391914" y="1154871"/>
                  <a:pt x="1385459" y="1156934"/>
                </a:cubicBezTo>
                <a:cubicBezTo>
                  <a:pt x="1379093" y="1158906"/>
                  <a:pt x="1390659" y="1163748"/>
                  <a:pt x="1401867" y="1163300"/>
                </a:cubicBezTo>
                <a:cubicBezTo>
                  <a:pt x="1413074" y="1162941"/>
                  <a:pt x="1396666" y="1167334"/>
                  <a:pt x="1388238" y="1166886"/>
                </a:cubicBezTo>
                <a:cubicBezTo>
                  <a:pt x="1379810" y="1166527"/>
                  <a:pt x="1376223" y="1167693"/>
                  <a:pt x="1365016" y="1178901"/>
                </a:cubicBezTo>
                <a:cubicBezTo>
                  <a:pt x="1353808" y="1190109"/>
                  <a:pt x="1356587" y="1193247"/>
                  <a:pt x="1363043" y="1198895"/>
                </a:cubicBezTo>
                <a:cubicBezTo>
                  <a:pt x="1369409" y="1204454"/>
                  <a:pt x="1377837" y="1202123"/>
                  <a:pt x="1386624" y="1194502"/>
                </a:cubicBezTo>
                <a:cubicBezTo>
                  <a:pt x="1395411" y="1186881"/>
                  <a:pt x="1395053" y="1179349"/>
                  <a:pt x="1403839" y="1179708"/>
                </a:cubicBezTo>
                <a:cubicBezTo>
                  <a:pt x="1412626" y="1180066"/>
                  <a:pt x="1435400" y="1171728"/>
                  <a:pt x="1445443" y="1168500"/>
                </a:cubicBezTo>
                <a:cubicBezTo>
                  <a:pt x="1455395" y="1165272"/>
                  <a:pt x="1449029" y="1163658"/>
                  <a:pt x="1449029" y="1159265"/>
                </a:cubicBezTo>
                <a:cubicBezTo>
                  <a:pt x="1449029" y="1154871"/>
                  <a:pt x="1466603" y="1154871"/>
                  <a:pt x="1473058" y="1150478"/>
                </a:cubicBezTo>
                <a:cubicBezTo>
                  <a:pt x="1479425" y="1146085"/>
                  <a:pt x="1471893" y="1142498"/>
                  <a:pt x="1466244" y="1143305"/>
                </a:cubicBezTo>
                <a:close/>
                <a:moveTo>
                  <a:pt x="425267" y="624610"/>
                </a:moveTo>
                <a:cubicBezTo>
                  <a:pt x="414777" y="637611"/>
                  <a:pt x="411280" y="639583"/>
                  <a:pt x="400431" y="637611"/>
                </a:cubicBezTo>
                <a:cubicBezTo>
                  <a:pt x="389582" y="635728"/>
                  <a:pt x="382947" y="641108"/>
                  <a:pt x="388326" y="644963"/>
                </a:cubicBezTo>
                <a:cubicBezTo>
                  <a:pt x="393706" y="648819"/>
                  <a:pt x="394065" y="651957"/>
                  <a:pt x="382947" y="654467"/>
                </a:cubicBezTo>
                <a:cubicBezTo>
                  <a:pt x="371829" y="656978"/>
                  <a:pt x="364476" y="665585"/>
                  <a:pt x="360083" y="664599"/>
                </a:cubicBezTo>
                <a:cubicBezTo>
                  <a:pt x="355600" y="663613"/>
                  <a:pt x="379181" y="646756"/>
                  <a:pt x="373084" y="642363"/>
                </a:cubicBezTo>
                <a:cubicBezTo>
                  <a:pt x="367077" y="637880"/>
                  <a:pt x="352103" y="649984"/>
                  <a:pt x="351834" y="655364"/>
                </a:cubicBezTo>
                <a:cubicBezTo>
                  <a:pt x="351475" y="660744"/>
                  <a:pt x="341702" y="661102"/>
                  <a:pt x="335605" y="660744"/>
                </a:cubicBezTo>
                <a:cubicBezTo>
                  <a:pt x="329598" y="660385"/>
                  <a:pt x="321618" y="654736"/>
                  <a:pt x="327625" y="654109"/>
                </a:cubicBezTo>
                <a:cubicBezTo>
                  <a:pt x="333633" y="653481"/>
                  <a:pt x="329508" y="646756"/>
                  <a:pt x="337847" y="643618"/>
                </a:cubicBezTo>
                <a:cubicBezTo>
                  <a:pt x="346096" y="640390"/>
                  <a:pt x="336233" y="635638"/>
                  <a:pt x="338833" y="632141"/>
                </a:cubicBezTo>
                <a:cubicBezTo>
                  <a:pt x="341344" y="628645"/>
                  <a:pt x="358200" y="635638"/>
                  <a:pt x="358559" y="629272"/>
                </a:cubicBezTo>
                <a:cubicBezTo>
                  <a:pt x="358917" y="622906"/>
                  <a:pt x="341702" y="617527"/>
                  <a:pt x="335964" y="621292"/>
                </a:cubicBezTo>
                <a:cubicBezTo>
                  <a:pt x="330225" y="625058"/>
                  <a:pt x="316866" y="634024"/>
                  <a:pt x="300996" y="627031"/>
                </a:cubicBezTo>
                <a:cubicBezTo>
                  <a:pt x="295975" y="624789"/>
                  <a:pt x="341075" y="620037"/>
                  <a:pt x="348696" y="613043"/>
                </a:cubicBezTo>
                <a:cubicBezTo>
                  <a:pt x="356317" y="606050"/>
                  <a:pt x="390658" y="598070"/>
                  <a:pt x="393168" y="604436"/>
                </a:cubicBezTo>
                <a:cubicBezTo>
                  <a:pt x="395679" y="610802"/>
                  <a:pt x="374698" y="614926"/>
                  <a:pt x="384919" y="620665"/>
                </a:cubicBezTo>
                <a:cubicBezTo>
                  <a:pt x="395051" y="626403"/>
                  <a:pt x="411639" y="622548"/>
                  <a:pt x="415404" y="616540"/>
                </a:cubicBezTo>
                <a:cubicBezTo>
                  <a:pt x="419260" y="610533"/>
                  <a:pt x="435758" y="611429"/>
                  <a:pt x="425267" y="624520"/>
                </a:cubicBezTo>
                <a:close/>
                <a:moveTo>
                  <a:pt x="526316" y="753006"/>
                </a:moveTo>
                <a:cubicBezTo>
                  <a:pt x="513943" y="763855"/>
                  <a:pt x="514840" y="760986"/>
                  <a:pt x="504080" y="762869"/>
                </a:cubicBezTo>
                <a:cubicBezTo>
                  <a:pt x="493231" y="764752"/>
                  <a:pt x="501839" y="775601"/>
                  <a:pt x="488838" y="776497"/>
                </a:cubicBezTo>
                <a:cubicBezTo>
                  <a:pt x="475837" y="777484"/>
                  <a:pt x="444365" y="778739"/>
                  <a:pt x="439882" y="771387"/>
                </a:cubicBezTo>
                <a:cubicBezTo>
                  <a:pt x="438358" y="768966"/>
                  <a:pt x="457008" y="770759"/>
                  <a:pt x="458353" y="765379"/>
                </a:cubicBezTo>
                <a:cubicBezTo>
                  <a:pt x="459608" y="760000"/>
                  <a:pt x="464719" y="751392"/>
                  <a:pt x="472699" y="751392"/>
                </a:cubicBezTo>
                <a:cubicBezTo>
                  <a:pt x="480678" y="751392"/>
                  <a:pt x="479961" y="740902"/>
                  <a:pt x="466960" y="734536"/>
                </a:cubicBezTo>
                <a:cubicBezTo>
                  <a:pt x="453959" y="728170"/>
                  <a:pt x="485700" y="724045"/>
                  <a:pt x="493052" y="734177"/>
                </a:cubicBezTo>
                <a:cubicBezTo>
                  <a:pt x="500404" y="744398"/>
                  <a:pt x="513405" y="751661"/>
                  <a:pt x="520668" y="744398"/>
                </a:cubicBezTo>
                <a:cubicBezTo>
                  <a:pt x="527930" y="737046"/>
                  <a:pt x="569623" y="716782"/>
                  <a:pt x="569623" y="726287"/>
                </a:cubicBezTo>
                <a:cubicBezTo>
                  <a:pt x="569623" y="735791"/>
                  <a:pt x="538780" y="742157"/>
                  <a:pt x="526406" y="753006"/>
                </a:cubicBezTo>
                <a:close/>
                <a:moveTo>
                  <a:pt x="804538" y="1043601"/>
                </a:moveTo>
                <a:cubicBezTo>
                  <a:pt x="795751" y="1044587"/>
                  <a:pt x="805345" y="1020378"/>
                  <a:pt x="789385" y="1011591"/>
                </a:cubicBezTo>
                <a:cubicBezTo>
                  <a:pt x="770556" y="1001280"/>
                  <a:pt x="762217" y="982003"/>
                  <a:pt x="762217" y="971602"/>
                </a:cubicBezTo>
                <a:cubicBezTo>
                  <a:pt x="762217" y="961201"/>
                  <a:pt x="778177" y="956449"/>
                  <a:pt x="784633" y="964429"/>
                </a:cubicBezTo>
                <a:cubicBezTo>
                  <a:pt x="790999" y="972409"/>
                  <a:pt x="800593" y="1005225"/>
                  <a:pt x="806241" y="1015626"/>
                </a:cubicBezTo>
                <a:cubicBezTo>
                  <a:pt x="811801" y="1026027"/>
                  <a:pt x="811801" y="1042794"/>
                  <a:pt x="804628" y="1043601"/>
                </a:cubicBezTo>
                <a:close/>
              </a:path>
            </a:pathLst>
          </a:custGeom>
          <a:solidFill>
            <a:srgbClr val="92D050"/>
          </a:solidFill>
          <a:ln w="2239" cap="flat">
            <a:noFill/>
            <a:prstDash val="solid"/>
            <a:miter/>
          </a:ln>
        </p:spPr>
        <p:txBody>
          <a:bodyPr rtlCol="0" anchor="ctr"/>
          <a:lstStyle/>
          <a:p>
            <a:endParaRPr lang="es-PA"/>
          </a:p>
        </p:txBody>
      </p:sp>
      <p:sp>
        <p:nvSpPr>
          <p:cNvPr id="140" name="Freeform: Shape 139">
            <a:extLst>
              <a:ext uri="{FF2B5EF4-FFF2-40B4-BE49-F238E27FC236}">
                <a16:creationId xmlns:a16="http://schemas.microsoft.com/office/drawing/2014/main" id="{68BAF465-253A-D968-6011-5221631C7CE0}"/>
              </a:ext>
            </a:extLst>
          </p:cNvPr>
          <p:cNvSpPr/>
          <p:nvPr/>
        </p:nvSpPr>
        <p:spPr>
          <a:xfrm>
            <a:off x="1948705" y="1640241"/>
            <a:ext cx="2014832" cy="1364938"/>
          </a:xfrm>
          <a:custGeom>
            <a:avLst/>
            <a:gdLst>
              <a:gd name="connsiteX0" fmla="*/ 686023 w 1830469"/>
              <a:gd name="connsiteY0" fmla="*/ 455130 h 1240042"/>
              <a:gd name="connsiteX1" fmla="*/ 668987 w 1830469"/>
              <a:gd name="connsiteY1" fmla="*/ 435942 h 1240042"/>
              <a:gd name="connsiteX2" fmla="*/ 636978 w 1830469"/>
              <a:gd name="connsiteY2" fmla="*/ 398105 h 1240042"/>
              <a:gd name="connsiteX3" fmla="*/ 598065 w 1830469"/>
              <a:gd name="connsiteY3" fmla="*/ 353901 h 1240042"/>
              <a:gd name="connsiteX4" fmla="*/ 573587 w 1830469"/>
              <a:gd name="connsiteY4" fmla="*/ 352826 h 1240042"/>
              <a:gd name="connsiteX5" fmla="*/ 557089 w 1830469"/>
              <a:gd name="connsiteY5" fmla="*/ 365647 h 1240042"/>
              <a:gd name="connsiteX6" fmla="*/ 543191 w 1830469"/>
              <a:gd name="connsiteY6" fmla="*/ 356591 h 1240042"/>
              <a:gd name="connsiteX7" fmla="*/ 525080 w 1830469"/>
              <a:gd name="connsiteY7" fmla="*/ 338480 h 1240042"/>
              <a:gd name="connsiteX8" fmla="*/ 512796 w 1830469"/>
              <a:gd name="connsiteY8" fmla="*/ 329424 h 1240042"/>
              <a:gd name="connsiteX9" fmla="*/ 496298 w 1830469"/>
              <a:gd name="connsiteY9" fmla="*/ 332652 h 1240042"/>
              <a:gd name="connsiteX10" fmla="*/ 486704 w 1830469"/>
              <a:gd name="connsiteY10" fmla="*/ 330679 h 1240042"/>
              <a:gd name="connsiteX11" fmla="*/ 486704 w 1830469"/>
              <a:gd name="connsiteY11" fmla="*/ 54340 h 1240042"/>
              <a:gd name="connsiteX12" fmla="*/ 478455 w 1830469"/>
              <a:gd name="connsiteY12" fmla="*/ 52637 h 1240042"/>
              <a:gd name="connsiteX13" fmla="*/ 440439 w 1830469"/>
              <a:gd name="connsiteY13" fmla="*/ 42236 h 1240042"/>
              <a:gd name="connsiteX14" fmla="*/ 406457 w 1830469"/>
              <a:gd name="connsiteY14" fmla="*/ 43402 h 1240042"/>
              <a:gd name="connsiteX15" fmla="*/ 378034 w 1830469"/>
              <a:gd name="connsiteY15" fmla="*/ 39367 h 1240042"/>
              <a:gd name="connsiteX16" fmla="*/ 339659 w 1830469"/>
              <a:gd name="connsiteY16" fmla="*/ 28159 h 1240042"/>
              <a:gd name="connsiteX17" fmla="*/ 293662 w 1830469"/>
              <a:gd name="connsiteY17" fmla="*/ 31387 h 1240042"/>
              <a:gd name="connsiteX18" fmla="*/ 282095 w 1830469"/>
              <a:gd name="connsiteY18" fmla="*/ 26187 h 1240042"/>
              <a:gd name="connsiteX19" fmla="*/ 276536 w 1830469"/>
              <a:gd name="connsiteY19" fmla="*/ 16951 h 1240042"/>
              <a:gd name="connsiteX20" fmla="*/ 245334 w 1830469"/>
              <a:gd name="connsiteY20" fmla="*/ 17310 h 1240042"/>
              <a:gd name="connsiteX21" fmla="*/ 236547 w 1830469"/>
              <a:gd name="connsiteY21" fmla="*/ 10137 h 1240042"/>
              <a:gd name="connsiteX22" fmla="*/ 227312 w 1830469"/>
              <a:gd name="connsiteY22" fmla="*/ 12558 h 1240042"/>
              <a:gd name="connsiteX23" fmla="*/ 213325 w 1830469"/>
              <a:gd name="connsiteY23" fmla="*/ 14979 h 1240042"/>
              <a:gd name="connsiteX24" fmla="*/ 220498 w 1830469"/>
              <a:gd name="connsiteY24" fmla="*/ 6999 h 1240042"/>
              <a:gd name="connsiteX25" fmla="*/ 206062 w 1830469"/>
              <a:gd name="connsiteY25" fmla="*/ 185 h 1240042"/>
              <a:gd name="connsiteX26" fmla="*/ 187233 w 1830469"/>
              <a:gd name="connsiteY26" fmla="*/ 11751 h 1240042"/>
              <a:gd name="connsiteX27" fmla="*/ 158810 w 1830469"/>
              <a:gd name="connsiteY27" fmla="*/ 17758 h 1240042"/>
              <a:gd name="connsiteX28" fmla="*/ 142043 w 1830469"/>
              <a:gd name="connsiteY28" fmla="*/ 22959 h 1240042"/>
              <a:gd name="connsiteX29" fmla="*/ 146078 w 1830469"/>
              <a:gd name="connsiteY29" fmla="*/ 32553 h 1240042"/>
              <a:gd name="connsiteX30" fmla="*/ 132898 w 1830469"/>
              <a:gd name="connsiteY30" fmla="*/ 30939 h 1240042"/>
              <a:gd name="connsiteX31" fmla="*/ 106537 w 1830469"/>
              <a:gd name="connsiteY31" fmla="*/ 35691 h 1240042"/>
              <a:gd name="connsiteX32" fmla="*/ 85377 w 1830469"/>
              <a:gd name="connsiteY32" fmla="*/ 53264 h 1240042"/>
              <a:gd name="connsiteX33" fmla="*/ 77756 w 1830469"/>
              <a:gd name="connsiteY33" fmla="*/ 72452 h 1240042"/>
              <a:gd name="connsiteX34" fmla="*/ 32207 w 1830469"/>
              <a:gd name="connsiteY34" fmla="*/ 81687 h 1240042"/>
              <a:gd name="connsiteX35" fmla="*/ 27366 w 1830469"/>
              <a:gd name="connsiteY35" fmla="*/ 92895 h 1240042"/>
              <a:gd name="connsiteX36" fmla="*/ 47360 w 1830469"/>
              <a:gd name="connsiteY36" fmla="*/ 105717 h 1240042"/>
              <a:gd name="connsiteX37" fmla="*/ 76949 w 1830469"/>
              <a:gd name="connsiteY37" fmla="*/ 136919 h 1240042"/>
              <a:gd name="connsiteX38" fmla="*/ 107344 w 1830469"/>
              <a:gd name="connsiteY38" fmla="*/ 137726 h 1240042"/>
              <a:gd name="connsiteX39" fmla="*/ 113351 w 1830469"/>
              <a:gd name="connsiteY39" fmla="*/ 153327 h 1240042"/>
              <a:gd name="connsiteX40" fmla="*/ 132539 w 1830469"/>
              <a:gd name="connsiteY40" fmla="*/ 157362 h 1240042"/>
              <a:gd name="connsiteX41" fmla="*/ 110931 w 1830469"/>
              <a:gd name="connsiteY41" fmla="*/ 163370 h 1240042"/>
              <a:gd name="connsiteX42" fmla="*/ 95778 w 1830469"/>
              <a:gd name="connsiteY42" fmla="*/ 167763 h 1240042"/>
              <a:gd name="connsiteX43" fmla="*/ 72555 w 1830469"/>
              <a:gd name="connsiteY43" fmla="*/ 166956 h 1240042"/>
              <a:gd name="connsiteX44" fmla="*/ 72555 w 1830469"/>
              <a:gd name="connsiteY44" fmla="*/ 154583 h 1240042"/>
              <a:gd name="connsiteX45" fmla="*/ 50140 w 1830469"/>
              <a:gd name="connsiteY45" fmla="*/ 155390 h 1240042"/>
              <a:gd name="connsiteX46" fmla="*/ 40187 w 1830469"/>
              <a:gd name="connsiteY46" fmla="*/ 166149 h 1240042"/>
              <a:gd name="connsiteX47" fmla="*/ 24586 w 1830469"/>
              <a:gd name="connsiteY47" fmla="*/ 167763 h 1240042"/>
              <a:gd name="connsiteX48" fmla="*/ 198 w 1830469"/>
              <a:gd name="connsiteY48" fmla="*/ 181750 h 1240042"/>
              <a:gd name="connsiteX49" fmla="*/ 26200 w 1830469"/>
              <a:gd name="connsiteY49" fmla="*/ 192151 h 1240042"/>
              <a:gd name="connsiteX50" fmla="*/ 22972 w 1830469"/>
              <a:gd name="connsiteY50" fmla="*/ 200938 h 1240042"/>
              <a:gd name="connsiteX51" fmla="*/ 36601 w 1830469"/>
              <a:gd name="connsiteY51" fmla="*/ 214118 h 1240042"/>
              <a:gd name="connsiteX52" fmla="*/ 74976 w 1830469"/>
              <a:gd name="connsiteY52" fmla="*/ 214118 h 1240042"/>
              <a:gd name="connsiteX53" fmla="*/ 91384 w 1830469"/>
              <a:gd name="connsiteY53" fmla="*/ 216091 h 1240042"/>
              <a:gd name="connsiteX54" fmla="*/ 123394 w 1830469"/>
              <a:gd name="connsiteY54" fmla="*/ 204883 h 1240042"/>
              <a:gd name="connsiteX55" fmla="*/ 118193 w 1830469"/>
              <a:gd name="connsiteY55" fmla="*/ 217256 h 1240042"/>
              <a:gd name="connsiteX56" fmla="*/ 120166 w 1830469"/>
              <a:gd name="connsiteY56" fmla="*/ 241286 h 1240042"/>
              <a:gd name="connsiteX57" fmla="*/ 98198 w 1830469"/>
              <a:gd name="connsiteY57" fmla="*/ 242900 h 1240042"/>
              <a:gd name="connsiteX58" fmla="*/ 88605 w 1830469"/>
              <a:gd name="connsiteY58" fmla="*/ 257694 h 1240042"/>
              <a:gd name="connsiteX59" fmla="*/ 65830 w 1830469"/>
              <a:gd name="connsiteY59" fmla="*/ 251328 h 1240042"/>
              <a:gd name="connsiteX60" fmla="*/ 58658 w 1830469"/>
              <a:gd name="connsiteY60" fmla="*/ 269709 h 1240042"/>
              <a:gd name="connsiteX61" fmla="*/ 40635 w 1830469"/>
              <a:gd name="connsiteY61" fmla="*/ 282889 h 1240042"/>
              <a:gd name="connsiteX62" fmla="*/ 31849 w 1830469"/>
              <a:gd name="connsiteY62" fmla="*/ 298849 h 1240042"/>
              <a:gd name="connsiteX63" fmla="*/ 48257 w 1830469"/>
              <a:gd name="connsiteY63" fmla="*/ 309608 h 1240042"/>
              <a:gd name="connsiteX64" fmla="*/ 47450 w 1830469"/>
              <a:gd name="connsiteY64" fmla="*/ 326824 h 1240042"/>
              <a:gd name="connsiteX65" fmla="*/ 69865 w 1830469"/>
              <a:gd name="connsiteY65" fmla="*/ 347984 h 1240042"/>
              <a:gd name="connsiteX66" fmla="*/ 91026 w 1830469"/>
              <a:gd name="connsiteY66" fmla="*/ 344756 h 1240042"/>
              <a:gd name="connsiteX67" fmla="*/ 100261 w 1830469"/>
              <a:gd name="connsiteY67" fmla="*/ 337135 h 1240042"/>
              <a:gd name="connsiteX68" fmla="*/ 107434 w 1830469"/>
              <a:gd name="connsiteY68" fmla="*/ 357488 h 1240042"/>
              <a:gd name="connsiteX69" fmla="*/ 105820 w 1830469"/>
              <a:gd name="connsiteY69" fmla="*/ 375510 h 1240042"/>
              <a:gd name="connsiteX70" fmla="*/ 125366 w 1830469"/>
              <a:gd name="connsiteY70" fmla="*/ 373089 h 1240042"/>
              <a:gd name="connsiteX71" fmla="*/ 150113 w 1830469"/>
              <a:gd name="connsiteY71" fmla="*/ 375062 h 1240042"/>
              <a:gd name="connsiteX72" fmla="*/ 161321 w 1830469"/>
              <a:gd name="connsiteY72" fmla="*/ 378648 h 1240042"/>
              <a:gd name="connsiteX73" fmla="*/ 168942 w 1830469"/>
              <a:gd name="connsiteY73" fmla="*/ 369413 h 1240042"/>
              <a:gd name="connsiteX74" fmla="*/ 188488 w 1830469"/>
              <a:gd name="connsiteY74" fmla="*/ 371386 h 1240042"/>
              <a:gd name="connsiteX75" fmla="*/ 188847 w 1830469"/>
              <a:gd name="connsiteY75" fmla="*/ 379814 h 1240042"/>
              <a:gd name="connsiteX76" fmla="*/ 182481 w 1830469"/>
              <a:gd name="connsiteY76" fmla="*/ 408595 h 1240042"/>
              <a:gd name="connsiteX77" fmla="*/ 160514 w 1830469"/>
              <a:gd name="connsiteY77" fmla="*/ 427783 h 1240042"/>
              <a:gd name="connsiteX78" fmla="*/ 130118 w 1830469"/>
              <a:gd name="connsiteY78" fmla="*/ 451812 h 1240042"/>
              <a:gd name="connsiteX79" fmla="*/ 102144 w 1830469"/>
              <a:gd name="connsiteY79" fmla="*/ 454592 h 1240042"/>
              <a:gd name="connsiteX80" fmla="*/ 88963 w 1830469"/>
              <a:gd name="connsiteY80" fmla="*/ 474228 h 1240042"/>
              <a:gd name="connsiteX81" fmla="*/ 110572 w 1830469"/>
              <a:gd name="connsiteY81" fmla="*/ 462662 h 1240042"/>
              <a:gd name="connsiteX82" fmla="*/ 116938 w 1830469"/>
              <a:gd name="connsiteY82" fmla="*/ 462303 h 1240042"/>
              <a:gd name="connsiteX83" fmla="*/ 131732 w 1830469"/>
              <a:gd name="connsiteY83" fmla="*/ 457461 h 1240042"/>
              <a:gd name="connsiteX84" fmla="*/ 144912 w 1830469"/>
              <a:gd name="connsiteY84" fmla="*/ 455847 h 1240042"/>
              <a:gd name="connsiteX85" fmla="*/ 160872 w 1830469"/>
              <a:gd name="connsiteY85" fmla="*/ 449481 h 1240042"/>
              <a:gd name="connsiteX86" fmla="*/ 171632 w 1830469"/>
              <a:gd name="connsiteY86" fmla="*/ 438722 h 1240042"/>
              <a:gd name="connsiteX87" fmla="*/ 204448 w 1830469"/>
              <a:gd name="connsiteY87" fmla="*/ 419893 h 1240042"/>
              <a:gd name="connsiteX88" fmla="*/ 211621 w 1830469"/>
              <a:gd name="connsiteY88" fmla="*/ 410299 h 1240042"/>
              <a:gd name="connsiteX89" fmla="*/ 231616 w 1830469"/>
              <a:gd name="connsiteY89" fmla="*/ 397926 h 1240042"/>
              <a:gd name="connsiteX90" fmla="*/ 245244 w 1830469"/>
              <a:gd name="connsiteY90" fmla="*/ 392725 h 1240042"/>
              <a:gd name="connsiteX91" fmla="*/ 251610 w 1830469"/>
              <a:gd name="connsiteY91" fmla="*/ 379545 h 1240042"/>
              <a:gd name="connsiteX92" fmla="*/ 260846 w 1830469"/>
              <a:gd name="connsiteY92" fmla="*/ 370310 h 1240042"/>
              <a:gd name="connsiteX93" fmla="*/ 246500 w 1830469"/>
              <a:gd name="connsiteY93" fmla="*/ 363137 h 1240042"/>
              <a:gd name="connsiteX94" fmla="*/ 261294 w 1830469"/>
              <a:gd name="connsiteY94" fmla="*/ 350315 h 1240042"/>
              <a:gd name="connsiteX95" fmla="*/ 273309 w 1830469"/>
              <a:gd name="connsiteY95" fmla="*/ 339556 h 1240042"/>
              <a:gd name="connsiteX96" fmla="*/ 285323 w 1830469"/>
              <a:gd name="connsiteY96" fmla="*/ 326375 h 1240042"/>
              <a:gd name="connsiteX97" fmla="*/ 294558 w 1830469"/>
              <a:gd name="connsiteY97" fmla="*/ 315616 h 1240042"/>
              <a:gd name="connsiteX98" fmla="*/ 310160 w 1830469"/>
              <a:gd name="connsiteY98" fmla="*/ 304856 h 1240042"/>
              <a:gd name="connsiteX99" fmla="*/ 320919 w 1830469"/>
              <a:gd name="connsiteY99" fmla="*/ 309250 h 1240042"/>
              <a:gd name="connsiteX100" fmla="*/ 321278 w 1830469"/>
              <a:gd name="connsiteY100" fmla="*/ 316064 h 1240042"/>
              <a:gd name="connsiteX101" fmla="*/ 302449 w 1830469"/>
              <a:gd name="connsiteY101" fmla="*/ 319651 h 1240042"/>
              <a:gd name="connsiteX102" fmla="*/ 295276 w 1830469"/>
              <a:gd name="connsiteY102" fmla="*/ 336059 h 1240042"/>
              <a:gd name="connsiteX103" fmla="*/ 296441 w 1830469"/>
              <a:gd name="connsiteY103" fmla="*/ 349239 h 1240042"/>
              <a:gd name="connsiteX104" fmla="*/ 290075 w 1830469"/>
              <a:gd name="connsiteY104" fmla="*/ 357219 h 1240042"/>
              <a:gd name="connsiteX105" fmla="*/ 297248 w 1830469"/>
              <a:gd name="connsiteY105" fmla="*/ 363226 h 1240042"/>
              <a:gd name="connsiteX106" fmla="*/ 332844 w 1830469"/>
              <a:gd name="connsiteY106" fmla="*/ 343590 h 1240042"/>
              <a:gd name="connsiteX107" fmla="*/ 358846 w 1830469"/>
              <a:gd name="connsiteY107" fmla="*/ 342425 h 1240042"/>
              <a:gd name="connsiteX108" fmla="*/ 359205 w 1830469"/>
              <a:gd name="connsiteY108" fmla="*/ 333279 h 1240042"/>
              <a:gd name="connsiteX109" fmla="*/ 351225 w 1830469"/>
              <a:gd name="connsiteY109" fmla="*/ 322520 h 1240042"/>
              <a:gd name="connsiteX110" fmla="*/ 357232 w 1830469"/>
              <a:gd name="connsiteY110" fmla="*/ 313733 h 1240042"/>
              <a:gd name="connsiteX111" fmla="*/ 367185 w 1830469"/>
              <a:gd name="connsiteY111" fmla="*/ 312926 h 1240042"/>
              <a:gd name="connsiteX112" fmla="*/ 380365 w 1830469"/>
              <a:gd name="connsiteY112" fmla="*/ 317768 h 1240042"/>
              <a:gd name="connsiteX113" fmla="*/ 394352 w 1830469"/>
              <a:gd name="connsiteY113" fmla="*/ 320996 h 1240042"/>
              <a:gd name="connsiteX114" fmla="*/ 386372 w 1830469"/>
              <a:gd name="connsiteY114" fmla="*/ 327003 h 1240042"/>
              <a:gd name="connsiteX115" fmla="*/ 388345 w 1830469"/>
              <a:gd name="connsiteY115" fmla="*/ 333369 h 1240042"/>
              <a:gd name="connsiteX116" fmla="*/ 402781 w 1830469"/>
              <a:gd name="connsiteY116" fmla="*/ 330589 h 1240042"/>
              <a:gd name="connsiteX117" fmla="*/ 413540 w 1830469"/>
              <a:gd name="connsiteY117" fmla="*/ 328975 h 1240042"/>
              <a:gd name="connsiteX118" fmla="*/ 417575 w 1830469"/>
              <a:gd name="connsiteY118" fmla="*/ 332562 h 1240042"/>
              <a:gd name="connsiteX119" fmla="*/ 437928 w 1830469"/>
              <a:gd name="connsiteY119" fmla="*/ 338928 h 1240042"/>
              <a:gd name="connsiteX120" fmla="*/ 477110 w 1830469"/>
              <a:gd name="connsiteY120" fmla="*/ 337762 h 1240042"/>
              <a:gd name="connsiteX121" fmla="*/ 493070 w 1830469"/>
              <a:gd name="connsiteY121" fmla="*/ 348522 h 1240042"/>
              <a:gd name="connsiteX122" fmla="*/ 515038 w 1830469"/>
              <a:gd name="connsiteY122" fmla="*/ 341349 h 1240042"/>
              <a:gd name="connsiteX123" fmla="*/ 511451 w 1830469"/>
              <a:gd name="connsiteY123" fmla="*/ 352557 h 1240042"/>
              <a:gd name="connsiteX124" fmla="*/ 520238 w 1830469"/>
              <a:gd name="connsiteY124" fmla="*/ 358923 h 1240042"/>
              <a:gd name="connsiteX125" fmla="*/ 541398 w 1830469"/>
              <a:gd name="connsiteY125" fmla="*/ 369323 h 1240042"/>
              <a:gd name="connsiteX126" fmla="*/ 562558 w 1830469"/>
              <a:gd name="connsiteY126" fmla="*/ 386538 h 1240042"/>
              <a:gd name="connsiteX127" fmla="*/ 572959 w 1830469"/>
              <a:gd name="connsiteY127" fmla="*/ 377752 h 1240042"/>
              <a:gd name="connsiteX128" fmla="*/ 587305 w 1830469"/>
              <a:gd name="connsiteY128" fmla="*/ 385373 h 1240042"/>
              <a:gd name="connsiteX129" fmla="*/ 588919 w 1830469"/>
              <a:gd name="connsiteY129" fmla="*/ 370220 h 1240042"/>
              <a:gd name="connsiteX130" fmla="*/ 596092 w 1830469"/>
              <a:gd name="connsiteY130" fmla="*/ 371834 h 1240042"/>
              <a:gd name="connsiteX131" fmla="*/ 597258 w 1830469"/>
              <a:gd name="connsiteY131" fmla="*/ 395415 h 1240042"/>
              <a:gd name="connsiteX132" fmla="*/ 584077 w 1830469"/>
              <a:gd name="connsiteY132" fmla="*/ 392636 h 1240042"/>
              <a:gd name="connsiteX133" fmla="*/ 571704 w 1830469"/>
              <a:gd name="connsiteY133" fmla="*/ 395863 h 1240042"/>
              <a:gd name="connsiteX134" fmla="*/ 586498 w 1830469"/>
              <a:gd name="connsiteY134" fmla="*/ 413437 h 1240042"/>
              <a:gd name="connsiteX135" fmla="*/ 592057 w 1830469"/>
              <a:gd name="connsiteY135" fmla="*/ 425810 h 1240042"/>
              <a:gd name="connsiteX136" fmla="*/ 600485 w 1830469"/>
              <a:gd name="connsiteY136" fmla="*/ 436211 h 1240042"/>
              <a:gd name="connsiteX137" fmla="*/ 598872 w 1830469"/>
              <a:gd name="connsiteY137" fmla="*/ 416665 h 1240042"/>
              <a:gd name="connsiteX138" fmla="*/ 601651 w 1830469"/>
              <a:gd name="connsiteY138" fmla="*/ 404650 h 1240042"/>
              <a:gd name="connsiteX139" fmla="*/ 604072 w 1830469"/>
              <a:gd name="connsiteY139" fmla="*/ 417472 h 1240042"/>
              <a:gd name="connsiteX140" fmla="*/ 614831 w 1830469"/>
              <a:gd name="connsiteY140" fmla="*/ 411465 h 1240042"/>
              <a:gd name="connsiteX141" fmla="*/ 614473 w 1830469"/>
              <a:gd name="connsiteY141" fmla="*/ 394249 h 1240042"/>
              <a:gd name="connsiteX142" fmla="*/ 625232 w 1830469"/>
              <a:gd name="connsiteY142" fmla="*/ 406623 h 1240042"/>
              <a:gd name="connsiteX143" fmla="*/ 619225 w 1830469"/>
              <a:gd name="connsiteY143" fmla="*/ 418996 h 1240042"/>
              <a:gd name="connsiteX144" fmla="*/ 609272 w 1830469"/>
              <a:gd name="connsiteY144" fmla="*/ 423838 h 1240042"/>
              <a:gd name="connsiteX145" fmla="*/ 611245 w 1830469"/>
              <a:gd name="connsiteY145" fmla="*/ 442667 h 1240042"/>
              <a:gd name="connsiteX146" fmla="*/ 618418 w 1830469"/>
              <a:gd name="connsiteY146" fmla="*/ 436301 h 1240042"/>
              <a:gd name="connsiteX147" fmla="*/ 629984 w 1830469"/>
              <a:gd name="connsiteY147" fmla="*/ 433880 h 1240042"/>
              <a:gd name="connsiteX148" fmla="*/ 645137 w 1830469"/>
              <a:gd name="connsiteY148" fmla="*/ 445895 h 1240042"/>
              <a:gd name="connsiteX149" fmla="*/ 637964 w 1830469"/>
              <a:gd name="connsiteY149" fmla="*/ 437108 h 1240042"/>
              <a:gd name="connsiteX150" fmla="*/ 638323 w 1830469"/>
              <a:gd name="connsiteY150" fmla="*/ 427066 h 1240042"/>
              <a:gd name="connsiteX151" fmla="*/ 652310 w 1830469"/>
              <a:gd name="connsiteY151" fmla="*/ 445088 h 1240042"/>
              <a:gd name="connsiteX152" fmla="*/ 643075 w 1830469"/>
              <a:gd name="connsiteY152" fmla="*/ 454323 h 1240042"/>
              <a:gd name="connsiteX153" fmla="*/ 627474 w 1830469"/>
              <a:gd name="connsiteY153" fmla="*/ 446702 h 1240042"/>
              <a:gd name="connsiteX154" fmla="*/ 629895 w 1830469"/>
              <a:gd name="connsiteY154" fmla="*/ 460689 h 1240042"/>
              <a:gd name="connsiteX155" fmla="*/ 630253 w 1830469"/>
              <a:gd name="connsiteY155" fmla="*/ 478263 h 1240042"/>
              <a:gd name="connsiteX156" fmla="*/ 636261 w 1830469"/>
              <a:gd name="connsiteY156" fmla="*/ 472255 h 1240042"/>
              <a:gd name="connsiteX157" fmla="*/ 646213 w 1830469"/>
              <a:gd name="connsiteY157" fmla="*/ 475842 h 1240042"/>
              <a:gd name="connsiteX158" fmla="*/ 650248 w 1830469"/>
              <a:gd name="connsiteY158" fmla="*/ 465800 h 1240042"/>
              <a:gd name="connsiteX159" fmla="*/ 659483 w 1830469"/>
              <a:gd name="connsiteY159" fmla="*/ 469028 h 1240042"/>
              <a:gd name="connsiteX160" fmla="*/ 667911 w 1830469"/>
              <a:gd name="connsiteY160" fmla="*/ 464634 h 1240042"/>
              <a:gd name="connsiteX161" fmla="*/ 669525 w 1830469"/>
              <a:gd name="connsiteY161" fmla="*/ 477456 h 1240042"/>
              <a:gd name="connsiteX162" fmla="*/ 677147 w 1830469"/>
              <a:gd name="connsiteY162" fmla="*/ 478621 h 1240042"/>
              <a:gd name="connsiteX163" fmla="*/ 677147 w 1830469"/>
              <a:gd name="connsiteY163" fmla="*/ 480684 h 1240042"/>
              <a:gd name="connsiteX164" fmla="*/ 689430 w 1830469"/>
              <a:gd name="connsiteY164" fmla="*/ 471986 h 1240042"/>
              <a:gd name="connsiteX165" fmla="*/ 685664 w 1830469"/>
              <a:gd name="connsiteY165" fmla="*/ 455489 h 1240042"/>
              <a:gd name="connsiteX166" fmla="*/ 11495 w 1830469"/>
              <a:gd name="connsiteY166" fmla="*/ 511886 h 1240042"/>
              <a:gd name="connsiteX167" fmla="*/ 21089 w 1830469"/>
              <a:gd name="connsiteY167" fmla="*/ 498257 h 1240042"/>
              <a:gd name="connsiteX168" fmla="*/ 11495 w 1830469"/>
              <a:gd name="connsiteY168" fmla="*/ 511886 h 1240042"/>
              <a:gd name="connsiteX169" fmla="*/ 79459 w 1830469"/>
              <a:gd name="connsiteY169" fmla="*/ 475932 h 1240042"/>
              <a:gd name="connsiteX170" fmla="*/ 55519 w 1830469"/>
              <a:gd name="connsiteY170" fmla="*/ 487946 h 1240042"/>
              <a:gd name="connsiteX171" fmla="*/ 69865 w 1830469"/>
              <a:gd name="connsiteY171" fmla="*/ 483105 h 1240042"/>
              <a:gd name="connsiteX172" fmla="*/ 79459 w 1830469"/>
              <a:gd name="connsiteY172" fmla="*/ 475932 h 1240042"/>
              <a:gd name="connsiteX173" fmla="*/ 282185 w 1830469"/>
              <a:gd name="connsiteY173" fmla="*/ 381966 h 1240042"/>
              <a:gd name="connsiteX174" fmla="*/ 268198 w 1830469"/>
              <a:gd name="connsiteY174" fmla="*/ 387166 h 1240042"/>
              <a:gd name="connsiteX175" fmla="*/ 252238 w 1830469"/>
              <a:gd name="connsiteY175" fmla="*/ 405547 h 1240042"/>
              <a:gd name="connsiteX176" fmla="*/ 239058 w 1830469"/>
              <a:gd name="connsiteY176" fmla="*/ 410299 h 1240042"/>
              <a:gd name="connsiteX177" fmla="*/ 246679 w 1830469"/>
              <a:gd name="connsiteY177" fmla="*/ 424286 h 1240042"/>
              <a:gd name="connsiteX178" fmla="*/ 256273 w 1830469"/>
              <a:gd name="connsiteY178" fmla="*/ 424286 h 1240042"/>
              <a:gd name="connsiteX179" fmla="*/ 279854 w 1830469"/>
              <a:gd name="connsiteY179" fmla="*/ 407430 h 1240042"/>
              <a:gd name="connsiteX180" fmla="*/ 273040 w 1830469"/>
              <a:gd name="connsiteY180" fmla="*/ 396670 h 1240042"/>
              <a:gd name="connsiteX181" fmla="*/ 285861 w 1830469"/>
              <a:gd name="connsiteY181" fmla="*/ 390663 h 1240042"/>
              <a:gd name="connsiteX182" fmla="*/ 282275 w 1830469"/>
              <a:gd name="connsiteY182" fmla="*/ 381876 h 1240042"/>
              <a:gd name="connsiteX183" fmla="*/ 27545 w 1830469"/>
              <a:gd name="connsiteY183" fmla="*/ 334803 h 1240042"/>
              <a:gd name="connsiteX184" fmla="*/ 11585 w 1830469"/>
              <a:gd name="connsiteY184" fmla="*/ 340363 h 1240042"/>
              <a:gd name="connsiteX185" fmla="*/ 36780 w 1830469"/>
              <a:gd name="connsiteY185" fmla="*/ 347984 h 1240042"/>
              <a:gd name="connsiteX186" fmla="*/ 40366 w 1830469"/>
              <a:gd name="connsiteY186" fmla="*/ 335610 h 1240042"/>
              <a:gd name="connsiteX187" fmla="*/ 27545 w 1830469"/>
              <a:gd name="connsiteY187" fmla="*/ 334803 h 1240042"/>
              <a:gd name="connsiteX188" fmla="*/ 222381 w 1830469"/>
              <a:gd name="connsiteY188" fmla="*/ 1217527 h 1240042"/>
              <a:gd name="connsiteX189" fmla="*/ 223277 w 1830469"/>
              <a:gd name="connsiteY189" fmla="*/ 1239584 h 1240042"/>
              <a:gd name="connsiteX190" fmla="*/ 236188 w 1830469"/>
              <a:gd name="connsiteY190" fmla="*/ 1232231 h 1240042"/>
              <a:gd name="connsiteX191" fmla="*/ 222381 w 1830469"/>
              <a:gd name="connsiteY191" fmla="*/ 1217527 h 1240042"/>
              <a:gd name="connsiteX192" fmla="*/ 209111 w 1830469"/>
              <a:gd name="connsiteY192" fmla="*/ 1202194 h 1240042"/>
              <a:gd name="connsiteX193" fmla="*/ 210904 w 1830469"/>
              <a:gd name="connsiteY193" fmla="*/ 1210981 h 1240042"/>
              <a:gd name="connsiteX194" fmla="*/ 209111 w 1830469"/>
              <a:gd name="connsiteY194" fmla="*/ 1202194 h 1240042"/>
              <a:gd name="connsiteX195" fmla="*/ 146795 w 1830469"/>
              <a:gd name="connsiteY195" fmla="*/ 1181931 h 1240042"/>
              <a:gd name="connsiteX196" fmla="*/ 157376 w 1830469"/>
              <a:gd name="connsiteY196" fmla="*/ 1181034 h 1240042"/>
              <a:gd name="connsiteX197" fmla="*/ 146795 w 1830469"/>
              <a:gd name="connsiteY197" fmla="*/ 1181931 h 1240042"/>
              <a:gd name="connsiteX198" fmla="*/ 175039 w 1830469"/>
              <a:gd name="connsiteY198" fmla="*/ 1193946 h 1240042"/>
              <a:gd name="connsiteX199" fmla="*/ 186247 w 1830469"/>
              <a:gd name="connsiteY199" fmla="*/ 1195739 h 1240042"/>
              <a:gd name="connsiteX200" fmla="*/ 175039 w 1830469"/>
              <a:gd name="connsiteY200" fmla="*/ 1193946 h 1240042"/>
              <a:gd name="connsiteX201" fmla="*/ 1815586 w 1830469"/>
              <a:gd name="connsiteY201" fmla="*/ 658753 h 1240042"/>
              <a:gd name="connsiteX202" fmla="*/ 1791646 w 1830469"/>
              <a:gd name="connsiteY202" fmla="*/ 651849 h 1240042"/>
              <a:gd name="connsiteX203" fmla="*/ 1768693 w 1830469"/>
              <a:gd name="connsiteY203" fmla="*/ 683858 h 1240042"/>
              <a:gd name="connsiteX204" fmla="*/ 1746277 w 1830469"/>
              <a:gd name="connsiteY204" fmla="*/ 707260 h 1240042"/>
              <a:gd name="connsiteX205" fmla="*/ 1684411 w 1830469"/>
              <a:gd name="connsiteY205" fmla="*/ 707798 h 1240042"/>
              <a:gd name="connsiteX206" fmla="*/ 1660291 w 1830469"/>
              <a:gd name="connsiteY206" fmla="*/ 725999 h 1240042"/>
              <a:gd name="connsiteX207" fmla="*/ 1661009 w 1830469"/>
              <a:gd name="connsiteY207" fmla="*/ 726985 h 1240042"/>
              <a:gd name="connsiteX208" fmla="*/ 1625861 w 1830469"/>
              <a:gd name="connsiteY208" fmla="*/ 744559 h 1240042"/>
              <a:gd name="connsiteX209" fmla="*/ 1611515 w 1830469"/>
              <a:gd name="connsiteY209" fmla="*/ 745904 h 1240042"/>
              <a:gd name="connsiteX210" fmla="*/ 1612501 w 1830469"/>
              <a:gd name="connsiteY210" fmla="*/ 753077 h 1240042"/>
              <a:gd name="connsiteX211" fmla="*/ 1607122 w 1830469"/>
              <a:gd name="connsiteY211" fmla="*/ 757560 h 1240042"/>
              <a:gd name="connsiteX212" fmla="*/ 1565788 w 1830469"/>
              <a:gd name="connsiteY212" fmla="*/ 782935 h 1240042"/>
              <a:gd name="connsiteX213" fmla="*/ 1529833 w 1830469"/>
              <a:gd name="connsiteY213" fmla="*/ 774955 h 1240042"/>
              <a:gd name="connsiteX214" fmla="*/ 1543462 w 1830469"/>
              <a:gd name="connsiteY214" fmla="*/ 770920 h 1240042"/>
              <a:gd name="connsiteX215" fmla="*/ 1550724 w 1830469"/>
              <a:gd name="connsiteY215" fmla="*/ 768858 h 1240042"/>
              <a:gd name="connsiteX216" fmla="*/ 1547766 w 1830469"/>
              <a:gd name="connsiteY216" fmla="*/ 754691 h 1240042"/>
              <a:gd name="connsiteX217" fmla="*/ 1541041 w 1830469"/>
              <a:gd name="connsiteY217" fmla="*/ 731737 h 1240042"/>
              <a:gd name="connsiteX218" fmla="*/ 1521853 w 1830469"/>
              <a:gd name="connsiteY218" fmla="*/ 734965 h 1240042"/>
              <a:gd name="connsiteX219" fmla="*/ 1529026 w 1830469"/>
              <a:gd name="connsiteY219" fmla="*/ 702149 h 1240042"/>
              <a:gd name="connsiteX220" fmla="*/ 1501052 w 1830469"/>
              <a:gd name="connsiteY220" fmla="*/ 698921 h 1240042"/>
              <a:gd name="connsiteX221" fmla="*/ 1482671 w 1830469"/>
              <a:gd name="connsiteY221" fmla="*/ 712550 h 1240042"/>
              <a:gd name="connsiteX222" fmla="*/ 1477919 w 1830469"/>
              <a:gd name="connsiteY222" fmla="*/ 750925 h 1240042"/>
              <a:gd name="connsiteX223" fmla="*/ 1465097 w 1830469"/>
              <a:gd name="connsiteY223" fmla="*/ 777286 h 1240042"/>
              <a:gd name="connsiteX224" fmla="*/ 1451468 w 1830469"/>
              <a:gd name="connsiteY224" fmla="*/ 742945 h 1240042"/>
              <a:gd name="connsiteX225" fmla="*/ 1455503 w 1830469"/>
              <a:gd name="connsiteY225" fmla="*/ 711743 h 1240042"/>
              <a:gd name="connsiteX226" fmla="*/ 1482671 w 1830469"/>
              <a:gd name="connsiteY226" fmla="*/ 688520 h 1240042"/>
              <a:gd name="connsiteX227" fmla="*/ 1520239 w 1830469"/>
              <a:gd name="connsiteY227" fmla="*/ 681347 h 1240042"/>
              <a:gd name="connsiteX228" fmla="*/ 1522302 w 1830469"/>
              <a:gd name="connsiteY228" fmla="*/ 679285 h 1240042"/>
              <a:gd name="connsiteX229" fmla="*/ 1511990 w 1830469"/>
              <a:gd name="connsiteY229" fmla="*/ 672112 h 1240042"/>
              <a:gd name="connsiteX230" fmla="*/ 1509839 w 1830469"/>
              <a:gd name="connsiteY230" fmla="*/ 674892 h 1240042"/>
              <a:gd name="connsiteX231" fmla="*/ 1493072 w 1830469"/>
              <a:gd name="connsiteY231" fmla="*/ 667719 h 1240042"/>
              <a:gd name="connsiteX232" fmla="*/ 1459448 w 1830469"/>
              <a:gd name="connsiteY232" fmla="*/ 674085 h 1240042"/>
              <a:gd name="connsiteX233" fmla="*/ 1445820 w 1830469"/>
              <a:gd name="connsiteY233" fmla="*/ 662877 h 1240042"/>
              <a:gd name="connsiteX234" fmla="*/ 1439454 w 1830469"/>
              <a:gd name="connsiteY234" fmla="*/ 653283 h 1240042"/>
              <a:gd name="connsiteX235" fmla="*/ 1398657 w 1830469"/>
              <a:gd name="connsiteY235" fmla="*/ 670050 h 1240042"/>
              <a:gd name="connsiteX236" fmla="*/ 1375435 w 1830469"/>
              <a:gd name="connsiteY236" fmla="*/ 666015 h 1240042"/>
              <a:gd name="connsiteX237" fmla="*/ 1411389 w 1830469"/>
              <a:gd name="connsiteY237" fmla="*/ 642793 h 1240042"/>
              <a:gd name="connsiteX238" fmla="*/ 1420625 w 1830469"/>
              <a:gd name="connsiteY238" fmla="*/ 639206 h 1240042"/>
              <a:gd name="connsiteX239" fmla="*/ 1394802 w 1830469"/>
              <a:gd name="connsiteY239" fmla="*/ 635620 h 1240042"/>
              <a:gd name="connsiteX240" fmla="*/ 1379380 w 1830469"/>
              <a:gd name="connsiteY240" fmla="*/ 632930 h 1240042"/>
              <a:gd name="connsiteX241" fmla="*/ 1364496 w 1830469"/>
              <a:gd name="connsiteY241" fmla="*/ 627102 h 1240042"/>
              <a:gd name="connsiteX242" fmla="*/ 1347998 w 1830469"/>
              <a:gd name="connsiteY242" fmla="*/ 626564 h 1240042"/>
              <a:gd name="connsiteX243" fmla="*/ 1332577 w 1830469"/>
              <a:gd name="connsiteY243" fmla="*/ 621274 h 1240042"/>
              <a:gd name="connsiteX244" fmla="*/ 1325135 w 1830469"/>
              <a:gd name="connsiteY244" fmla="*/ 607376 h 1240042"/>
              <a:gd name="connsiteX245" fmla="*/ 1318948 w 1830469"/>
              <a:gd name="connsiteY245" fmla="*/ 615446 h 1240042"/>
              <a:gd name="connsiteX246" fmla="*/ 822041 w 1830469"/>
              <a:gd name="connsiteY246" fmla="*/ 618136 h 1240042"/>
              <a:gd name="connsiteX247" fmla="*/ 823834 w 1830469"/>
              <a:gd name="connsiteY247" fmla="*/ 620467 h 1240042"/>
              <a:gd name="connsiteX248" fmla="*/ 827062 w 1830469"/>
              <a:gd name="connsiteY248" fmla="*/ 639296 h 1240042"/>
              <a:gd name="connsiteX249" fmla="*/ 821503 w 1830469"/>
              <a:gd name="connsiteY249" fmla="*/ 657677 h 1240042"/>
              <a:gd name="connsiteX250" fmla="*/ 819082 w 1830469"/>
              <a:gd name="connsiteY250" fmla="*/ 648441 h 1240042"/>
              <a:gd name="connsiteX251" fmla="*/ 816661 w 1830469"/>
              <a:gd name="connsiteY251" fmla="*/ 637234 h 1240042"/>
              <a:gd name="connsiteX252" fmla="*/ 813164 w 1830469"/>
              <a:gd name="connsiteY252" fmla="*/ 630688 h 1240042"/>
              <a:gd name="connsiteX253" fmla="*/ 784651 w 1830469"/>
              <a:gd name="connsiteY253" fmla="*/ 630688 h 1240042"/>
              <a:gd name="connsiteX254" fmla="*/ 785010 w 1830469"/>
              <a:gd name="connsiteY254" fmla="*/ 632123 h 1240042"/>
              <a:gd name="connsiteX255" fmla="*/ 794245 w 1830469"/>
              <a:gd name="connsiteY255" fmla="*/ 656063 h 1240042"/>
              <a:gd name="connsiteX256" fmla="*/ 802225 w 1830469"/>
              <a:gd name="connsiteY256" fmla="*/ 672830 h 1240042"/>
              <a:gd name="connsiteX257" fmla="*/ 802225 w 1830469"/>
              <a:gd name="connsiteY257" fmla="*/ 678837 h 1240042"/>
              <a:gd name="connsiteX258" fmla="*/ 798639 w 1830469"/>
              <a:gd name="connsiteY258" fmla="*/ 695245 h 1240042"/>
              <a:gd name="connsiteX259" fmla="*/ 795859 w 1830469"/>
              <a:gd name="connsiteY259" fmla="*/ 739628 h 1240042"/>
              <a:gd name="connsiteX260" fmla="*/ 791107 w 1830469"/>
              <a:gd name="connsiteY260" fmla="*/ 767602 h 1240042"/>
              <a:gd name="connsiteX261" fmla="*/ 797115 w 1830469"/>
              <a:gd name="connsiteY261" fmla="*/ 796742 h 1240042"/>
              <a:gd name="connsiteX262" fmla="*/ 799087 w 1830469"/>
              <a:gd name="connsiteY262" fmla="*/ 820324 h 1240042"/>
              <a:gd name="connsiteX263" fmla="*/ 804646 w 1830469"/>
              <a:gd name="connsiteY263" fmla="*/ 843905 h 1240042"/>
              <a:gd name="connsiteX264" fmla="*/ 818275 w 1830469"/>
              <a:gd name="connsiteY264" fmla="*/ 859506 h 1240042"/>
              <a:gd name="connsiteX265" fmla="*/ 827510 w 1830469"/>
              <a:gd name="connsiteY265" fmla="*/ 869548 h 1240042"/>
              <a:gd name="connsiteX266" fmla="*/ 834683 w 1830469"/>
              <a:gd name="connsiteY266" fmla="*/ 880756 h 1240042"/>
              <a:gd name="connsiteX267" fmla="*/ 837104 w 1830469"/>
              <a:gd name="connsiteY267" fmla="*/ 894743 h 1240042"/>
              <a:gd name="connsiteX268" fmla="*/ 855933 w 1830469"/>
              <a:gd name="connsiteY268" fmla="*/ 915097 h 1240042"/>
              <a:gd name="connsiteX269" fmla="*/ 865168 w 1830469"/>
              <a:gd name="connsiteY269" fmla="*/ 931863 h 1240042"/>
              <a:gd name="connsiteX270" fmla="*/ 887584 w 1830469"/>
              <a:gd name="connsiteY270" fmla="*/ 941099 h 1240042"/>
              <a:gd name="connsiteX271" fmla="*/ 902736 w 1830469"/>
              <a:gd name="connsiteY271" fmla="*/ 944326 h 1240042"/>
              <a:gd name="connsiteX272" fmla="*/ 919503 w 1830469"/>
              <a:gd name="connsiteY272" fmla="*/ 964321 h 1240042"/>
              <a:gd name="connsiteX273" fmla="*/ 923538 w 1830469"/>
              <a:gd name="connsiteY273" fmla="*/ 975708 h 1240042"/>
              <a:gd name="connsiteX274" fmla="*/ 964962 w 1830469"/>
              <a:gd name="connsiteY274" fmla="*/ 970239 h 1240042"/>
              <a:gd name="connsiteX275" fmla="*/ 985046 w 1830469"/>
              <a:gd name="connsiteY275" fmla="*/ 980908 h 1240042"/>
              <a:gd name="connsiteX276" fmla="*/ 1031581 w 1830469"/>
              <a:gd name="connsiteY276" fmla="*/ 997137 h 1240042"/>
              <a:gd name="connsiteX277" fmla="*/ 1082868 w 1830469"/>
              <a:gd name="connsiteY277" fmla="*/ 996689 h 1240042"/>
              <a:gd name="connsiteX278" fmla="*/ 1088875 w 1830469"/>
              <a:gd name="connsiteY278" fmla="*/ 988978 h 1240042"/>
              <a:gd name="connsiteX279" fmla="*/ 1117029 w 1830469"/>
              <a:gd name="connsiteY279" fmla="*/ 988978 h 1240042"/>
              <a:gd name="connsiteX280" fmla="*/ 1137561 w 1830469"/>
              <a:gd name="connsiteY280" fmla="*/ 1007359 h 1240042"/>
              <a:gd name="connsiteX281" fmla="*/ 1149128 w 1830469"/>
              <a:gd name="connsiteY281" fmla="*/ 1021436 h 1240042"/>
              <a:gd name="connsiteX282" fmla="*/ 1155494 w 1830469"/>
              <a:gd name="connsiteY282" fmla="*/ 1033002 h 1240042"/>
              <a:gd name="connsiteX283" fmla="*/ 1176385 w 1830469"/>
              <a:gd name="connsiteY283" fmla="*/ 1043672 h 1240042"/>
              <a:gd name="connsiteX284" fmla="*/ 1190462 w 1830469"/>
              <a:gd name="connsiteY284" fmla="*/ 1026995 h 1240042"/>
              <a:gd name="connsiteX285" fmla="*/ 1222471 w 1830469"/>
              <a:gd name="connsiteY285" fmla="*/ 1045376 h 1240042"/>
              <a:gd name="connsiteX286" fmla="*/ 1239507 w 1830469"/>
              <a:gd name="connsiteY286" fmla="*/ 1069674 h 1240042"/>
              <a:gd name="connsiteX287" fmla="*/ 1243811 w 1830469"/>
              <a:gd name="connsiteY287" fmla="*/ 1083303 h 1240042"/>
              <a:gd name="connsiteX288" fmla="*/ 1248922 w 1830469"/>
              <a:gd name="connsiteY288" fmla="*/ 1094421 h 1240042"/>
              <a:gd name="connsiteX289" fmla="*/ 1274117 w 1830469"/>
              <a:gd name="connsiteY289" fmla="*/ 1103387 h 1240042"/>
              <a:gd name="connsiteX290" fmla="*/ 1281648 w 1830469"/>
              <a:gd name="connsiteY290" fmla="*/ 1106166 h 1240042"/>
              <a:gd name="connsiteX291" fmla="*/ 1276448 w 1830469"/>
              <a:gd name="connsiteY291" fmla="*/ 1082944 h 1240042"/>
              <a:gd name="connsiteX292" fmla="*/ 1280841 w 1830469"/>
              <a:gd name="connsiteY292" fmla="*/ 1065729 h 1240042"/>
              <a:gd name="connsiteX293" fmla="*/ 1294022 w 1830469"/>
              <a:gd name="connsiteY293" fmla="*/ 1054521 h 1240042"/>
              <a:gd name="connsiteX294" fmla="*/ 1304781 w 1830469"/>
              <a:gd name="connsiteY294" fmla="*/ 1050486 h 1240042"/>
              <a:gd name="connsiteX295" fmla="*/ 1322355 w 1830469"/>
              <a:gd name="connsiteY295" fmla="*/ 1035692 h 1240042"/>
              <a:gd name="connsiteX296" fmla="*/ 1331142 w 1830469"/>
              <a:gd name="connsiteY296" fmla="*/ 1032105 h 1240042"/>
              <a:gd name="connsiteX297" fmla="*/ 1342350 w 1830469"/>
              <a:gd name="connsiteY297" fmla="*/ 1024933 h 1240042"/>
              <a:gd name="connsiteX298" fmla="*/ 1351585 w 1830469"/>
              <a:gd name="connsiteY298" fmla="*/ 1025740 h 1240042"/>
              <a:gd name="connsiteX299" fmla="*/ 1360372 w 1830469"/>
              <a:gd name="connsiteY299" fmla="*/ 1027712 h 1240042"/>
              <a:gd name="connsiteX300" fmla="*/ 1375166 w 1830469"/>
              <a:gd name="connsiteY300" fmla="*/ 1028071 h 1240042"/>
              <a:gd name="connsiteX301" fmla="*/ 1387181 w 1830469"/>
              <a:gd name="connsiteY301" fmla="*/ 1033630 h 1240042"/>
              <a:gd name="connsiteX302" fmla="*/ 1402334 w 1830469"/>
              <a:gd name="connsiteY302" fmla="*/ 1038023 h 1240042"/>
              <a:gd name="connsiteX303" fmla="*/ 1410314 w 1830469"/>
              <a:gd name="connsiteY303" fmla="*/ 1031657 h 1240042"/>
              <a:gd name="connsiteX304" fmla="*/ 1426273 w 1830469"/>
              <a:gd name="connsiteY304" fmla="*/ 1042865 h 1240042"/>
              <a:gd name="connsiteX305" fmla="*/ 1422239 w 1830469"/>
              <a:gd name="connsiteY305" fmla="*/ 1033630 h 1240042"/>
              <a:gd name="connsiteX306" fmla="*/ 1418652 w 1830469"/>
              <a:gd name="connsiteY306" fmla="*/ 1023677 h 1240042"/>
              <a:gd name="connsiteX307" fmla="*/ 1434253 w 1830469"/>
              <a:gd name="connsiteY307" fmla="*/ 1015697 h 1240042"/>
              <a:gd name="connsiteX308" fmla="*/ 1447075 w 1830469"/>
              <a:gd name="connsiteY308" fmla="*/ 1012918 h 1240042"/>
              <a:gd name="connsiteX309" fmla="*/ 1454248 w 1830469"/>
              <a:gd name="connsiteY309" fmla="*/ 1017670 h 1240042"/>
              <a:gd name="connsiteX310" fmla="*/ 1478188 w 1830469"/>
              <a:gd name="connsiteY310" fmla="*/ 1014890 h 1240042"/>
              <a:gd name="connsiteX311" fmla="*/ 1494955 w 1830469"/>
              <a:gd name="connsiteY311" fmla="*/ 1026905 h 1240042"/>
              <a:gd name="connsiteX312" fmla="*/ 1507328 w 1830469"/>
              <a:gd name="connsiteY312" fmla="*/ 1028878 h 1240042"/>
              <a:gd name="connsiteX313" fmla="*/ 1524095 w 1830469"/>
              <a:gd name="connsiteY313" fmla="*/ 1023319 h 1240042"/>
              <a:gd name="connsiteX314" fmla="*/ 1542117 w 1830469"/>
              <a:gd name="connsiteY314" fmla="*/ 1043313 h 1240042"/>
              <a:gd name="connsiteX315" fmla="*/ 1542475 w 1830469"/>
              <a:gd name="connsiteY315" fmla="*/ 1063667 h 1240042"/>
              <a:gd name="connsiteX316" fmla="*/ 1550097 w 1830469"/>
              <a:gd name="connsiteY316" fmla="*/ 1081689 h 1240042"/>
              <a:gd name="connsiteX317" fmla="*/ 1557270 w 1830469"/>
              <a:gd name="connsiteY317" fmla="*/ 1100518 h 1240042"/>
              <a:gd name="connsiteX318" fmla="*/ 1569643 w 1830469"/>
              <a:gd name="connsiteY318" fmla="*/ 1116119 h 1240042"/>
              <a:gd name="connsiteX319" fmla="*/ 1583272 w 1830469"/>
              <a:gd name="connsiteY319" fmla="*/ 1118540 h 1240042"/>
              <a:gd name="connsiteX320" fmla="*/ 1591252 w 1830469"/>
              <a:gd name="connsiteY320" fmla="*/ 1097380 h 1240042"/>
              <a:gd name="connsiteX321" fmla="*/ 1581299 w 1830469"/>
              <a:gd name="connsiteY321" fmla="*/ 1060977 h 1240042"/>
              <a:gd name="connsiteX322" fmla="*/ 1576099 w 1830469"/>
              <a:gd name="connsiteY322" fmla="*/ 1043762 h 1240042"/>
              <a:gd name="connsiteX323" fmla="*/ 1566146 w 1830469"/>
              <a:gd name="connsiteY323" fmla="*/ 1008614 h 1240042"/>
              <a:gd name="connsiteX324" fmla="*/ 1587306 w 1830469"/>
              <a:gd name="connsiteY324" fmla="*/ 971046 h 1240042"/>
              <a:gd name="connsiteX325" fmla="*/ 1603266 w 1830469"/>
              <a:gd name="connsiteY325" fmla="*/ 961810 h 1240042"/>
              <a:gd name="connsiteX326" fmla="*/ 1618061 w 1830469"/>
              <a:gd name="connsiteY326" fmla="*/ 947465 h 1240042"/>
              <a:gd name="connsiteX327" fmla="*/ 1628820 w 1830469"/>
              <a:gd name="connsiteY327" fmla="*/ 943430 h 1240042"/>
              <a:gd name="connsiteX328" fmla="*/ 1648008 w 1830469"/>
              <a:gd name="connsiteY328" fmla="*/ 930249 h 1240042"/>
              <a:gd name="connsiteX329" fmla="*/ 1649622 w 1830469"/>
              <a:gd name="connsiteY329" fmla="*/ 918235 h 1240042"/>
              <a:gd name="connsiteX330" fmla="*/ 1654015 w 1830469"/>
              <a:gd name="connsiteY330" fmla="*/ 911869 h 1240042"/>
              <a:gd name="connsiteX331" fmla="*/ 1666388 w 1830469"/>
              <a:gd name="connsiteY331" fmla="*/ 912676 h 1240042"/>
              <a:gd name="connsiteX332" fmla="*/ 1670782 w 1830469"/>
              <a:gd name="connsiteY332" fmla="*/ 901916 h 1240042"/>
              <a:gd name="connsiteX333" fmla="*/ 1665223 w 1830469"/>
              <a:gd name="connsiteY333" fmla="*/ 895909 h 1240042"/>
              <a:gd name="connsiteX334" fmla="*/ 1658857 w 1830469"/>
              <a:gd name="connsiteY334" fmla="*/ 883535 h 1240042"/>
              <a:gd name="connsiteX335" fmla="*/ 1658498 w 1830469"/>
              <a:gd name="connsiteY335" fmla="*/ 874749 h 1240042"/>
              <a:gd name="connsiteX336" fmla="*/ 1646932 w 1830469"/>
              <a:gd name="connsiteY336" fmla="*/ 859596 h 1240042"/>
              <a:gd name="connsiteX337" fmla="*/ 1654105 w 1830469"/>
              <a:gd name="connsiteY337" fmla="*/ 853230 h 1240042"/>
              <a:gd name="connsiteX338" fmla="*/ 1656884 w 1830469"/>
              <a:gd name="connsiteY338" fmla="*/ 829649 h 1240042"/>
              <a:gd name="connsiteX339" fmla="*/ 1662892 w 1830469"/>
              <a:gd name="connsiteY339" fmla="*/ 829649 h 1240042"/>
              <a:gd name="connsiteX340" fmla="*/ 1661278 w 1830469"/>
              <a:gd name="connsiteY340" fmla="*/ 847222 h 1240042"/>
              <a:gd name="connsiteX341" fmla="*/ 1666030 w 1830469"/>
              <a:gd name="connsiteY341" fmla="*/ 868831 h 1240042"/>
              <a:gd name="connsiteX342" fmla="*/ 1674010 w 1830469"/>
              <a:gd name="connsiteY342" fmla="*/ 863630 h 1240042"/>
              <a:gd name="connsiteX343" fmla="*/ 1676789 w 1830469"/>
              <a:gd name="connsiteY343" fmla="*/ 840049 h 1240042"/>
              <a:gd name="connsiteX344" fmla="*/ 1677596 w 1830469"/>
              <a:gd name="connsiteY344" fmla="*/ 832428 h 1240042"/>
              <a:gd name="connsiteX345" fmla="*/ 1690418 w 1830469"/>
              <a:gd name="connsiteY345" fmla="*/ 831621 h 1240042"/>
              <a:gd name="connsiteX346" fmla="*/ 1700012 w 1830469"/>
              <a:gd name="connsiteY346" fmla="*/ 809206 h 1240042"/>
              <a:gd name="connsiteX347" fmla="*/ 1709964 w 1830469"/>
              <a:gd name="connsiteY347" fmla="*/ 804005 h 1240042"/>
              <a:gd name="connsiteX348" fmla="*/ 1736325 w 1830469"/>
              <a:gd name="connsiteY348" fmla="*/ 796832 h 1240042"/>
              <a:gd name="connsiteX349" fmla="*/ 1708709 w 1830469"/>
              <a:gd name="connsiteY349" fmla="*/ 796025 h 1240042"/>
              <a:gd name="connsiteX350" fmla="*/ 1737849 w 1830469"/>
              <a:gd name="connsiteY350" fmla="*/ 786790 h 1240042"/>
              <a:gd name="connsiteX351" fmla="*/ 1746636 w 1830469"/>
              <a:gd name="connsiteY351" fmla="*/ 779169 h 1240042"/>
              <a:gd name="connsiteX352" fmla="*/ 1761789 w 1830469"/>
              <a:gd name="connsiteY352" fmla="*/ 780334 h 1240042"/>
              <a:gd name="connsiteX353" fmla="*/ 1757037 w 1830469"/>
              <a:gd name="connsiteY353" fmla="*/ 766347 h 1240042"/>
              <a:gd name="connsiteX354" fmla="*/ 1759458 w 1830469"/>
              <a:gd name="connsiteY354" fmla="*/ 757112 h 1240042"/>
              <a:gd name="connsiteX355" fmla="*/ 1771024 w 1830469"/>
              <a:gd name="connsiteY355" fmla="*/ 737476 h 1240042"/>
              <a:gd name="connsiteX356" fmla="*/ 1781425 w 1830469"/>
              <a:gd name="connsiteY356" fmla="*/ 731110 h 1240042"/>
              <a:gd name="connsiteX357" fmla="*/ 1794605 w 1830469"/>
              <a:gd name="connsiteY357" fmla="*/ 717930 h 1240042"/>
              <a:gd name="connsiteX358" fmla="*/ 1817021 w 1830469"/>
              <a:gd name="connsiteY358" fmla="*/ 718736 h 1240042"/>
              <a:gd name="connsiteX359" fmla="*/ 1830470 w 1830469"/>
              <a:gd name="connsiteY359" fmla="*/ 708605 h 1240042"/>
              <a:gd name="connsiteX360" fmla="*/ 1815228 w 1830469"/>
              <a:gd name="connsiteY360" fmla="*/ 658484 h 124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1830469" h="1240042">
                <a:moveTo>
                  <a:pt x="686023" y="455130"/>
                </a:moveTo>
                <a:cubicBezTo>
                  <a:pt x="688713" y="448226"/>
                  <a:pt x="689251" y="443922"/>
                  <a:pt x="668987" y="435942"/>
                </a:cubicBezTo>
                <a:cubicBezTo>
                  <a:pt x="648724" y="427962"/>
                  <a:pt x="650876" y="422583"/>
                  <a:pt x="636978" y="398105"/>
                </a:cubicBezTo>
                <a:cubicBezTo>
                  <a:pt x="623080" y="373627"/>
                  <a:pt x="598065" y="362957"/>
                  <a:pt x="598065" y="353901"/>
                </a:cubicBezTo>
                <a:cubicBezTo>
                  <a:pt x="598065" y="344846"/>
                  <a:pt x="573587" y="345922"/>
                  <a:pt x="573587" y="352826"/>
                </a:cubicBezTo>
                <a:cubicBezTo>
                  <a:pt x="573587" y="359730"/>
                  <a:pt x="562917" y="361881"/>
                  <a:pt x="557089" y="365647"/>
                </a:cubicBezTo>
                <a:cubicBezTo>
                  <a:pt x="551261" y="369413"/>
                  <a:pt x="548571" y="363495"/>
                  <a:pt x="543191" y="356591"/>
                </a:cubicBezTo>
                <a:cubicBezTo>
                  <a:pt x="537901" y="349687"/>
                  <a:pt x="525080" y="342783"/>
                  <a:pt x="525080" y="338480"/>
                </a:cubicBezTo>
                <a:cubicBezTo>
                  <a:pt x="525080" y="334176"/>
                  <a:pt x="521852" y="325120"/>
                  <a:pt x="512796" y="329424"/>
                </a:cubicBezTo>
                <a:cubicBezTo>
                  <a:pt x="503740" y="333728"/>
                  <a:pt x="498898" y="329424"/>
                  <a:pt x="496298" y="332652"/>
                </a:cubicBezTo>
                <a:cubicBezTo>
                  <a:pt x="493608" y="335879"/>
                  <a:pt x="486704" y="330679"/>
                  <a:pt x="486704" y="330679"/>
                </a:cubicBezTo>
                <a:lnTo>
                  <a:pt x="486704" y="54340"/>
                </a:lnTo>
                <a:cubicBezTo>
                  <a:pt x="483477" y="53982"/>
                  <a:pt x="480607" y="53444"/>
                  <a:pt x="478455" y="52637"/>
                </a:cubicBezTo>
                <a:cubicBezTo>
                  <a:pt x="466889" y="48243"/>
                  <a:pt x="449674" y="40263"/>
                  <a:pt x="440439" y="42236"/>
                </a:cubicBezTo>
                <a:cubicBezTo>
                  <a:pt x="431204" y="44209"/>
                  <a:pt x="412823" y="46630"/>
                  <a:pt x="406457" y="43402"/>
                </a:cubicBezTo>
                <a:cubicBezTo>
                  <a:pt x="400091" y="40174"/>
                  <a:pt x="391304" y="37394"/>
                  <a:pt x="378034" y="39367"/>
                </a:cubicBezTo>
                <a:cubicBezTo>
                  <a:pt x="364854" y="41339"/>
                  <a:pt x="356425" y="32194"/>
                  <a:pt x="339659" y="28159"/>
                </a:cubicBezTo>
                <a:cubicBezTo>
                  <a:pt x="322892" y="24124"/>
                  <a:pt x="299311" y="29325"/>
                  <a:pt x="293662" y="31387"/>
                </a:cubicBezTo>
                <a:cubicBezTo>
                  <a:pt x="288103" y="33360"/>
                  <a:pt x="289268" y="25380"/>
                  <a:pt x="282095" y="26187"/>
                </a:cubicBezTo>
                <a:cubicBezTo>
                  <a:pt x="274922" y="26993"/>
                  <a:pt x="280482" y="22959"/>
                  <a:pt x="276536" y="16951"/>
                </a:cubicBezTo>
                <a:cubicBezTo>
                  <a:pt x="272502" y="10944"/>
                  <a:pt x="252507" y="16503"/>
                  <a:pt x="245334" y="17310"/>
                </a:cubicBezTo>
                <a:cubicBezTo>
                  <a:pt x="238161" y="18117"/>
                  <a:pt x="236099" y="13723"/>
                  <a:pt x="236547" y="10137"/>
                </a:cubicBezTo>
                <a:cubicBezTo>
                  <a:pt x="236906" y="6551"/>
                  <a:pt x="230181" y="7716"/>
                  <a:pt x="227312" y="12558"/>
                </a:cubicBezTo>
                <a:cubicBezTo>
                  <a:pt x="224532" y="17400"/>
                  <a:pt x="216552" y="18117"/>
                  <a:pt x="213325" y="14979"/>
                </a:cubicBezTo>
                <a:cubicBezTo>
                  <a:pt x="210097" y="11751"/>
                  <a:pt x="220139" y="10585"/>
                  <a:pt x="220498" y="6999"/>
                </a:cubicBezTo>
                <a:cubicBezTo>
                  <a:pt x="220856" y="3412"/>
                  <a:pt x="210097" y="1440"/>
                  <a:pt x="206062" y="185"/>
                </a:cubicBezTo>
                <a:cubicBezTo>
                  <a:pt x="202027" y="-1071"/>
                  <a:pt x="195661" y="4219"/>
                  <a:pt x="187233" y="11751"/>
                </a:cubicBezTo>
                <a:cubicBezTo>
                  <a:pt x="178805" y="19372"/>
                  <a:pt x="166431" y="18565"/>
                  <a:pt x="158810" y="17758"/>
                </a:cubicBezTo>
                <a:cubicBezTo>
                  <a:pt x="151189" y="16951"/>
                  <a:pt x="141595" y="18565"/>
                  <a:pt x="142043" y="22959"/>
                </a:cubicBezTo>
                <a:cubicBezTo>
                  <a:pt x="142402" y="27352"/>
                  <a:pt x="151637" y="26993"/>
                  <a:pt x="146078" y="32553"/>
                </a:cubicBezTo>
                <a:cubicBezTo>
                  <a:pt x="140519" y="38112"/>
                  <a:pt x="138457" y="24931"/>
                  <a:pt x="132898" y="30939"/>
                </a:cubicBezTo>
                <a:cubicBezTo>
                  <a:pt x="127339" y="36946"/>
                  <a:pt x="110482" y="36498"/>
                  <a:pt x="106537" y="35691"/>
                </a:cubicBezTo>
                <a:cubicBezTo>
                  <a:pt x="102502" y="34884"/>
                  <a:pt x="89322" y="49319"/>
                  <a:pt x="85377" y="53264"/>
                </a:cubicBezTo>
                <a:cubicBezTo>
                  <a:pt x="81342" y="57299"/>
                  <a:pt x="88605" y="60886"/>
                  <a:pt x="77756" y="72452"/>
                </a:cubicBezTo>
                <a:cubicBezTo>
                  <a:pt x="66996" y="84019"/>
                  <a:pt x="38215" y="81687"/>
                  <a:pt x="32207" y="81687"/>
                </a:cubicBezTo>
                <a:cubicBezTo>
                  <a:pt x="26200" y="81687"/>
                  <a:pt x="30593" y="88502"/>
                  <a:pt x="27366" y="92895"/>
                </a:cubicBezTo>
                <a:cubicBezTo>
                  <a:pt x="24138" y="97289"/>
                  <a:pt x="30952" y="101323"/>
                  <a:pt x="47360" y="105717"/>
                </a:cubicBezTo>
                <a:cubicBezTo>
                  <a:pt x="63768" y="110110"/>
                  <a:pt x="74976" y="131719"/>
                  <a:pt x="76949" y="136919"/>
                </a:cubicBezTo>
                <a:cubicBezTo>
                  <a:pt x="78921" y="142120"/>
                  <a:pt x="99364" y="136561"/>
                  <a:pt x="107344" y="137726"/>
                </a:cubicBezTo>
                <a:cubicBezTo>
                  <a:pt x="115324" y="138892"/>
                  <a:pt x="106537" y="150100"/>
                  <a:pt x="113351" y="153327"/>
                </a:cubicBezTo>
                <a:cubicBezTo>
                  <a:pt x="120166" y="156555"/>
                  <a:pt x="130567" y="151713"/>
                  <a:pt x="132539" y="157362"/>
                </a:cubicBezTo>
                <a:cubicBezTo>
                  <a:pt x="134512" y="162921"/>
                  <a:pt x="118910" y="157362"/>
                  <a:pt x="110931" y="163370"/>
                </a:cubicBezTo>
                <a:cubicBezTo>
                  <a:pt x="102951" y="169377"/>
                  <a:pt x="98916" y="172156"/>
                  <a:pt x="95778" y="167763"/>
                </a:cubicBezTo>
                <a:cubicBezTo>
                  <a:pt x="92550" y="163370"/>
                  <a:pt x="79369" y="166149"/>
                  <a:pt x="72555" y="166956"/>
                </a:cubicBezTo>
                <a:cubicBezTo>
                  <a:pt x="65741" y="167763"/>
                  <a:pt x="72197" y="158528"/>
                  <a:pt x="72555" y="154583"/>
                </a:cubicBezTo>
                <a:cubicBezTo>
                  <a:pt x="72914" y="150548"/>
                  <a:pt x="63320" y="147768"/>
                  <a:pt x="50140" y="155390"/>
                </a:cubicBezTo>
                <a:cubicBezTo>
                  <a:pt x="36959" y="163011"/>
                  <a:pt x="41711" y="160231"/>
                  <a:pt x="40187" y="166149"/>
                </a:cubicBezTo>
                <a:cubicBezTo>
                  <a:pt x="38573" y="172156"/>
                  <a:pt x="33014" y="162563"/>
                  <a:pt x="24586" y="167763"/>
                </a:cubicBezTo>
                <a:cubicBezTo>
                  <a:pt x="16158" y="172963"/>
                  <a:pt x="2619" y="176550"/>
                  <a:pt x="198" y="181750"/>
                </a:cubicBezTo>
                <a:cubicBezTo>
                  <a:pt x="-2223" y="186951"/>
                  <a:pt x="18220" y="190537"/>
                  <a:pt x="26200" y="192151"/>
                </a:cubicBezTo>
                <a:cubicBezTo>
                  <a:pt x="34180" y="193765"/>
                  <a:pt x="16606" y="198965"/>
                  <a:pt x="22972" y="200938"/>
                </a:cubicBezTo>
                <a:cubicBezTo>
                  <a:pt x="29338" y="202910"/>
                  <a:pt x="26559" y="208918"/>
                  <a:pt x="36601" y="214118"/>
                </a:cubicBezTo>
                <a:cubicBezTo>
                  <a:pt x="46553" y="219319"/>
                  <a:pt x="68969" y="214118"/>
                  <a:pt x="74976" y="214118"/>
                </a:cubicBezTo>
                <a:cubicBezTo>
                  <a:pt x="80983" y="214118"/>
                  <a:pt x="86542" y="221291"/>
                  <a:pt x="91384" y="216091"/>
                </a:cubicBezTo>
                <a:cubicBezTo>
                  <a:pt x="96226" y="210890"/>
                  <a:pt x="114158" y="196544"/>
                  <a:pt x="123394" y="204883"/>
                </a:cubicBezTo>
                <a:cubicBezTo>
                  <a:pt x="132629" y="213311"/>
                  <a:pt x="113441" y="212056"/>
                  <a:pt x="118193" y="217256"/>
                </a:cubicBezTo>
                <a:cubicBezTo>
                  <a:pt x="123035" y="222457"/>
                  <a:pt x="128953" y="234830"/>
                  <a:pt x="120166" y="241286"/>
                </a:cubicBezTo>
                <a:cubicBezTo>
                  <a:pt x="111379" y="247652"/>
                  <a:pt x="102951" y="243258"/>
                  <a:pt x="98198" y="242900"/>
                </a:cubicBezTo>
                <a:cubicBezTo>
                  <a:pt x="93446" y="242541"/>
                  <a:pt x="96226" y="251687"/>
                  <a:pt x="88605" y="257694"/>
                </a:cubicBezTo>
                <a:cubicBezTo>
                  <a:pt x="80983" y="263701"/>
                  <a:pt x="75424" y="251328"/>
                  <a:pt x="65830" y="251328"/>
                </a:cubicBezTo>
                <a:cubicBezTo>
                  <a:pt x="56237" y="251328"/>
                  <a:pt x="58209" y="263701"/>
                  <a:pt x="58658" y="269709"/>
                </a:cubicBezTo>
                <a:cubicBezTo>
                  <a:pt x="59016" y="275716"/>
                  <a:pt x="44312" y="268543"/>
                  <a:pt x="40635" y="282889"/>
                </a:cubicBezTo>
                <a:cubicBezTo>
                  <a:pt x="37049" y="297325"/>
                  <a:pt x="21806" y="284862"/>
                  <a:pt x="31849" y="298849"/>
                </a:cubicBezTo>
                <a:cubicBezTo>
                  <a:pt x="41801" y="312836"/>
                  <a:pt x="40277" y="304049"/>
                  <a:pt x="48257" y="309608"/>
                </a:cubicBezTo>
                <a:cubicBezTo>
                  <a:pt x="56237" y="315167"/>
                  <a:pt x="39470" y="325210"/>
                  <a:pt x="47450" y="326824"/>
                </a:cubicBezTo>
                <a:cubicBezTo>
                  <a:pt x="55430" y="328437"/>
                  <a:pt x="64217" y="342783"/>
                  <a:pt x="69865" y="347984"/>
                </a:cubicBezTo>
                <a:cubicBezTo>
                  <a:pt x="75424" y="353184"/>
                  <a:pt x="82687" y="345204"/>
                  <a:pt x="91026" y="344756"/>
                </a:cubicBezTo>
                <a:cubicBezTo>
                  <a:pt x="99454" y="344397"/>
                  <a:pt x="95419" y="332741"/>
                  <a:pt x="100261" y="337135"/>
                </a:cubicBezTo>
                <a:cubicBezTo>
                  <a:pt x="105103" y="341528"/>
                  <a:pt x="111827" y="354350"/>
                  <a:pt x="107434" y="357488"/>
                </a:cubicBezTo>
                <a:cubicBezTo>
                  <a:pt x="103040" y="360716"/>
                  <a:pt x="106627" y="370668"/>
                  <a:pt x="105820" y="375510"/>
                </a:cubicBezTo>
                <a:cubicBezTo>
                  <a:pt x="105013" y="380352"/>
                  <a:pt x="124201" y="378738"/>
                  <a:pt x="125366" y="373089"/>
                </a:cubicBezTo>
                <a:cubicBezTo>
                  <a:pt x="126532" y="367530"/>
                  <a:pt x="141774" y="365916"/>
                  <a:pt x="150113" y="375062"/>
                </a:cubicBezTo>
                <a:cubicBezTo>
                  <a:pt x="158541" y="384297"/>
                  <a:pt x="161321" y="385821"/>
                  <a:pt x="161321" y="378648"/>
                </a:cubicBezTo>
                <a:cubicBezTo>
                  <a:pt x="161321" y="371475"/>
                  <a:pt x="168494" y="363406"/>
                  <a:pt x="168942" y="369413"/>
                </a:cubicBezTo>
                <a:cubicBezTo>
                  <a:pt x="169301" y="375420"/>
                  <a:pt x="176115" y="377034"/>
                  <a:pt x="188488" y="371386"/>
                </a:cubicBezTo>
                <a:cubicBezTo>
                  <a:pt x="200862" y="365827"/>
                  <a:pt x="195303" y="371834"/>
                  <a:pt x="188847" y="379814"/>
                </a:cubicBezTo>
                <a:cubicBezTo>
                  <a:pt x="180060" y="390842"/>
                  <a:pt x="188847" y="406981"/>
                  <a:pt x="182481" y="408595"/>
                </a:cubicBezTo>
                <a:cubicBezTo>
                  <a:pt x="176115" y="410209"/>
                  <a:pt x="170914" y="426617"/>
                  <a:pt x="160514" y="427783"/>
                </a:cubicBezTo>
                <a:cubicBezTo>
                  <a:pt x="150113" y="428949"/>
                  <a:pt x="132539" y="448585"/>
                  <a:pt x="130118" y="451812"/>
                </a:cubicBezTo>
                <a:cubicBezTo>
                  <a:pt x="127697" y="455040"/>
                  <a:pt x="105371" y="445446"/>
                  <a:pt x="102144" y="454592"/>
                </a:cubicBezTo>
                <a:cubicBezTo>
                  <a:pt x="98916" y="463827"/>
                  <a:pt x="85377" y="470642"/>
                  <a:pt x="88963" y="474228"/>
                </a:cubicBezTo>
                <a:cubicBezTo>
                  <a:pt x="91384" y="476649"/>
                  <a:pt x="109765" y="467414"/>
                  <a:pt x="110572" y="462662"/>
                </a:cubicBezTo>
                <a:cubicBezTo>
                  <a:pt x="111379" y="457910"/>
                  <a:pt x="113800" y="458627"/>
                  <a:pt x="116938" y="462303"/>
                </a:cubicBezTo>
                <a:cubicBezTo>
                  <a:pt x="120166" y="465889"/>
                  <a:pt x="128146" y="460689"/>
                  <a:pt x="131732" y="457461"/>
                </a:cubicBezTo>
                <a:cubicBezTo>
                  <a:pt x="135319" y="454233"/>
                  <a:pt x="141326" y="455489"/>
                  <a:pt x="144912" y="455847"/>
                </a:cubicBezTo>
                <a:cubicBezTo>
                  <a:pt x="148499" y="456206"/>
                  <a:pt x="150113" y="451454"/>
                  <a:pt x="160872" y="449481"/>
                </a:cubicBezTo>
                <a:cubicBezTo>
                  <a:pt x="171632" y="447509"/>
                  <a:pt x="169301" y="444281"/>
                  <a:pt x="171632" y="438722"/>
                </a:cubicBezTo>
                <a:cubicBezTo>
                  <a:pt x="174053" y="433163"/>
                  <a:pt x="199606" y="421148"/>
                  <a:pt x="204448" y="419893"/>
                </a:cubicBezTo>
                <a:cubicBezTo>
                  <a:pt x="209290" y="418727"/>
                  <a:pt x="206421" y="410658"/>
                  <a:pt x="211621" y="410299"/>
                </a:cubicBezTo>
                <a:cubicBezTo>
                  <a:pt x="216821" y="409940"/>
                  <a:pt x="224801" y="403485"/>
                  <a:pt x="231616" y="397926"/>
                </a:cubicBezTo>
                <a:cubicBezTo>
                  <a:pt x="238430" y="392367"/>
                  <a:pt x="240044" y="394698"/>
                  <a:pt x="245244" y="392725"/>
                </a:cubicBezTo>
                <a:cubicBezTo>
                  <a:pt x="250445" y="390753"/>
                  <a:pt x="246410" y="380352"/>
                  <a:pt x="251610" y="379545"/>
                </a:cubicBezTo>
                <a:cubicBezTo>
                  <a:pt x="256811" y="378738"/>
                  <a:pt x="260846" y="374793"/>
                  <a:pt x="260846" y="370310"/>
                </a:cubicBezTo>
                <a:cubicBezTo>
                  <a:pt x="260846" y="365827"/>
                  <a:pt x="247665" y="365916"/>
                  <a:pt x="246500" y="363137"/>
                </a:cubicBezTo>
                <a:cubicBezTo>
                  <a:pt x="245334" y="360357"/>
                  <a:pt x="256900" y="349956"/>
                  <a:pt x="261294" y="350315"/>
                </a:cubicBezTo>
                <a:cubicBezTo>
                  <a:pt x="265687" y="350763"/>
                  <a:pt x="272860" y="345922"/>
                  <a:pt x="273309" y="339556"/>
                </a:cubicBezTo>
                <a:cubicBezTo>
                  <a:pt x="273667" y="333190"/>
                  <a:pt x="280123" y="331934"/>
                  <a:pt x="285323" y="326375"/>
                </a:cubicBezTo>
                <a:cubicBezTo>
                  <a:pt x="290524" y="320816"/>
                  <a:pt x="289358" y="315974"/>
                  <a:pt x="294558" y="315616"/>
                </a:cubicBezTo>
                <a:cubicBezTo>
                  <a:pt x="299759" y="315257"/>
                  <a:pt x="304511" y="307994"/>
                  <a:pt x="310160" y="304856"/>
                </a:cubicBezTo>
                <a:cubicBezTo>
                  <a:pt x="315719" y="301628"/>
                  <a:pt x="310160" y="308891"/>
                  <a:pt x="320919" y="309250"/>
                </a:cubicBezTo>
                <a:cubicBezTo>
                  <a:pt x="331679" y="309608"/>
                  <a:pt x="329347" y="319651"/>
                  <a:pt x="321278" y="316064"/>
                </a:cubicBezTo>
                <a:cubicBezTo>
                  <a:pt x="313298" y="312478"/>
                  <a:pt x="309711" y="312836"/>
                  <a:pt x="302449" y="319651"/>
                </a:cubicBezTo>
                <a:cubicBezTo>
                  <a:pt x="295276" y="326465"/>
                  <a:pt x="300835" y="328437"/>
                  <a:pt x="295276" y="336059"/>
                </a:cubicBezTo>
                <a:cubicBezTo>
                  <a:pt x="289717" y="343680"/>
                  <a:pt x="289268" y="348432"/>
                  <a:pt x="296441" y="349239"/>
                </a:cubicBezTo>
                <a:cubicBezTo>
                  <a:pt x="303614" y="350046"/>
                  <a:pt x="296800" y="355246"/>
                  <a:pt x="290075" y="357219"/>
                </a:cubicBezTo>
                <a:cubicBezTo>
                  <a:pt x="283261" y="359192"/>
                  <a:pt x="288103" y="363226"/>
                  <a:pt x="297248" y="363226"/>
                </a:cubicBezTo>
                <a:cubicBezTo>
                  <a:pt x="306394" y="363226"/>
                  <a:pt x="320023" y="350046"/>
                  <a:pt x="332844" y="343590"/>
                </a:cubicBezTo>
                <a:cubicBezTo>
                  <a:pt x="345666" y="337224"/>
                  <a:pt x="355260" y="343590"/>
                  <a:pt x="358846" y="342425"/>
                </a:cubicBezTo>
                <a:cubicBezTo>
                  <a:pt x="362433" y="341259"/>
                  <a:pt x="354811" y="335252"/>
                  <a:pt x="359205" y="333279"/>
                </a:cubicBezTo>
                <a:cubicBezTo>
                  <a:pt x="363598" y="331307"/>
                  <a:pt x="354004" y="330051"/>
                  <a:pt x="351225" y="322520"/>
                </a:cubicBezTo>
                <a:cubicBezTo>
                  <a:pt x="348445" y="314988"/>
                  <a:pt x="355618" y="319740"/>
                  <a:pt x="357232" y="313733"/>
                </a:cubicBezTo>
                <a:cubicBezTo>
                  <a:pt x="358846" y="307726"/>
                  <a:pt x="363240" y="310146"/>
                  <a:pt x="367185" y="312926"/>
                </a:cubicBezTo>
                <a:cubicBezTo>
                  <a:pt x="371220" y="315705"/>
                  <a:pt x="376779" y="310146"/>
                  <a:pt x="380365" y="317768"/>
                </a:cubicBezTo>
                <a:cubicBezTo>
                  <a:pt x="383952" y="325389"/>
                  <a:pt x="387986" y="315795"/>
                  <a:pt x="394352" y="320996"/>
                </a:cubicBezTo>
                <a:cubicBezTo>
                  <a:pt x="400718" y="326196"/>
                  <a:pt x="393187" y="325389"/>
                  <a:pt x="386372" y="327003"/>
                </a:cubicBezTo>
                <a:cubicBezTo>
                  <a:pt x="379558" y="328617"/>
                  <a:pt x="383145" y="337762"/>
                  <a:pt x="388345" y="333369"/>
                </a:cubicBezTo>
                <a:cubicBezTo>
                  <a:pt x="393545" y="328975"/>
                  <a:pt x="397939" y="326196"/>
                  <a:pt x="402781" y="330589"/>
                </a:cubicBezTo>
                <a:cubicBezTo>
                  <a:pt x="407533" y="334983"/>
                  <a:pt x="409595" y="333010"/>
                  <a:pt x="413540" y="328975"/>
                </a:cubicBezTo>
                <a:cubicBezTo>
                  <a:pt x="417575" y="324941"/>
                  <a:pt x="417575" y="329334"/>
                  <a:pt x="417575" y="332562"/>
                </a:cubicBezTo>
                <a:cubicBezTo>
                  <a:pt x="417575" y="335790"/>
                  <a:pt x="426003" y="336955"/>
                  <a:pt x="437928" y="338928"/>
                </a:cubicBezTo>
                <a:cubicBezTo>
                  <a:pt x="449943" y="340900"/>
                  <a:pt x="471551" y="338121"/>
                  <a:pt x="477110" y="337762"/>
                </a:cubicBezTo>
                <a:cubicBezTo>
                  <a:pt x="482670" y="337404"/>
                  <a:pt x="480697" y="346191"/>
                  <a:pt x="493070" y="348522"/>
                </a:cubicBezTo>
                <a:cubicBezTo>
                  <a:pt x="505444" y="350943"/>
                  <a:pt x="508672" y="336148"/>
                  <a:pt x="515038" y="341349"/>
                </a:cubicBezTo>
                <a:cubicBezTo>
                  <a:pt x="521404" y="346549"/>
                  <a:pt x="515038" y="348522"/>
                  <a:pt x="511451" y="352557"/>
                </a:cubicBezTo>
                <a:cubicBezTo>
                  <a:pt x="507865" y="356591"/>
                  <a:pt x="515486" y="356950"/>
                  <a:pt x="520238" y="358923"/>
                </a:cubicBezTo>
                <a:cubicBezTo>
                  <a:pt x="525080" y="360895"/>
                  <a:pt x="536198" y="364123"/>
                  <a:pt x="541398" y="369323"/>
                </a:cubicBezTo>
                <a:cubicBezTo>
                  <a:pt x="546599" y="374524"/>
                  <a:pt x="549826" y="380083"/>
                  <a:pt x="562558" y="386538"/>
                </a:cubicBezTo>
                <a:cubicBezTo>
                  <a:pt x="575380" y="392904"/>
                  <a:pt x="562917" y="370579"/>
                  <a:pt x="572959" y="377752"/>
                </a:cubicBezTo>
                <a:cubicBezTo>
                  <a:pt x="582912" y="384925"/>
                  <a:pt x="579325" y="378110"/>
                  <a:pt x="587305" y="385373"/>
                </a:cubicBezTo>
                <a:cubicBezTo>
                  <a:pt x="595285" y="392546"/>
                  <a:pt x="592506" y="382145"/>
                  <a:pt x="588919" y="370220"/>
                </a:cubicBezTo>
                <a:cubicBezTo>
                  <a:pt x="585333" y="358205"/>
                  <a:pt x="592506" y="366185"/>
                  <a:pt x="596092" y="371834"/>
                </a:cubicBezTo>
                <a:cubicBezTo>
                  <a:pt x="599679" y="377393"/>
                  <a:pt x="599679" y="388242"/>
                  <a:pt x="597258" y="395415"/>
                </a:cubicBezTo>
                <a:cubicBezTo>
                  <a:pt x="594837" y="402588"/>
                  <a:pt x="582822" y="396581"/>
                  <a:pt x="584077" y="392636"/>
                </a:cubicBezTo>
                <a:cubicBezTo>
                  <a:pt x="585243" y="388601"/>
                  <a:pt x="572063" y="390215"/>
                  <a:pt x="571704" y="395863"/>
                </a:cubicBezTo>
                <a:cubicBezTo>
                  <a:pt x="571345" y="401422"/>
                  <a:pt x="580132" y="412272"/>
                  <a:pt x="586498" y="413437"/>
                </a:cubicBezTo>
                <a:cubicBezTo>
                  <a:pt x="592864" y="414603"/>
                  <a:pt x="588112" y="424645"/>
                  <a:pt x="592057" y="425810"/>
                </a:cubicBezTo>
                <a:cubicBezTo>
                  <a:pt x="597527" y="427424"/>
                  <a:pt x="597258" y="437825"/>
                  <a:pt x="600485" y="436211"/>
                </a:cubicBezTo>
                <a:cubicBezTo>
                  <a:pt x="603713" y="434597"/>
                  <a:pt x="602458" y="422224"/>
                  <a:pt x="598872" y="416665"/>
                </a:cubicBezTo>
                <a:cubicBezTo>
                  <a:pt x="595285" y="411106"/>
                  <a:pt x="596899" y="403036"/>
                  <a:pt x="601651" y="404650"/>
                </a:cubicBezTo>
                <a:cubicBezTo>
                  <a:pt x="606493" y="406264"/>
                  <a:pt x="601651" y="414692"/>
                  <a:pt x="604072" y="417472"/>
                </a:cubicBezTo>
                <a:cubicBezTo>
                  <a:pt x="606493" y="420251"/>
                  <a:pt x="609272" y="414692"/>
                  <a:pt x="614831" y="411465"/>
                </a:cubicBezTo>
                <a:cubicBezTo>
                  <a:pt x="620390" y="408237"/>
                  <a:pt x="612411" y="399091"/>
                  <a:pt x="614473" y="394249"/>
                </a:cubicBezTo>
                <a:cubicBezTo>
                  <a:pt x="616445" y="389408"/>
                  <a:pt x="622901" y="398284"/>
                  <a:pt x="625232" y="406623"/>
                </a:cubicBezTo>
                <a:cubicBezTo>
                  <a:pt x="627653" y="415051"/>
                  <a:pt x="619225" y="414603"/>
                  <a:pt x="619225" y="418996"/>
                </a:cubicBezTo>
                <a:cubicBezTo>
                  <a:pt x="619225" y="423390"/>
                  <a:pt x="611604" y="421417"/>
                  <a:pt x="609272" y="423838"/>
                </a:cubicBezTo>
                <a:cubicBezTo>
                  <a:pt x="606852" y="426259"/>
                  <a:pt x="608107" y="442219"/>
                  <a:pt x="611245" y="442667"/>
                </a:cubicBezTo>
                <a:cubicBezTo>
                  <a:pt x="614473" y="443026"/>
                  <a:pt x="616445" y="429487"/>
                  <a:pt x="618418" y="436301"/>
                </a:cubicBezTo>
                <a:cubicBezTo>
                  <a:pt x="620390" y="443115"/>
                  <a:pt x="628012" y="427514"/>
                  <a:pt x="629984" y="433880"/>
                </a:cubicBezTo>
                <a:cubicBezTo>
                  <a:pt x="631957" y="440246"/>
                  <a:pt x="641551" y="447509"/>
                  <a:pt x="645137" y="445895"/>
                </a:cubicBezTo>
                <a:cubicBezTo>
                  <a:pt x="648724" y="444281"/>
                  <a:pt x="643523" y="437467"/>
                  <a:pt x="637964" y="437108"/>
                </a:cubicBezTo>
                <a:cubicBezTo>
                  <a:pt x="632405" y="436660"/>
                  <a:pt x="633122" y="427514"/>
                  <a:pt x="638323" y="427066"/>
                </a:cubicBezTo>
                <a:cubicBezTo>
                  <a:pt x="643523" y="426707"/>
                  <a:pt x="652669" y="440246"/>
                  <a:pt x="652310" y="445088"/>
                </a:cubicBezTo>
                <a:cubicBezTo>
                  <a:pt x="651952" y="449840"/>
                  <a:pt x="647468" y="449481"/>
                  <a:pt x="643075" y="454323"/>
                </a:cubicBezTo>
                <a:cubicBezTo>
                  <a:pt x="638682" y="459075"/>
                  <a:pt x="632674" y="446343"/>
                  <a:pt x="627474" y="446702"/>
                </a:cubicBezTo>
                <a:cubicBezTo>
                  <a:pt x="622273" y="447060"/>
                  <a:pt x="627474" y="455130"/>
                  <a:pt x="629895" y="460689"/>
                </a:cubicBezTo>
                <a:cubicBezTo>
                  <a:pt x="632316" y="466248"/>
                  <a:pt x="623529" y="473869"/>
                  <a:pt x="630253" y="478263"/>
                </a:cubicBezTo>
                <a:cubicBezTo>
                  <a:pt x="637068" y="482656"/>
                  <a:pt x="635095" y="475483"/>
                  <a:pt x="636261" y="472255"/>
                </a:cubicBezTo>
                <a:cubicBezTo>
                  <a:pt x="637426" y="469028"/>
                  <a:pt x="642627" y="473062"/>
                  <a:pt x="646213" y="475842"/>
                </a:cubicBezTo>
                <a:cubicBezTo>
                  <a:pt x="649531" y="478442"/>
                  <a:pt x="650248" y="469476"/>
                  <a:pt x="650248" y="465800"/>
                </a:cubicBezTo>
                <a:cubicBezTo>
                  <a:pt x="650248" y="462124"/>
                  <a:pt x="656255" y="464186"/>
                  <a:pt x="659483" y="469028"/>
                </a:cubicBezTo>
                <a:cubicBezTo>
                  <a:pt x="662711" y="473780"/>
                  <a:pt x="663070" y="463827"/>
                  <a:pt x="667911" y="464634"/>
                </a:cubicBezTo>
                <a:cubicBezTo>
                  <a:pt x="672753" y="465441"/>
                  <a:pt x="669525" y="473062"/>
                  <a:pt x="669525" y="477456"/>
                </a:cubicBezTo>
                <a:cubicBezTo>
                  <a:pt x="669525" y="481849"/>
                  <a:pt x="677954" y="473869"/>
                  <a:pt x="677147" y="478621"/>
                </a:cubicBezTo>
                <a:cubicBezTo>
                  <a:pt x="677057" y="479339"/>
                  <a:pt x="677057" y="480056"/>
                  <a:pt x="677147" y="480684"/>
                </a:cubicBezTo>
                <a:cubicBezTo>
                  <a:pt x="681540" y="477546"/>
                  <a:pt x="686203" y="474228"/>
                  <a:pt x="689430" y="471986"/>
                </a:cubicBezTo>
                <a:cubicBezTo>
                  <a:pt x="697948" y="466158"/>
                  <a:pt x="683064" y="462393"/>
                  <a:pt x="685664" y="455489"/>
                </a:cubicBezTo>
                <a:close/>
                <a:moveTo>
                  <a:pt x="11495" y="511886"/>
                </a:moveTo>
                <a:cubicBezTo>
                  <a:pt x="21089" y="507851"/>
                  <a:pt x="25124" y="503099"/>
                  <a:pt x="21089" y="498257"/>
                </a:cubicBezTo>
                <a:cubicBezTo>
                  <a:pt x="17054" y="493416"/>
                  <a:pt x="4143" y="514935"/>
                  <a:pt x="11495" y="511886"/>
                </a:cubicBezTo>
                <a:close/>
                <a:moveTo>
                  <a:pt x="79459" y="475932"/>
                </a:moveTo>
                <a:cubicBezTo>
                  <a:pt x="70672" y="472704"/>
                  <a:pt x="47539" y="486781"/>
                  <a:pt x="55519" y="487946"/>
                </a:cubicBezTo>
                <a:cubicBezTo>
                  <a:pt x="61078" y="488753"/>
                  <a:pt x="63499" y="483105"/>
                  <a:pt x="69865" y="483105"/>
                </a:cubicBezTo>
                <a:cubicBezTo>
                  <a:pt x="76231" y="483105"/>
                  <a:pt x="88246" y="479070"/>
                  <a:pt x="79459" y="475932"/>
                </a:cubicBezTo>
                <a:close/>
                <a:moveTo>
                  <a:pt x="282185" y="381966"/>
                </a:moveTo>
                <a:cubicBezTo>
                  <a:pt x="282544" y="377572"/>
                  <a:pt x="276178" y="377931"/>
                  <a:pt x="268198" y="387166"/>
                </a:cubicBezTo>
                <a:cubicBezTo>
                  <a:pt x="260218" y="396401"/>
                  <a:pt x="253404" y="401153"/>
                  <a:pt x="252238" y="405547"/>
                </a:cubicBezTo>
                <a:cubicBezTo>
                  <a:pt x="251072" y="409940"/>
                  <a:pt x="241837" y="404740"/>
                  <a:pt x="239058" y="410299"/>
                </a:cubicBezTo>
                <a:cubicBezTo>
                  <a:pt x="236278" y="415858"/>
                  <a:pt x="241030" y="428321"/>
                  <a:pt x="246679" y="424286"/>
                </a:cubicBezTo>
                <a:cubicBezTo>
                  <a:pt x="252238" y="420251"/>
                  <a:pt x="252686" y="424286"/>
                  <a:pt x="256273" y="424286"/>
                </a:cubicBezTo>
                <a:cubicBezTo>
                  <a:pt x="259859" y="424286"/>
                  <a:pt x="276267" y="413078"/>
                  <a:pt x="279854" y="407430"/>
                </a:cubicBezTo>
                <a:cubicBezTo>
                  <a:pt x="283440" y="401871"/>
                  <a:pt x="273488" y="400257"/>
                  <a:pt x="273040" y="396670"/>
                </a:cubicBezTo>
                <a:cubicBezTo>
                  <a:pt x="272681" y="393084"/>
                  <a:pt x="281468" y="393084"/>
                  <a:pt x="285861" y="390663"/>
                </a:cubicBezTo>
                <a:cubicBezTo>
                  <a:pt x="290255" y="388242"/>
                  <a:pt x="281826" y="386270"/>
                  <a:pt x="282275" y="381876"/>
                </a:cubicBezTo>
                <a:close/>
                <a:moveTo>
                  <a:pt x="27545" y="334803"/>
                </a:moveTo>
                <a:cubicBezTo>
                  <a:pt x="26738" y="328437"/>
                  <a:pt x="9523" y="334445"/>
                  <a:pt x="11585" y="340363"/>
                </a:cubicBezTo>
                <a:cubicBezTo>
                  <a:pt x="13558" y="346370"/>
                  <a:pt x="29786" y="350315"/>
                  <a:pt x="36780" y="347984"/>
                </a:cubicBezTo>
                <a:cubicBezTo>
                  <a:pt x="42787" y="346011"/>
                  <a:pt x="44760" y="339556"/>
                  <a:pt x="40366" y="335610"/>
                </a:cubicBezTo>
                <a:cubicBezTo>
                  <a:pt x="35973" y="331576"/>
                  <a:pt x="28352" y="341169"/>
                  <a:pt x="27545" y="334803"/>
                </a:cubicBezTo>
                <a:close/>
                <a:moveTo>
                  <a:pt x="222381" y="1217527"/>
                </a:moveTo>
                <a:cubicBezTo>
                  <a:pt x="212338" y="1218692"/>
                  <a:pt x="217897" y="1243708"/>
                  <a:pt x="223277" y="1239584"/>
                </a:cubicBezTo>
                <a:cubicBezTo>
                  <a:pt x="227133" y="1236625"/>
                  <a:pt x="234126" y="1236087"/>
                  <a:pt x="236188" y="1232231"/>
                </a:cubicBezTo>
                <a:cubicBezTo>
                  <a:pt x="238968" y="1227121"/>
                  <a:pt x="232333" y="1216361"/>
                  <a:pt x="222381" y="1217527"/>
                </a:cubicBezTo>
                <a:close/>
                <a:moveTo>
                  <a:pt x="209111" y="1202194"/>
                </a:moveTo>
                <a:cubicBezTo>
                  <a:pt x="203193" y="1203091"/>
                  <a:pt x="207048" y="1213761"/>
                  <a:pt x="210904" y="1210981"/>
                </a:cubicBezTo>
                <a:cubicBezTo>
                  <a:pt x="217359" y="1206319"/>
                  <a:pt x="215028" y="1201298"/>
                  <a:pt x="209111" y="1202194"/>
                </a:cubicBezTo>
                <a:close/>
                <a:moveTo>
                  <a:pt x="146795" y="1181931"/>
                </a:moveTo>
                <a:cubicBezTo>
                  <a:pt x="152085" y="1187490"/>
                  <a:pt x="155941" y="1186055"/>
                  <a:pt x="157376" y="1181034"/>
                </a:cubicBezTo>
                <a:cubicBezTo>
                  <a:pt x="158810" y="1176013"/>
                  <a:pt x="141147" y="1175924"/>
                  <a:pt x="146795" y="1181931"/>
                </a:cubicBezTo>
                <a:close/>
                <a:moveTo>
                  <a:pt x="175039" y="1193946"/>
                </a:moveTo>
                <a:cubicBezTo>
                  <a:pt x="178894" y="1199863"/>
                  <a:pt x="183019" y="1201029"/>
                  <a:pt x="186247" y="1195739"/>
                </a:cubicBezTo>
                <a:cubicBezTo>
                  <a:pt x="189475" y="1190449"/>
                  <a:pt x="170645" y="1187131"/>
                  <a:pt x="175039" y="1193946"/>
                </a:cubicBezTo>
                <a:close/>
                <a:moveTo>
                  <a:pt x="1815586" y="658753"/>
                </a:moveTo>
                <a:cubicBezTo>
                  <a:pt x="1815048" y="653463"/>
                  <a:pt x="1799088" y="657677"/>
                  <a:pt x="1791646" y="651849"/>
                </a:cubicBezTo>
                <a:cubicBezTo>
                  <a:pt x="1784205" y="645931"/>
                  <a:pt x="1771383" y="672650"/>
                  <a:pt x="1768693" y="683858"/>
                </a:cubicBezTo>
                <a:cubicBezTo>
                  <a:pt x="1766003" y="695066"/>
                  <a:pt x="1746277" y="707260"/>
                  <a:pt x="1746277" y="707260"/>
                </a:cubicBezTo>
                <a:cubicBezTo>
                  <a:pt x="1746277" y="707260"/>
                  <a:pt x="1689252" y="707798"/>
                  <a:pt x="1684411" y="707798"/>
                </a:cubicBezTo>
                <a:cubicBezTo>
                  <a:pt x="1681093" y="707798"/>
                  <a:pt x="1668002" y="719095"/>
                  <a:pt x="1660291" y="725999"/>
                </a:cubicBezTo>
                <a:cubicBezTo>
                  <a:pt x="1660560" y="726268"/>
                  <a:pt x="1660740" y="726627"/>
                  <a:pt x="1661009" y="726985"/>
                </a:cubicBezTo>
                <a:cubicBezTo>
                  <a:pt x="1666747" y="737386"/>
                  <a:pt x="1645856" y="743752"/>
                  <a:pt x="1625861" y="744559"/>
                </a:cubicBezTo>
                <a:cubicBezTo>
                  <a:pt x="1619675" y="744828"/>
                  <a:pt x="1615102" y="745456"/>
                  <a:pt x="1611515" y="745904"/>
                </a:cubicBezTo>
                <a:cubicBezTo>
                  <a:pt x="1612232" y="748325"/>
                  <a:pt x="1612770" y="751015"/>
                  <a:pt x="1612501" y="753077"/>
                </a:cubicBezTo>
                <a:cubicBezTo>
                  <a:pt x="1612322" y="754332"/>
                  <a:pt x="1610170" y="755946"/>
                  <a:pt x="1607122" y="757560"/>
                </a:cubicBezTo>
                <a:cubicBezTo>
                  <a:pt x="1604073" y="763747"/>
                  <a:pt x="1579506" y="775762"/>
                  <a:pt x="1565788" y="782935"/>
                </a:cubicBezTo>
                <a:cubicBezTo>
                  <a:pt x="1550635" y="790915"/>
                  <a:pt x="1529833" y="786969"/>
                  <a:pt x="1529833" y="774955"/>
                </a:cubicBezTo>
                <a:cubicBezTo>
                  <a:pt x="1529833" y="762940"/>
                  <a:pt x="1541041" y="765361"/>
                  <a:pt x="1543462" y="770920"/>
                </a:cubicBezTo>
                <a:cubicBezTo>
                  <a:pt x="1544358" y="772982"/>
                  <a:pt x="1547048" y="771458"/>
                  <a:pt x="1550724" y="768858"/>
                </a:cubicBezTo>
                <a:cubicBezTo>
                  <a:pt x="1546959" y="765182"/>
                  <a:pt x="1546959" y="759264"/>
                  <a:pt x="1547766" y="754691"/>
                </a:cubicBezTo>
                <a:cubicBezTo>
                  <a:pt x="1543193" y="752719"/>
                  <a:pt x="1550276" y="734786"/>
                  <a:pt x="1541041" y="731737"/>
                </a:cubicBezTo>
                <a:cubicBezTo>
                  <a:pt x="1531447" y="728510"/>
                  <a:pt x="1520239" y="745366"/>
                  <a:pt x="1521853" y="734965"/>
                </a:cubicBezTo>
                <a:cubicBezTo>
                  <a:pt x="1523467" y="724565"/>
                  <a:pt x="1537813" y="715778"/>
                  <a:pt x="1529026" y="702149"/>
                </a:cubicBezTo>
                <a:cubicBezTo>
                  <a:pt x="1520239" y="688520"/>
                  <a:pt x="1504279" y="688520"/>
                  <a:pt x="1501052" y="698921"/>
                </a:cubicBezTo>
                <a:cubicBezTo>
                  <a:pt x="1497824" y="709322"/>
                  <a:pt x="1486706" y="704480"/>
                  <a:pt x="1482671" y="712550"/>
                </a:cubicBezTo>
                <a:cubicBezTo>
                  <a:pt x="1478636" y="720530"/>
                  <a:pt x="1474691" y="738104"/>
                  <a:pt x="1477919" y="750925"/>
                </a:cubicBezTo>
                <a:cubicBezTo>
                  <a:pt x="1481147" y="763747"/>
                  <a:pt x="1477112" y="770113"/>
                  <a:pt x="1465097" y="777286"/>
                </a:cubicBezTo>
                <a:cubicBezTo>
                  <a:pt x="1453082" y="784459"/>
                  <a:pt x="1446806" y="766257"/>
                  <a:pt x="1451468" y="742945"/>
                </a:cubicBezTo>
                <a:cubicBezTo>
                  <a:pt x="1454696" y="726985"/>
                  <a:pt x="1463483" y="711743"/>
                  <a:pt x="1455503" y="711743"/>
                </a:cubicBezTo>
                <a:cubicBezTo>
                  <a:pt x="1447523" y="711743"/>
                  <a:pt x="1465904" y="692555"/>
                  <a:pt x="1482671" y="688520"/>
                </a:cubicBezTo>
                <a:cubicBezTo>
                  <a:pt x="1499438" y="684486"/>
                  <a:pt x="1520239" y="686100"/>
                  <a:pt x="1520239" y="681347"/>
                </a:cubicBezTo>
                <a:cubicBezTo>
                  <a:pt x="1520239" y="680361"/>
                  <a:pt x="1521046" y="679734"/>
                  <a:pt x="1522302" y="679285"/>
                </a:cubicBezTo>
                <a:cubicBezTo>
                  <a:pt x="1518894" y="676595"/>
                  <a:pt x="1515039" y="674085"/>
                  <a:pt x="1511990" y="672112"/>
                </a:cubicBezTo>
                <a:cubicBezTo>
                  <a:pt x="1511721" y="673099"/>
                  <a:pt x="1511004" y="674085"/>
                  <a:pt x="1509839" y="674892"/>
                </a:cubicBezTo>
                <a:cubicBezTo>
                  <a:pt x="1503293" y="679465"/>
                  <a:pt x="1504997" y="667719"/>
                  <a:pt x="1493072" y="667719"/>
                </a:cubicBezTo>
                <a:cubicBezTo>
                  <a:pt x="1481147" y="667719"/>
                  <a:pt x="1469042" y="678927"/>
                  <a:pt x="1459448" y="674085"/>
                </a:cubicBezTo>
                <a:cubicBezTo>
                  <a:pt x="1449855" y="669243"/>
                  <a:pt x="1454607" y="662877"/>
                  <a:pt x="1445820" y="662877"/>
                </a:cubicBezTo>
                <a:cubicBezTo>
                  <a:pt x="1437033" y="662877"/>
                  <a:pt x="1452186" y="646110"/>
                  <a:pt x="1439454" y="653283"/>
                </a:cubicBezTo>
                <a:cubicBezTo>
                  <a:pt x="1426632" y="660456"/>
                  <a:pt x="1407444" y="678120"/>
                  <a:pt x="1398657" y="670050"/>
                </a:cubicBezTo>
                <a:cubicBezTo>
                  <a:pt x="1389871" y="662070"/>
                  <a:pt x="1381891" y="672471"/>
                  <a:pt x="1375435" y="666015"/>
                </a:cubicBezTo>
                <a:cubicBezTo>
                  <a:pt x="1369069" y="659649"/>
                  <a:pt x="1397851" y="641986"/>
                  <a:pt x="1411389" y="642793"/>
                </a:cubicBezTo>
                <a:cubicBezTo>
                  <a:pt x="1414707" y="642972"/>
                  <a:pt x="1417756" y="641538"/>
                  <a:pt x="1420625" y="639206"/>
                </a:cubicBezTo>
                <a:cubicBezTo>
                  <a:pt x="1413452" y="636606"/>
                  <a:pt x="1398747" y="630778"/>
                  <a:pt x="1394802" y="635620"/>
                </a:cubicBezTo>
                <a:cubicBezTo>
                  <a:pt x="1390050" y="641448"/>
                  <a:pt x="1383056" y="637772"/>
                  <a:pt x="1379380" y="632930"/>
                </a:cubicBezTo>
                <a:cubicBezTo>
                  <a:pt x="1375614" y="628088"/>
                  <a:pt x="1370862" y="634544"/>
                  <a:pt x="1364496" y="627102"/>
                </a:cubicBezTo>
                <a:cubicBezTo>
                  <a:pt x="1358130" y="619660"/>
                  <a:pt x="1351674" y="624950"/>
                  <a:pt x="1347998" y="626564"/>
                </a:cubicBezTo>
                <a:cubicBezTo>
                  <a:pt x="1344233" y="628178"/>
                  <a:pt x="1339481" y="623874"/>
                  <a:pt x="1332577" y="621274"/>
                </a:cubicBezTo>
                <a:cubicBezTo>
                  <a:pt x="1325673" y="618584"/>
                  <a:pt x="1330963" y="611680"/>
                  <a:pt x="1325135" y="607376"/>
                </a:cubicBezTo>
                <a:cubicBezTo>
                  <a:pt x="1319307" y="603162"/>
                  <a:pt x="1318948" y="615446"/>
                  <a:pt x="1318948" y="615446"/>
                </a:cubicBezTo>
                <a:lnTo>
                  <a:pt x="822041" y="618136"/>
                </a:lnTo>
                <a:cubicBezTo>
                  <a:pt x="822579" y="618943"/>
                  <a:pt x="823206" y="619750"/>
                  <a:pt x="823834" y="620467"/>
                </a:cubicBezTo>
                <a:cubicBezTo>
                  <a:pt x="829841" y="626833"/>
                  <a:pt x="824999" y="631675"/>
                  <a:pt x="827062" y="639296"/>
                </a:cubicBezTo>
                <a:cubicBezTo>
                  <a:pt x="829034" y="646917"/>
                  <a:pt x="827420" y="657677"/>
                  <a:pt x="821503" y="657677"/>
                </a:cubicBezTo>
                <a:cubicBezTo>
                  <a:pt x="815585" y="657677"/>
                  <a:pt x="814688" y="650862"/>
                  <a:pt x="819082" y="648441"/>
                </a:cubicBezTo>
                <a:cubicBezTo>
                  <a:pt x="823475" y="646021"/>
                  <a:pt x="821054" y="637234"/>
                  <a:pt x="816661" y="637234"/>
                </a:cubicBezTo>
                <a:cubicBezTo>
                  <a:pt x="814061" y="637234"/>
                  <a:pt x="813074" y="634185"/>
                  <a:pt x="813164" y="630688"/>
                </a:cubicBezTo>
                <a:cubicBezTo>
                  <a:pt x="805005" y="632930"/>
                  <a:pt x="795590" y="631944"/>
                  <a:pt x="784651" y="630688"/>
                </a:cubicBezTo>
                <a:cubicBezTo>
                  <a:pt x="784831" y="631137"/>
                  <a:pt x="785010" y="631585"/>
                  <a:pt x="785010" y="632123"/>
                </a:cubicBezTo>
                <a:cubicBezTo>
                  <a:pt x="785369" y="636965"/>
                  <a:pt x="787790" y="647724"/>
                  <a:pt x="794245" y="656063"/>
                </a:cubicBezTo>
                <a:cubicBezTo>
                  <a:pt x="800611" y="664491"/>
                  <a:pt x="796218" y="669691"/>
                  <a:pt x="802225" y="672830"/>
                </a:cubicBezTo>
                <a:cubicBezTo>
                  <a:pt x="808233" y="676057"/>
                  <a:pt x="807784" y="679644"/>
                  <a:pt x="802225" y="678837"/>
                </a:cubicBezTo>
                <a:cubicBezTo>
                  <a:pt x="796666" y="678030"/>
                  <a:pt x="800611" y="683230"/>
                  <a:pt x="798639" y="695245"/>
                </a:cubicBezTo>
                <a:cubicBezTo>
                  <a:pt x="796666" y="707260"/>
                  <a:pt x="797025" y="732007"/>
                  <a:pt x="795859" y="739628"/>
                </a:cubicBezTo>
                <a:cubicBezTo>
                  <a:pt x="794694" y="747249"/>
                  <a:pt x="785907" y="759622"/>
                  <a:pt x="791107" y="767602"/>
                </a:cubicBezTo>
                <a:cubicBezTo>
                  <a:pt x="796308" y="775582"/>
                  <a:pt x="799894" y="786790"/>
                  <a:pt x="797115" y="796742"/>
                </a:cubicBezTo>
                <a:cubicBezTo>
                  <a:pt x="794335" y="806785"/>
                  <a:pt x="794694" y="812702"/>
                  <a:pt x="799087" y="820324"/>
                </a:cubicBezTo>
                <a:cubicBezTo>
                  <a:pt x="803480" y="827945"/>
                  <a:pt x="799894" y="841125"/>
                  <a:pt x="804646" y="843905"/>
                </a:cubicBezTo>
                <a:cubicBezTo>
                  <a:pt x="809488" y="846684"/>
                  <a:pt x="813881" y="852333"/>
                  <a:pt x="818275" y="859506"/>
                </a:cubicBezTo>
                <a:cubicBezTo>
                  <a:pt x="822668" y="866679"/>
                  <a:pt x="826703" y="862286"/>
                  <a:pt x="827510" y="869548"/>
                </a:cubicBezTo>
                <a:cubicBezTo>
                  <a:pt x="828317" y="876721"/>
                  <a:pt x="828317" y="877976"/>
                  <a:pt x="834683" y="880756"/>
                </a:cubicBezTo>
                <a:cubicBezTo>
                  <a:pt x="841049" y="883535"/>
                  <a:pt x="837104" y="890708"/>
                  <a:pt x="837104" y="894743"/>
                </a:cubicBezTo>
                <a:cubicBezTo>
                  <a:pt x="837104" y="898778"/>
                  <a:pt x="845532" y="905951"/>
                  <a:pt x="855933" y="915097"/>
                </a:cubicBezTo>
                <a:cubicBezTo>
                  <a:pt x="866334" y="924242"/>
                  <a:pt x="857547" y="931863"/>
                  <a:pt x="865168" y="931863"/>
                </a:cubicBezTo>
                <a:cubicBezTo>
                  <a:pt x="872789" y="931863"/>
                  <a:pt x="879962" y="936257"/>
                  <a:pt x="887584" y="941099"/>
                </a:cubicBezTo>
                <a:cubicBezTo>
                  <a:pt x="895205" y="945940"/>
                  <a:pt x="897536" y="943071"/>
                  <a:pt x="902736" y="944326"/>
                </a:cubicBezTo>
                <a:cubicBezTo>
                  <a:pt x="907937" y="945492"/>
                  <a:pt x="917531" y="956700"/>
                  <a:pt x="919503" y="964321"/>
                </a:cubicBezTo>
                <a:cubicBezTo>
                  <a:pt x="920400" y="967908"/>
                  <a:pt x="921655" y="971673"/>
                  <a:pt x="923538" y="975708"/>
                </a:cubicBezTo>
                <a:lnTo>
                  <a:pt x="964962" y="970239"/>
                </a:lnTo>
                <a:cubicBezTo>
                  <a:pt x="964962" y="970239"/>
                  <a:pt x="977784" y="979205"/>
                  <a:pt x="985046" y="980908"/>
                </a:cubicBezTo>
                <a:cubicBezTo>
                  <a:pt x="992309" y="982612"/>
                  <a:pt x="1031581" y="997137"/>
                  <a:pt x="1031581" y="997137"/>
                </a:cubicBezTo>
                <a:lnTo>
                  <a:pt x="1082868" y="996689"/>
                </a:lnTo>
                <a:lnTo>
                  <a:pt x="1088875" y="988978"/>
                </a:lnTo>
                <a:lnTo>
                  <a:pt x="1117029" y="988978"/>
                </a:lnTo>
                <a:cubicBezTo>
                  <a:pt x="1117029" y="988978"/>
                  <a:pt x="1134961" y="1006462"/>
                  <a:pt x="1137561" y="1007359"/>
                </a:cubicBezTo>
                <a:cubicBezTo>
                  <a:pt x="1140162" y="1008166"/>
                  <a:pt x="1149128" y="1016325"/>
                  <a:pt x="1149128" y="1021436"/>
                </a:cubicBezTo>
                <a:cubicBezTo>
                  <a:pt x="1149128" y="1026546"/>
                  <a:pt x="1151280" y="1030850"/>
                  <a:pt x="1155494" y="1033002"/>
                </a:cubicBezTo>
                <a:cubicBezTo>
                  <a:pt x="1159798" y="1035154"/>
                  <a:pt x="1174323" y="1044568"/>
                  <a:pt x="1176385" y="1043672"/>
                </a:cubicBezTo>
                <a:cubicBezTo>
                  <a:pt x="1178537" y="1042865"/>
                  <a:pt x="1182751" y="1026546"/>
                  <a:pt x="1190462" y="1026995"/>
                </a:cubicBezTo>
                <a:cubicBezTo>
                  <a:pt x="1198173" y="1027443"/>
                  <a:pt x="1219064" y="1033361"/>
                  <a:pt x="1222471" y="1045376"/>
                </a:cubicBezTo>
                <a:cubicBezTo>
                  <a:pt x="1225879" y="1057301"/>
                  <a:pt x="1236100" y="1067163"/>
                  <a:pt x="1239507" y="1069674"/>
                </a:cubicBezTo>
                <a:cubicBezTo>
                  <a:pt x="1242914" y="1072274"/>
                  <a:pt x="1241211" y="1079537"/>
                  <a:pt x="1243811" y="1083303"/>
                </a:cubicBezTo>
                <a:cubicBezTo>
                  <a:pt x="1246411" y="1087158"/>
                  <a:pt x="1245963" y="1094421"/>
                  <a:pt x="1248922" y="1094421"/>
                </a:cubicBezTo>
                <a:cubicBezTo>
                  <a:pt x="1251881" y="1094421"/>
                  <a:pt x="1267303" y="1103835"/>
                  <a:pt x="1274117" y="1103387"/>
                </a:cubicBezTo>
                <a:cubicBezTo>
                  <a:pt x="1276179" y="1103297"/>
                  <a:pt x="1278869" y="1104463"/>
                  <a:pt x="1281648" y="1106166"/>
                </a:cubicBezTo>
                <a:cubicBezTo>
                  <a:pt x="1282455" y="1091910"/>
                  <a:pt x="1267751" y="1089489"/>
                  <a:pt x="1276448" y="1082944"/>
                </a:cubicBezTo>
                <a:cubicBezTo>
                  <a:pt x="1286400" y="1075323"/>
                  <a:pt x="1276089" y="1068957"/>
                  <a:pt x="1280841" y="1065729"/>
                </a:cubicBezTo>
                <a:cubicBezTo>
                  <a:pt x="1285683" y="1062501"/>
                  <a:pt x="1294022" y="1059363"/>
                  <a:pt x="1294022" y="1054521"/>
                </a:cubicBezTo>
                <a:cubicBezTo>
                  <a:pt x="1294022" y="1049679"/>
                  <a:pt x="1298415" y="1049679"/>
                  <a:pt x="1304781" y="1050486"/>
                </a:cubicBezTo>
                <a:cubicBezTo>
                  <a:pt x="1311147" y="1051293"/>
                  <a:pt x="1323162" y="1040085"/>
                  <a:pt x="1322355" y="1035692"/>
                </a:cubicBezTo>
                <a:cubicBezTo>
                  <a:pt x="1321548" y="1031299"/>
                  <a:pt x="1323521" y="1030492"/>
                  <a:pt x="1331142" y="1032105"/>
                </a:cubicBezTo>
                <a:cubicBezTo>
                  <a:pt x="1338763" y="1033719"/>
                  <a:pt x="1337508" y="1023319"/>
                  <a:pt x="1342350" y="1024933"/>
                </a:cubicBezTo>
                <a:cubicBezTo>
                  <a:pt x="1347191" y="1026546"/>
                  <a:pt x="1351137" y="1029326"/>
                  <a:pt x="1351585" y="1025740"/>
                </a:cubicBezTo>
                <a:cubicBezTo>
                  <a:pt x="1351944" y="1022153"/>
                  <a:pt x="1356785" y="1022960"/>
                  <a:pt x="1360372" y="1027712"/>
                </a:cubicBezTo>
                <a:cubicBezTo>
                  <a:pt x="1363958" y="1032554"/>
                  <a:pt x="1374359" y="1033719"/>
                  <a:pt x="1375166" y="1028071"/>
                </a:cubicBezTo>
                <a:cubicBezTo>
                  <a:pt x="1375973" y="1022512"/>
                  <a:pt x="1381980" y="1028071"/>
                  <a:pt x="1387181" y="1033630"/>
                </a:cubicBezTo>
                <a:cubicBezTo>
                  <a:pt x="1392381" y="1039189"/>
                  <a:pt x="1394802" y="1037665"/>
                  <a:pt x="1402334" y="1038023"/>
                </a:cubicBezTo>
                <a:cubicBezTo>
                  <a:pt x="1409865" y="1038382"/>
                  <a:pt x="1409955" y="1036409"/>
                  <a:pt x="1410314" y="1031657"/>
                </a:cubicBezTo>
                <a:cubicBezTo>
                  <a:pt x="1410672" y="1026815"/>
                  <a:pt x="1418742" y="1042058"/>
                  <a:pt x="1426273" y="1042865"/>
                </a:cubicBezTo>
                <a:cubicBezTo>
                  <a:pt x="1433895" y="1043672"/>
                  <a:pt x="1427887" y="1038023"/>
                  <a:pt x="1422239" y="1033630"/>
                </a:cubicBezTo>
                <a:cubicBezTo>
                  <a:pt x="1416679" y="1029236"/>
                  <a:pt x="1423404" y="1027264"/>
                  <a:pt x="1418652" y="1023677"/>
                </a:cubicBezTo>
                <a:cubicBezTo>
                  <a:pt x="1413810" y="1020091"/>
                  <a:pt x="1424660" y="1015249"/>
                  <a:pt x="1434253" y="1015697"/>
                </a:cubicBezTo>
                <a:cubicBezTo>
                  <a:pt x="1443847" y="1016056"/>
                  <a:pt x="1443488" y="1018477"/>
                  <a:pt x="1447075" y="1012918"/>
                </a:cubicBezTo>
                <a:cubicBezTo>
                  <a:pt x="1450661" y="1007359"/>
                  <a:pt x="1454248" y="1012918"/>
                  <a:pt x="1454248" y="1017670"/>
                </a:cubicBezTo>
                <a:cubicBezTo>
                  <a:pt x="1454248" y="1022422"/>
                  <a:pt x="1469849" y="1014890"/>
                  <a:pt x="1478188" y="1014890"/>
                </a:cubicBezTo>
                <a:cubicBezTo>
                  <a:pt x="1486526" y="1014890"/>
                  <a:pt x="1494148" y="1022063"/>
                  <a:pt x="1494955" y="1026905"/>
                </a:cubicBezTo>
                <a:cubicBezTo>
                  <a:pt x="1495761" y="1031747"/>
                  <a:pt x="1501320" y="1034078"/>
                  <a:pt x="1507328" y="1028878"/>
                </a:cubicBezTo>
                <a:cubicBezTo>
                  <a:pt x="1513335" y="1023677"/>
                  <a:pt x="1518536" y="1017670"/>
                  <a:pt x="1524095" y="1023319"/>
                </a:cubicBezTo>
                <a:cubicBezTo>
                  <a:pt x="1529654" y="1028878"/>
                  <a:pt x="1535303" y="1036499"/>
                  <a:pt x="1542117" y="1043313"/>
                </a:cubicBezTo>
                <a:cubicBezTo>
                  <a:pt x="1548931" y="1050128"/>
                  <a:pt x="1538889" y="1058556"/>
                  <a:pt x="1542475" y="1063667"/>
                </a:cubicBezTo>
                <a:cubicBezTo>
                  <a:pt x="1546062" y="1068867"/>
                  <a:pt x="1542117" y="1076040"/>
                  <a:pt x="1550097" y="1081689"/>
                </a:cubicBezTo>
                <a:cubicBezTo>
                  <a:pt x="1558077" y="1087248"/>
                  <a:pt x="1550904" y="1098904"/>
                  <a:pt x="1557270" y="1100518"/>
                </a:cubicBezTo>
                <a:cubicBezTo>
                  <a:pt x="1563636" y="1102132"/>
                  <a:pt x="1568836" y="1112084"/>
                  <a:pt x="1569643" y="1116119"/>
                </a:cubicBezTo>
                <a:cubicBezTo>
                  <a:pt x="1570450" y="1120154"/>
                  <a:pt x="1582465" y="1125354"/>
                  <a:pt x="1583272" y="1118540"/>
                </a:cubicBezTo>
                <a:cubicBezTo>
                  <a:pt x="1584079" y="1111725"/>
                  <a:pt x="1590445" y="1103746"/>
                  <a:pt x="1591252" y="1097380"/>
                </a:cubicBezTo>
                <a:cubicBezTo>
                  <a:pt x="1592058" y="1091014"/>
                  <a:pt x="1586410" y="1068239"/>
                  <a:pt x="1581299" y="1060977"/>
                </a:cubicBezTo>
                <a:cubicBezTo>
                  <a:pt x="1576099" y="1053804"/>
                  <a:pt x="1582465" y="1052190"/>
                  <a:pt x="1576099" y="1043762"/>
                </a:cubicBezTo>
                <a:cubicBezTo>
                  <a:pt x="1569733" y="1035333"/>
                  <a:pt x="1565698" y="1020539"/>
                  <a:pt x="1566146" y="1008614"/>
                </a:cubicBezTo>
                <a:cubicBezTo>
                  <a:pt x="1566505" y="996599"/>
                  <a:pt x="1580582" y="977053"/>
                  <a:pt x="1587306" y="971046"/>
                </a:cubicBezTo>
                <a:cubicBezTo>
                  <a:pt x="1594121" y="965038"/>
                  <a:pt x="1601652" y="968266"/>
                  <a:pt x="1603266" y="961810"/>
                </a:cubicBezTo>
                <a:cubicBezTo>
                  <a:pt x="1604880" y="955444"/>
                  <a:pt x="1613219" y="947465"/>
                  <a:pt x="1618061" y="947465"/>
                </a:cubicBezTo>
                <a:cubicBezTo>
                  <a:pt x="1622902" y="947465"/>
                  <a:pt x="1628013" y="948630"/>
                  <a:pt x="1628820" y="943430"/>
                </a:cubicBezTo>
                <a:cubicBezTo>
                  <a:pt x="1629627" y="938229"/>
                  <a:pt x="1637607" y="931863"/>
                  <a:pt x="1648008" y="930249"/>
                </a:cubicBezTo>
                <a:cubicBezTo>
                  <a:pt x="1658409" y="928635"/>
                  <a:pt x="1652401" y="923076"/>
                  <a:pt x="1649622" y="918235"/>
                </a:cubicBezTo>
                <a:cubicBezTo>
                  <a:pt x="1646842" y="913393"/>
                  <a:pt x="1652042" y="908641"/>
                  <a:pt x="1654015" y="911869"/>
                </a:cubicBezTo>
                <a:cubicBezTo>
                  <a:pt x="1655988" y="915097"/>
                  <a:pt x="1662443" y="915455"/>
                  <a:pt x="1666388" y="912676"/>
                </a:cubicBezTo>
                <a:cubicBezTo>
                  <a:pt x="1670334" y="909896"/>
                  <a:pt x="1679569" y="902275"/>
                  <a:pt x="1670782" y="901916"/>
                </a:cubicBezTo>
                <a:cubicBezTo>
                  <a:pt x="1661995" y="901557"/>
                  <a:pt x="1660022" y="897881"/>
                  <a:pt x="1665223" y="895909"/>
                </a:cubicBezTo>
                <a:cubicBezTo>
                  <a:pt x="1670423" y="893936"/>
                  <a:pt x="1666030" y="884342"/>
                  <a:pt x="1658857" y="883535"/>
                </a:cubicBezTo>
                <a:cubicBezTo>
                  <a:pt x="1651684" y="882729"/>
                  <a:pt x="1654015" y="879142"/>
                  <a:pt x="1658498" y="874749"/>
                </a:cubicBezTo>
                <a:cubicBezTo>
                  <a:pt x="1662892" y="870355"/>
                  <a:pt x="1652132" y="863182"/>
                  <a:pt x="1646932" y="859596"/>
                </a:cubicBezTo>
                <a:cubicBezTo>
                  <a:pt x="1641731" y="856009"/>
                  <a:pt x="1650160" y="854037"/>
                  <a:pt x="1654105" y="853230"/>
                </a:cubicBezTo>
                <a:cubicBezTo>
                  <a:pt x="1658139" y="852423"/>
                  <a:pt x="1654912" y="834042"/>
                  <a:pt x="1656884" y="829649"/>
                </a:cubicBezTo>
                <a:cubicBezTo>
                  <a:pt x="1658857" y="825255"/>
                  <a:pt x="1665671" y="825255"/>
                  <a:pt x="1662892" y="829649"/>
                </a:cubicBezTo>
                <a:cubicBezTo>
                  <a:pt x="1660112" y="834042"/>
                  <a:pt x="1656077" y="841215"/>
                  <a:pt x="1661278" y="847222"/>
                </a:cubicBezTo>
                <a:cubicBezTo>
                  <a:pt x="1666478" y="853230"/>
                  <a:pt x="1668092" y="859596"/>
                  <a:pt x="1666030" y="868831"/>
                </a:cubicBezTo>
                <a:cubicBezTo>
                  <a:pt x="1664057" y="878066"/>
                  <a:pt x="1668002" y="875645"/>
                  <a:pt x="1674010" y="863630"/>
                </a:cubicBezTo>
                <a:cubicBezTo>
                  <a:pt x="1680017" y="851616"/>
                  <a:pt x="1680824" y="841215"/>
                  <a:pt x="1676789" y="840049"/>
                </a:cubicBezTo>
                <a:cubicBezTo>
                  <a:pt x="1672754" y="838884"/>
                  <a:pt x="1673203" y="826869"/>
                  <a:pt x="1677596" y="832428"/>
                </a:cubicBezTo>
                <a:cubicBezTo>
                  <a:pt x="1681990" y="837987"/>
                  <a:pt x="1683604" y="838794"/>
                  <a:pt x="1690418" y="831621"/>
                </a:cubicBezTo>
                <a:cubicBezTo>
                  <a:pt x="1697232" y="824448"/>
                  <a:pt x="1704405" y="812075"/>
                  <a:pt x="1700012" y="809206"/>
                </a:cubicBezTo>
                <a:cubicBezTo>
                  <a:pt x="1695618" y="806336"/>
                  <a:pt x="1701984" y="803647"/>
                  <a:pt x="1709964" y="804005"/>
                </a:cubicBezTo>
                <a:cubicBezTo>
                  <a:pt x="1717944" y="804364"/>
                  <a:pt x="1735159" y="799163"/>
                  <a:pt x="1736325" y="796832"/>
                </a:cubicBezTo>
                <a:cubicBezTo>
                  <a:pt x="1740270" y="789032"/>
                  <a:pt x="1708709" y="800419"/>
                  <a:pt x="1708709" y="796025"/>
                </a:cubicBezTo>
                <a:cubicBezTo>
                  <a:pt x="1708709" y="791632"/>
                  <a:pt x="1728704" y="787238"/>
                  <a:pt x="1737849" y="786790"/>
                </a:cubicBezTo>
                <a:cubicBezTo>
                  <a:pt x="1747084" y="786431"/>
                  <a:pt x="1742691" y="773968"/>
                  <a:pt x="1746636" y="779169"/>
                </a:cubicBezTo>
                <a:cubicBezTo>
                  <a:pt x="1750671" y="784369"/>
                  <a:pt x="1756588" y="783562"/>
                  <a:pt x="1761789" y="780334"/>
                </a:cubicBezTo>
                <a:cubicBezTo>
                  <a:pt x="1766989" y="777107"/>
                  <a:pt x="1762954" y="767961"/>
                  <a:pt x="1757037" y="766347"/>
                </a:cubicBezTo>
                <a:cubicBezTo>
                  <a:pt x="1751029" y="764733"/>
                  <a:pt x="1761430" y="760788"/>
                  <a:pt x="1759458" y="757112"/>
                </a:cubicBezTo>
                <a:cubicBezTo>
                  <a:pt x="1757485" y="753525"/>
                  <a:pt x="1763492" y="739090"/>
                  <a:pt x="1771024" y="737476"/>
                </a:cubicBezTo>
                <a:cubicBezTo>
                  <a:pt x="1778645" y="735862"/>
                  <a:pt x="1775059" y="731110"/>
                  <a:pt x="1781425" y="731110"/>
                </a:cubicBezTo>
                <a:cubicBezTo>
                  <a:pt x="1787791" y="731110"/>
                  <a:pt x="1789046" y="723489"/>
                  <a:pt x="1794605" y="717930"/>
                </a:cubicBezTo>
                <a:cubicBezTo>
                  <a:pt x="1800164" y="712371"/>
                  <a:pt x="1808234" y="726716"/>
                  <a:pt x="1817021" y="718736"/>
                </a:cubicBezTo>
                <a:cubicBezTo>
                  <a:pt x="1820607" y="715419"/>
                  <a:pt x="1825449" y="711833"/>
                  <a:pt x="1830470" y="708605"/>
                </a:cubicBezTo>
                <a:cubicBezTo>
                  <a:pt x="1809938" y="681527"/>
                  <a:pt x="1815765" y="663415"/>
                  <a:pt x="1815228" y="65848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41" name="Freeform: Shape 140">
            <a:extLst>
              <a:ext uri="{FF2B5EF4-FFF2-40B4-BE49-F238E27FC236}">
                <a16:creationId xmlns:a16="http://schemas.microsoft.com/office/drawing/2014/main" id="{D9EBD428-8945-15DD-EF48-DDB2A518A7B4}"/>
              </a:ext>
            </a:extLst>
          </p:cNvPr>
          <p:cNvSpPr/>
          <p:nvPr/>
        </p:nvSpPr>
        <p:spPr>
          <a:xfrm>
            <a:off x="5119836" y="2449527"/>
            <a:ext cx="251701" cy="180378"/>
          </a:xfrm>
          <a:custGeom>
            <a:avLst/>
            <a:gdLst>
              <a:gd name="connsiteX0" fmla="*/ 226922 w 228670"/>
              <a:gd name="connsiteY0" fmla="*/ 29409 h 163873"/>
              <a:gd name="connsiteX1" fmla="*/ 208363 w 228670"/>
              <a:gd name="connsiteY1" fmla="*/ 28871 h 163873"/>
              <a:gd name="connsiteX2" fmla="*/ 186933 w 228670"/>
              <a:gd name="connsiteY2" fmla="*/ 23671 h 163873"/>
              <a:gd name="connsiteX3" fmla="*/ 178505 w 228670"/>
              <a:gd name="connsiteY3" fmla="*/ 21698 h 163873"/>
              <a:gd name="connsiteX4" fmla="*/ 164249 w 228670"/>
              <a:gd name="connsiteY4" fmla="*/ 23043 h 163873"/>
              <a:gd name="connsiteX5" fmla="*/ 146765 w 228670"/>
              <a:gd name="connsiteY5" fmla="*/ 14615 h 163873"/>
              <a:gd name="connsiteX6" fmla="*/ 136543 w 228670"/>
              <a:gd name="connsiteY6" fmla="*/ 9504 h 163873"/>
              <a:gd name="connsiteX7" fmla="*/ 105341 w 228670"/>
              <a:gd name="connsiteY7" fmla="*/ 6097 h 163873"/>
              <a:gd name="connsiteX8" fmla="*/ 45895 w 228670"/>
              <a:gd name="connsiteY8" fmla="*/ 5559 h 163873"/>
              <a:gd name="connsiteX9" fmla="*/ 24017 w 228670"/>
              <a:gd name="connsiteY9" fmla="*/ 0 h 163873"/>
              <a:gd name="connsiteX10" fmla="*/ 9044 w 228670"/>
              <a:gd name="connsiteY10" fmla="*/ 9325 h 163873"/>
              <a:gd name="connsiteX11" fmla="*/ 5009 w 228670"/>
              <a:gd name="connsiteY11" fmla="*/ 22416 h 163873"/>
              <a:gd name="connsiteX12" fmla="*/ 8237 w 228670"/>
              <a:gd name="connsiteY12" fmla="*/ 39989 h 163873"/>
              <a:gd name="connsiteX13" fmla="*/ 13079 w 228670"/>
              <a:gd name="connsiteY13" fmla="*/ 37927 h 163873"/>
              <a:gd name="connsiteX14" fmla="*/ 19534 w 228670"/>
              <a:gd name="connsiteY14" fmla="*/ 38555 h 163873"/>
              <a:gd name="connsiteX15" fmla="*/ 30563 w 228670"/>
              <a:gd name="connsiteY15" fmla="*/ 41155 h 163873"/>
              <a:gd name="connsiteX16" fmla="*/ 37736 w 228670"/>
              <a:gd name="connsiteY16" fmla="*/ 41155 h 163873"/>
              <a:gd name="connsiteX17" fmla="*/ 48764 w 228670"/>
              <a:gd name="connsiteY17" fmla="*/ 43128 h 163873"/>
              <a:gd name="connsiteX18" fmla="*/ 53337 w 228670"/>
              <a:gd name="connsiteY18" fmla="*/ 50300 h 163873"/>
              <a:gd name="connsiteX19" fmla="*/ 41681 w 228670"/>
              <a:gd name="connsiteY19" fmla="*/ 60701 h 163873"/>
              <a:gd name="connsiteX20" fmla="*/ 43026 w 228670"/>
              <a:gd name="connsiteY20" fmla="*/ 77558 h 163873"/>
              <a:gd name="connsiteX21" fmla="*/ 39798 w 228670"/>
              <a:gd name="connsiteY21" fmla="*/ 89841 h 163873"/>
              <a:gd name="connsiteX22" fmla="*/ 35225 w 228670"/>
              <a:gd name="connsiteY22" fmla="*/ 96925 h 163873"/>
              <a:gd name="connsiteX23" fmla="*/ 40425 w 228670"/>
              <a:gd name="connsiteY23" fmla="*/ 106698 h 163873"/>
              <a:gd name="connsiteX24" fmla="*/ 35853 w 228670"/>
              <a:gd name="connsiteY24" fmla="*/ 116381 h 163873"/>
              <a:gd name="connsiteX25" fmla="*/ 39798 w 228670"/>
              <a:gd name="connsiteY25" fmla="*/ 125437 h 163873"/>
              <a:gd name="connsiteX26" fmla="*/ 32625 w 228670"/>
              <a:gd name="connsiteY26" fmla="*/ 136466 h 163873"/>
              <a:gd name="connsiteX27" fmla="*/ 35225 w 228670"/>
              <a:gd name="connsiteY27" fmla="*/ 142294 h 163873"/>
              <a:gd name="connsiteX28" fmla="*/ 44819 w 228670"/>
              <a:gd name="connsiteY28" fmla="*/ 143011 h 163873"/>
              <a:gd name="connsiteX29" fmla="*/ 66696 w 228670"/>
              <a:gd name="connsiteY29" fmla="*/ 163813 h 163873"/>
              <a:gd name="connsiteX30" fmla="*/ 71000 w 228670"/>
              <a:gd name="connsiteY30" fmla="*/ 157985 h 163873"/>
              <a:gd name="connsiteX31" fmla="*/ 81401 w 228670"/>
              <a:gd name="connsiteY31" fmla="*/ 157447 h 163873"/>
              <a:gd name="connsiteX32" fmla="*/ 97899 w 228670"/>
              <a:gd name="connsiteY32" fmla="*/ 151081 h 163873"/>
              <a:gd name="connsiteX33" fmla="*/ 120852 w 228670"/>
              <a:gd name="connsiteY33" fmla="*/ 150274 h 163873"/>
              <a:gd name="connsiteX34" fmla="*/ 133943 w 228670"/>
              <a:gd name="connsiteY34" fmla="*/ 143908 h 163873"/>
              <a:gd name="connsiteX35" fmla="*/ 148110 w 228670"/>
              <a:gd name="connsiteY35" fmla="*/ 134314 h 163873"/>
              <a:gd name="connsiteX36" fmla="*/ 154745 w 228670"/>
              <a:gd name="connsiteY36" fmla="*/ 121492 h 163873"/>
              <a:gd name="connsiteX37" fmla="*/ 168104 w 228670"/>
              <a:gd name="connsiteY37" fmla="*/ 107595 h 163873"/>
              <a:gd name="connsiteX38" fmla="*/ 168373 w 228670"/>
              <a:gd name="connsiteY38" fmla="*/ 81234 h 163873"/>
              <a:gd name="connsiteX39" fmla="*/ 183347 w 228670"/>
              <a:gd name="connsiteY39" fmla="*/ 63660 h 163873"/>
              <a:gd name="connsiteX40" fmla="*/ 199845 w 228670"/>
              <a:gd name="connsiteY40" fmla="*/ 54873 h 163873"/>
              <a:gd name="connsiteX41" fmla="*/ 219570 w 228670"/>
              <a:gd name="connsiteY41" fmla="*/ 44472 h 163873"/>
              <a:gd name="connsiteX42" fmla="*/ 227012 w 228670"/>
              <a:gd name="connsiteY42" fmla="*/ 29409 h 163873"/>
              <a:gd name="connsiteX43" fmla="*/ 228537 w 228670"/>
              <a:gd name="connsiteY43" fmla="*/ 87690 h 163873"/>
              <a:gd name="connsiteX44" fmla="*/ 212846 w 228670"/>
              <a:gd name="connsiteY44" fmla="*/ 92980 h 163873"/>
              <a:gd name="connsiteX45" fmla="*/ 228537 w 228670"/>
              <a:gd name="connsiteY45" fmla="*/ 87690 h 16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8670" h="163873">
                <a:moveTo>
                  <a:pt x="226922" y="29409"/>
                </a:moveTo>
                <a:cubicBezTo>
                  <a:pt x="220467" y="29230"/>
                  <a:pt x="213294" y="29947"/>
                  <a:pt x="208363" y="28871"/>
                </a:cubicBezTo>
                <a:cubicBezTo>
                  <a:pt x="202534" y="27616"/>
                  <a:pt x="190161" y="26899"/>
                  <a:pt x="186933" y="23671"/>
                </a:cubicBezTo>
                <a:cubicBezTo>
                  <a:pt x="183706" y="20443"/>
                  <a:pt x="178505" y="17843"/>
                  <a:pt x="178505" y="21698"/>
                </a:cubicBezTo>
                <a:cubicBezTo>
                  <a:pt x="178505" y="25554"/>
                  <a:pt x="169449" y="26271"/>
                  <a:pt x="164249" y="23043"/>
                </a:cubicBezTo>
                <a:cubicBezTo>
                  <a:pt x="159048" y="19815"/>
                  <a:pt x="150620" y="17215"/>
                  <a:pt x="146765" y="14615"/>
                </a:cubicBezTo>
                <a:cubicBezTo>
                  <a:pt x="144702" y="13270"/>
                  <a:pt x="140488" y="11477"/>
                  <a:pt x="136543" y="9504"/>
                </a:cubicBezTo>
                <a:cubicBezTo>
                  <a:pt x="131163" y="10580"/>
                  <a:pt x="115562" y="4842"/>
                  <a:pt x="105341" y="6097"/>
                </a:cubicBezTo>
                <a:cubicBezTo>
                  <a:pt x="94402" y="7442"/>
                  <a:pt x="59523" y="4483"/>
                  <a:pt x="45895" y="5559"/>
                </a:cubicBezTo>
                <a:cubicBezTo>
                  <a:pt x="32266" y="6635"/>
                  <a:pt x="31459" y="0"/>
                  <a:pt x="24017" y="0"/>
                </a:cubicBezTo>
                <a:cubicBezTo>
                  <a:pt x="16575" y="0"/>
                  <a:pt x="19713" y="9056"/>
                  <a:pt x="9044" y="9325"/>
                </a:cubicBezTo>
                <a:cubicBezTo>
                  <a:pt x="-1626" y="9594"/>
                  <a:pt x="-2702" y="16229"/>
                  <a:pt x="5009" y="22416"/>
                </a:cubicBezTo>
                <a:cubicBezTo>
                  <a:pt x="9402" y="25912"/>
                  <a:pt x="8864" y="33265"/>
                  <a:pt x="8237" y="39989"/>
                </a:cubicBezTo>
                <a:cubicBezTo>
                  <a:pt x="10478" y="39720"/>
                  <a:pt x="12092" y="39093"/>
                  <a:pt x="13079" y="37927"/>
                </a:cubicBezTo>
                <a:cubicBezTo>
                  <a:pt x="16306" y="34072"/>
                  <a:pt x="19534" y="34699"/>
                  <a:pt x="19534" y="38555"/>
                </a:cubicBezTo>
                <a:cubicBezTo>
                  <a:pt x="19534" y="42410"/>
                  <a:pt x="26707" y="41155"/>
                  <a:pt x="30563" y="41155"/>
                </a:cubicBezTo>
                <a:cubicBezTo>
                  <a:pt x="34418" y="41155"/>
                  <a:pt x="33163" y="44383"/>
                  <a:pt x="37736" y="41155"/>
                </a:cubicBezTo>
                <a:cubicBezTo>
                  <a:pt x="42308" y="37927"/>
                  <a:pt x="48764" y="39182"/>
                  <a:pt x="48764" y="43128"/>
                </a:cubicBezTo>
                <a:cubicBezTo>
                  <a:pt x="48764" y="47073"/>
                  <a:pt x="58448" y="45100"/>
                  <a:pt x="53337" y="50300"/>
                </a:cubicBezTo>
                <a:cubicBezTo>
                  <a:pt x="48136" y="55501"/>
                  <a:pt x="41681" y="56756"/>
                  <a:pt x="41681" y="60701"/>
                </a:cubicBezTo>
                <a:cubicBezTo>
                  <a:pt x="41681" y="64646"/>
                  <a:pt x="47509" y="72985"/>
                  <a:pt x="43026" y="77558"/>
                </a:cubicBezTo>
                <a:cubicBezTo>
                  <a:pt x="38453" y="82131"/>
                  <a:pt x="44281" y="89841"/>
                  <a:pt x="39798" y="89841"/>
                </a:cubicBezTo>
                <a:cubicBezTo>
                  <a:pt x="35315" y="89841"/>
                  <a:pt x="30025" y="91814"/>
                  <a:pt x="35225" y="96925"/>
                </a:cubicBezTo>
                <a:cubicBezTo>
                  <a:pt x="40425" y="102125"/>
                  <a:pt x="44281" y="106698"/>
                  <a:pt x="40425" y="106698"/>
                </a:cubicBezTo>
                <a:cubicBezTo>
                  <a:pt x="36570" y="106698"/>
                  <a:pt x="33970" y="114499"/>
                  <a:pt x="35853" y="116381"/>
                </a:cubicBezTo>
                <a:cubicBezTo>
                  <a:pt x="37825" y="118354"/>
                  <a:pt x="46881" y="124182"/>
                  <a:pt x="39798" y="125437"/>
                </a:cubicBezTo>
                <a:cubicBezTo>
                  <a:pt x="32625" y="126693"/>
                  <a:pt x="32625" y="132521"/>
                  <a:pt x="32625" y="136466"/>
                </a:cubicBezTo>
                <a:cubicBezTo>
                  <a:pt x="32625" y="137900"/>
                  <a:pt x="33791" y="140142"/>
                  <a:pt x="35225" y="142294"/>
                </a:cubicBezTo>
                <a:cubicBezTo>
                  <a:pt x="38543" y="141666"/>
                  <a:pt x="41770" y="141577"/>
                  <a:pt x="44819" y="143011"/>
                </a:cubicBezTo>
                <a:cubicBezTo>
                  <a:pt x="52261" y="146508"/>
                  <a:pt x="56564" y="165068"/>
                  <a:pt x="66696" y="163813"/>
                </a:cubicBezTo>
                <a:cubicBezTo>
                  <a:pt x="71000" y="163275"/>
                  <a:pt x="68848" y="160047"/>
                  <a:pt x="71000" y="157985"/>
                </a:cubicBezTo>
                <a:cubicBezTo>
                  <a:pt x="73152" y="155833"/>
                  <a:pt x="77097" y="157447"/>
                  <a:pt x="81401" y="157447"/>
                </a:cubicBezTo>
                <a:cubicBezTo>
                  <a:pt x="85705" y="157447"/>
                  <a:pt x="87767" y="151350"/>
                  <a:pt x="97899" y="151081"/>
                </a:cubicBezTo>
                <a:cubicBezTo>
                  <a:pt x="108031" y="150812"/>
                  <a:pt x="114397" y="150005"/>
                  <a:pt x="120852" y="150274"/>
                </a:cubicBezTo>
                <a:cubicBezTo>
                  <a:pt x="127218" y="150543"/>
                  <a:pt x="132329" y="148391"/>
                  <a:pt x="133943" y="143908"/>
                </a:cubicBezTo>
                <a:cubicBezTo>
                  <a:pt x="135557" y="139335"/>
                  <a:pt x="140847" y="135390"/>
                  <a:pt x="148110" y="134314"/>
                </a:cubicBezTo>
                <a:cubicBezTo>
                  <a:pt x="155283" y="133238"/>
                  <a:pt x="154207" y="125796"/>
                  <a:pt x="154745" y="121492"/>
                </a:cubicBezTo>
                <a:cubicBezTo>
                  <a:pt x="155283" y="117278"/>
                  <a:pt x="167297" y="110822"/>
                  <a:pt x="168104" y="107595"/>
                </a:cubicBezTo>
                <a:cubicBezTo>
                  <a:pt x="168911" y="104367"/>
                  <a:pt x="161200" y="92173"/>
                  <a:pt x="168373" y="81234"/>
                </a:cubicBezTo>
                <a:cubicBezTo>
                  <a:pt x="175546" y="70295"/>
                  <a:pt x="183347" y="69757"/>
                  <a:pt x="183347" y="63660"/>
                </a:cubicBezTo>
                <a:cubicBezTo>
                  <a:pt x="183347" y="58011"/>
                  <a:pt x="190789" y="55949"/>
                  <a:pt x="199845" y="54873"/>
                </a:cubicBezTo>
                <a:cubicBezTo>
                  <a:pt x="208901" y="53797"/>
                  <a:pt x="211859" y="47700"/>
                  <a:pt x="219570" y="44472"/>
                </a:cubicBezTo>
                <a:cubicBezTo>
                  <a:pt x="226026" y="41783"/>
                  <a:pt x="228357" y="37030"/>
                  <a:pt x="227012" y="29409"/>
                </a:cubicBezTo>
                <a:close/>
                <a:moveTo>
                  <a:pt x="228537" y="87690"/>
                </a:moveTo>
                <a:cubicBezTo>
                  <a:pt x="227191" y="78634"/>
                  <a:pt x="208901" y="90379"/>
                  <a:pt x="212846" y="92980"/>
                </a:cubicBezTo>
                <a:cubicBezTo>
                  <a:pt x="220825" y="98270"/>
                  <a:pt x="229881" y="96745"/>
                  <a:pt x="228537" y="87690"/>
                </a:cubicBezTo>
                <a:close/>
              </a:path>
            </a:pathLst>
          </a:custGeom>
          <a:solidFill>
            <a:srgbClr val="00B0F0"/>
          </a:solidFill>
          <a:ln w="2239" cap="flat">
            <a:noFill/>
            <a:prstDash val="solid"/>
            <a:miter/>
          </a:ln>
        </p:spPr>
        <p:txBody>
          <a:bodyPr rtlCol="0" anchor="ctr"/>
          <a:lstStyle/>
          <a:p>
            <a:endParaRPr lang="es-PA"/>
          </a:p>
        </p:txBody>
      </p:sp>
      <p:sp>
        <p:nvSpPr>
          <p:cNvPr id="142" name="Freeform: Shape 141">
            <a:extLst>
              <a:ext uri="{FF2B5EF4-FFF2-40B4-BE49-F238E27FC236}">
                <a16:creationId xmlns:a16="http://schemas.microsoft.com/office/drawing/2014/main" id="{B0D78824-5A62-E917-ACB4-DFCEA2D3B54E}"/>
              </a:ext>
            </a:extLst>
          </p:cNvPr>
          <p:cNvSpPr/>
          <p:nvPr/>
        </p:nvSpPr>
        <p:spPr>
          <a:xfrm>
            <a:off x="5560972" y="2371427"/>
            <a:ext cx="66821" cy="36550"/>
          </a:xfrm>
          <a:custGeom>
            <a:avLst/>
            <a:gdLst>
              <a:gd name="connsiteX0" fmla="*/ 185 w 60707"/>
              <a:gd name="connsiteY0" fmla="*/ 29261 h 33206"/>
              <a:gd name="connsiteX1" fmla="*/ 11662 w 60707"/>
              <a:gd name="connsiteY1" fmla="*/ 27827 h 33206"/>
              <a:gd name="connsiteX2" fmla="*/ 14800 w 60707"/>
              <a:gd name="connsiteY2" fmla="*/ 33206 h 33206"/>
              <a:gd name="connsiteX3" fmla="*/ 27533 w 60707"/>
              <a:gd name="connsiteY3" fmla="*/ 30786 h 33206"/>
              <a:gd name="connsiteX4" fmla="*/ 38740 w 60707"/>
              <a:gd name="connsiteY4" fmla="*/ 31234 h 33206"/>
              <a:gd name="connsiteX5" fmla="*/ 45106 w 60707"/>
              <a:gd name="connsiteY5" fmla="*/ 23254 h 33206"/>
              <a:gd name="connsiteX6" fmla="*/ 49500 w 60707"/>
              <a:gd name="connsiteY6" fmla="*/ 14467 h 33206"/>
              <a:gd name="connsiteX7" fmla="*/ 60707 w 60707"/>
              <a:gd name="connsiteY7" fmla="*/ 6846 h 33206"/>
              <a:gd name="connsiteX8" fmla="*/ 56314 w 60707"/>
              <a:gd name="connsiteY8" fmla="*/ 32 h 33206"/>
              <a:gd name="connsiteX9" fmla="*/ 43941 w 60707"/>
              <a:gd name="connsiteY9" fmla="*/ 4066 h 33206"/>
              <a:gd name="connsiteX10" fmla="*/ 28340 w 60707"/>
              <a:gd name="connsiteY10" fmla="*/ 9625 h 33206"/>
              <a:gd name="connsiteX11" fmla="*/ 8345 w 60707"/>
              <a:gd name="connsiteY11" fmla="*/ 6039 h 33206"/>
              <a:gd name="connsiteX12" fmla="*/ 1082 w 60707"/>
              <a:gd name="connsiteY12" fmla="*/ 5501 h 33206"/>
              <a:gd name="connsiteX13" fmla="*/ 96 w 60707"/>
              <a:gd name="connsiteY13" fmla="*/ 29441 h 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707" h="33206">
                <a:moveTo>
                  <a:pt x="185" y="29261"/>
                </a:moveTo>
                <a:cubicBezTo>
                  <a:pt x="4489" y="27558"/>
                  <a:pt x="9331" y="26840"/>
                  <a:pt x="11662" y="27827"/>
                </a:cubicBezTo>
                <a:cubicBezTo>
                  <a:pt x="13725" y="28634"/>
                  <a:pt x="14442" y="30875"/>
                  <a:pt x="14800" y="33206"/>
                </a:cubicBezTo>
                <a:cubicBezTo>
                  <a:pt x="18477" y="32669"/>
                  <a:pt x="25201" y="31592"/>
                  <a:pt x="27533" y="30786"/>
                </a:cubicBezTo>
                <a:cubicBezTo>
                  <a:pt x="30760" y="29620"/>
                  <a:pt x="37933" y="33565"/>
                  <a:pt x="38740" y="31234"/>
                </a:cubicBezTo>
                <a:cubicBezTo>
                  <a:pt x="39547" y="28813"/>
                  <a:pt x="41968" y="23254"/>
                  <a:pt x="45106" y="23254"/>
                </a:cubicBezTo>
                <a:cubicBezTo>
                  <a:pt x="48245" y="23254"/>
                  <a:pt x="46272" y="14826"/>
                  <a:pt x="49500" y="14467"/>
                </a:cubicBezTo>
                <a:cubicBezTo>
                  <a:pt x="52728" y="14108"/>
                  <a:pt x="60707" y="6846"/>
                  <a:pt x="60707" y="6846"/>
                </a:cubicBezTo>
                <a:cubicBezTo>
                  <a:pt x="60707" y="6846"/>
                  <a:pt x="57480" y="480"/>
                  <a:pt x="56314" y="32"/>
                </a:cubicBezTo>
                <a:cubicBezTo>
                  <a:pt x="55148" y="-417"/>
                  <a:pt x="51114" y="4066"/>
                  <a:pt x="43941" y="4066"/>
                </a:cubicBezTo>
                <a:cubicBezTo>
                  <a:pt x="36768" y="4066"/>
                  <a:pt x="31567" y="9625"/>
                  <a:pt x="28340" y="9625"/>
                </a:cubicBezTo>
                <a:cubicBezTo>
                  <a:pt x="25112" y="9625"/>
                  <a:pt x="15159" y="6397"/>
                  <a:pt x="8345" y="6039"/>
                </a:cubicBezTo>
                <a:cubicBezTo>
                  <a:pt x="5924" y="5949"/>
                  <a:pt x="3413" y="5680"/>
                  <a:pt x="1082" y="5501"/>
                </a:cubicBezTo>
                <a:cubicBezTo>
                  <a:pt x="454" y="11508"/>
                  <a:pt x="-263" y="20833"/>
                  <a:pt x="96" y="29441"/>
                </a:cubicBezTo>
                <a:close/>
              </a:path>
            </a:pathLst>
          </a:custGeom>
          <a:solidFill>
            <a:srgbClr val="00B0F0"/>
          </a:solidFill>
          <a:ln w="2239" cap="flat">
            <a:noFill/>
            <a:prstDash val="solid"/>
            <a:miter/>
          </a:ln>
        </p:spPr>
        <p:txBody>
          <a:bodyPr rtlCol="0" anchor="ctr"/>
          <a:lstStyle/>
          <a:p>
            <a:endParaRPr lang="es-PA"/>
          </a:p>
        </p:txBody>
      </p:sp>
      <p:sp>
        <p:nvSpPr>
          <p:cNvPr id="143" name="Freeform: Shape 142">
            <a:extLst>
              <a:ext uri="{FF2B5EF4-FFF2-40B4-BE49-F238E27FC236}">
                <a16:creationId xmlns:a16="http://schemas.microsoft.com/office/drawing/2014/main" id="{1E1D9E13-152B-0751-6EAC-ED570C194E8E}"/>
              </a:ext>
            </a:extLst>
          </p:cNvPr>
          <p:cNvSpPr/>
          <p:nvPr/>
        </p:nvSpPr>
        <p:spPr>
          <a:xfrm>
            <a:off x="5698163" y="2496900"/>
            <a:ext cx="126030" cy="157031"/>
          </a:xfrm>
          <a:custGeom>
            <a:avLst/>
            <a:gdLst>
              <a:gd name="connsiteX0" fmla="*/ 112885 w 114498"/>
              <a:gd name="connsiteY0" fmla="*/ 0 h 142662"/>
              <a:gd name="connsiteX1" fmla="*/ 104187 w 114498"/>
              <a:gd name="connsiteY1" fmla="*/ 4125 h 142662"/>
              <a:gd name="connsiteX2" fmla="*/ 97283 w 114498"/>
              <a:gd name="connsiteY2" fmla="*/ 8339 h 142662"/>
              <a:gd name="connsiteX3" fmla="*/ 78096 w 114498"/>
              <a:gd name="connsiteY3" fmla="*/ 5111 h 142662"/>
              <a:gd name="connsiteX4" fmla="*/ 53887 w 114498"/>
              <a:gd name="connsiteY4" fmla="*/ 4842 h 142662"/>
              <a:gd name="connsiteX5" fmla="*/ 53528 w 114498"/>
              <a:gd name="connsiteY5" fmla="*/ 5649 h 142662"/>
              <a:gd name="connsiteX6" fmla="*/ 36762 w 114498"/>
              <a:gd name="connsiteY6" fmla="*/ 13360 h 142662"/>
              <a:gd name="connsiteX7" fmla="*/ 28333 w 114498"/>
              <a:gd name="connsiteY7" fmla="*/ 18560 h 142662"/>
              <a:gd name="connsiteX8" fmla="*/ 15960 w 114498"/>
              <a:gd name="connsiteY8" fmla="*/ 20174 h 142662"/>
              <a:gd name="connsiteX9" fmla="*/ 9594 w 114498"/>
              <a:gd name="connsiteY9" fmla="*/ 30575 h 142662"/>
              <a:gd name="connsiteX10" fmla="*/ 5201 w 114498"/>
              <a:gd name="connsiteY10" fmla="*/ 37389 h 142662"/>
              <a:gd name="connsiteX11" fmla="*/ 0 w 114498"/>
              <a:gd name="connsiteY11" fmla="*/ 47162 h 142662"/>
              <a:gd name="connsiteX12" fmla="*/ 807 w 114498"/>
              <a:gd name="connsiteY12" fmla="*/ 47521 h 142662"/>
              <a:gd name="connsiteX13" fmla="*/ 10401 w 114498"/>
              <a:gd name="connsiteY13" fmla="*/ 62943 h 142662"/>
              <a:gd name="connsiteX14" fmla="*/ 23222 w 114498"/>
              <a:gd name="connsiteY14" fmla="*/ 67247 h 142662"/>
              <a:gd name="connsiteX15" fmla="*/ 39451 w 114498"/>
              <a:gd name="connsiteY15" fmla="*/ 73075 h 142662"/>
              <a:gd name="connsiteX16" fmla="*/ 20264 w 114498"/>
              <a:gd name="connsiteY16" fmla="*/ 74689 h 142662"/>
              <a:gd name="connsiteX17" fmla="*/ 24029 w 114498"/>
              <a:gd name="connsiteY17" fmla="*/ 89841 h 142662"/>
              <a:gd name="connsiteX18" fmla="*/ 33354 w 114498"/>
              <a:gd name="connsiteY18" fmla="*/ 102394 h 142662"/>
              <a:gd name="connsiteX19" fmla="*/ 50121 w 114498"/>
              <a:gd name="connsiteY19" fmla="*/ 110374 h 142662"/>
              <a:gd name="connsiteX20" fmla="*/ 46893 w 114498"/>
              <a:gd name="connsiteY20" fmla="*/ 92262 h 142662"/>
              <a:gd name="connsiteX21" fmla="*/ 59446 w 114498"/>
              <a:gd name="connsiteY21" fmla="*/ 91724 h 142662"/>
              <a:gd name="connsiteX22" fmla="*/ 51197 w 114498"/>
              <a:gd name="connsiteY22" fmla="*/ 84551 h 142662"/>
              <a:gd name="connsiteX23" fmla="*/ 57563 w 114498"/>
              <a:gd name="connsiteY23" fmla="*/ 81055 h 142662"/>
              <a:gd name="connsiteX24" fmla="*/ 70654 w 114498"/>
              <a:gd name="connsiteY24" fmla="*/ 79441 h 142662"/>
              <a:gd name="connsiteX25" fmla="*/ 64826 w 114498"/>
              <a:gd name="connsiteY25" fmla="*/ 64826 h 142662"/>
              <a:gd name="connsiteX26" fmla="*/ 49852 w 114498"/>
              <a:gd name="connsiteY26" fmla="*/ 65364 h 142662"/>
              <a:gd name="connsiteX27" fmla="*/ 55680 w 114498"/>
              <a:gd name="connsiteY27" fmla="*/ 55770 h 142662"/>
              <a:gd name="connsiteX28" fmla="*/ 41065 w 114498"/>
              <a:gd name="connsiteY28" fmla="*/ 35506 h 142662"/>
              <a:gd name="connsiteX29" fmla="*/ 50390 w 114498"/>
              <a:gd name="connsiteY29" fmla="*/ 30485 h 142662"/>
              <a:gd name="connsiteX30" fmla="*/ 64826 w 114498"/>
              <a:gd name="connsiteY30" fmla="*/ 32637 h 142662"/>
              <a:gd name="connsiteX31" fmla="*/ 68322 w 114498"/>
              <a:gd name="connsiteY31" fmla="*/ 19008 h 142662"/>
              <a:gd name="connsiteX32" fmla="*/ 79261 w 114498"/>
              <a:gd name="connsiteY32" fmla="*/ 22505 h 142662"/>
              <a:gd name="connsiteX33" fmla="*/ 92890 w 114498"/>
              <a:gd name="connsiteY33" fmla="*/ 15870 h 142662"/>
              <a:gd name="connsiteX34" fmla="*/ 105084 w 114498"/>
              <a:gd name="connsiteY34" fmla="*/ 21698 h 142662"/>
              <a:gd name="connsiteX35" fmla="*/ 109298 w 114498"/>
              <a:gd name="connsiteY35" fmla="*/ 15512 h 142662"/>
              <a:gd name="connsiteX36" fmla="*/ 114498 w 114498"/>
              <a:gd name="connsiteY36" fmla="*/ 7083 h 142662"/>
              <a:gd name="connsiteX37" fmla="*/ 113064 w 114498"/>
              <a:gd name="connsiteY37" fmla="*/ 0 h 142662"/>
              <a:gd name="connsiteX38" fmla="*/ 97821 w 114498"/>
              <a:gd name="connsiteY38" fmla="*/ 134493 h 142662"/>
              <a:gd name="connsiteX39" fmla="*/ 69309 w 114498"/>
              <a:gd name="connsiteY39" fmla="*/ 131265 h 142662"/>
              <a:gd name="connsiteX40" fmla="*/ 58370 w 114498"/>
              <a:gd name="connsiteY40" fmla="*/ 135748 h 142662"/>
              <a:gd name="connsiteX41" fmla="*/ 84731 w 114498"/>
              <a:gd name="connsiteY41" fmla="*/ 142652 h 142662"/>
              <a:gd name="connsiteX42" fmla="*/ 109029 w 114498"/>
              <a:gd name="connsiteY42" fmla="*/ 135210 h 142662"/>
              <a:gd name="connsiteX43" fmla="*/ 97821 w 114498"/>
              <a:gd name="connsiteY43" fmla="*/ 134404 h 14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498" h="142662">
                <a:moveTo>
                  <a:pt x="112885" y="0"/>
                </a:moveTo>
                <a:cubicBezTo>
                  <a:pt x="108850" y="448"/>
                  <a:pt x="103291" y="1883"/>
                  <a:pt x="104187" y="4125"/>
                </a:cubicBezTo>
                <a:cubicBezTo>
                  <a:pt x="105263" y="6814"/>
                  <a:pt x="101498" y="8339"/>
                  <a:pt x="97283" y="8339"/>
                </a:cubicBezTo>
                <a:cubicBezTo>
                  <a:pt x="97283" y="8339"/>
                  <a:pt x="82310" y="7263"/>
                  <a:pt x="78096" y="5111"/>
                </a:cubicBezTo>
                <a:cubicBezTo>
                  <a:pt x="74868" y="3497"/>
                  <a:pt x="60612" y="4304"/>
                  <a:pt x="53887" y="4842"/>
                </a:cubicBezTo>
                <a:cubicBezTo>
                  <a:pt x="53887" y="5111"/>
                  <a:pt x="53797" y="5380"/>
                  <a:pt x="53528" y="5649"/>
                </a:cubicBezTo>
                <a:cubicBezTo>
                  <a:pt x="51914" y="8070"/>
                  <a:pt x="39093" y="14615"/>
                  <a:pt x="36762" y="13360"/>
                </a:cubicBezTo>
                <a:cubicBezTo>
                  <a:pt x="34341" y="12194"/>
                  <a:pt x="33175" y="17394"/>
                  <a:pt x="28333" y="18560"/>
                </a:cubicBezTo>
                <a:cubicBezTo>
                  <a:pt x="23491" y="19726"/>
                  <a:pt x="16319" y="18112"/>
                  <a:pt x="15960" y="20174"/>
                </a:cubicBezTo>
                <a:cubicBezTo>
                  <a:pt x="15512" y="22147"/>
                  <a:pt x="12373" y="27795"/>
                  <a:pt x="9594" y="30575"/>
                </a:cubicBezTo>
                <a:cubicBezTo>
                  <a:pt x="6814" y="33354"/>
                  <a:pt x="9235" y="36582"/>
                  <a:pt x="5201" y="37389"/>
                </a:cubicBezTo>
                <a:cubicBezTo>
                  <a:pt x="2600" y="37927"/>
                  <a:pt x="1435" y="42858"/>
                  <a:pt x="0" y="47162"/>
                </a:cubicBezTo>
                <a:cubicBezTo>
                  <a:pt x="269" y="47252"/>
                  <a:pt x="538" y="47521"/>
                  <a:pt x="807" y="47521"/>
                </a:cubicBezTo>
                <a:cubicBezTo>
                  <a:pt x="6635" y="49404"/>
                  <a:pt x="11208" y="56308"/>
                  <a:pt x="10401" y="62943"/>
                </a:cubicBezTo>
                <a:cubicBezTo>
                  <a:pt x="9594" y="69578"/>
                  <a:pt x="18919" y="71999"/>
                  <a:pt x="23222" y="67247"/>
                </a:cubicBezTo>
                <a:cubicBezTo>
                  <a:pt x="27526" y="62494"/>
                  <a:pt x="39451" y="69936"/>
                  <a:pt x="39451" y="73075"/>
                </a:cubicBezTo>
                <a:cubicBezTo>
                  <a:pt x="39451" y="76213"/>
                  <a:pt x="27168" y="69578"/>
                  <a:pt x="20264" y="74689"/>
                </a:cubicBezTo>
                <a:cubicBezTo>
                  <a:pt x="13360" y="79710"/>
                  <a:pt x="25643" y="84551"/>
                  <a:pt x="24029" y="89841"/>
                </a:cubicBezTo>
                <a:cubicBezTo>
                  <a:pt x="22416" y="95131"/>
                  <a:pt x="27257" y="102663"/>
                  <a:pt x="33354" y="102394"/>
                </a:cubicBezTo>
                <a:cubicBezTo>
                  <a:pt x="39451" y="102125"/>
                  <a:pt x="46445" y="112257"/>
                  <a:pt x="50121" y="110374"/>
                </a:cubicBezTo>
                <a:cubicBezTo>
                  <a:pt x="53887" y="108491"/>
                  <a:pt x="45638" y="94414"/>
                  <a:pt x="46893" y="92262"/>
                </a:cubicBezTo>
                <a:cubicBezTo>
                  <a:pt x="48238" y="90110"/>
                  <a:pt x="55680" y="96028"/>
                  <a:pt x="59446" y="91724"/>
                </a:cubicBezTo>
                <a:cubicBezTo>
                  <a:pt x="63212" y="87510"/>
                  <a:pt x="56756" y="84282"/>
                  <a:pt x="51197" y="84551"/>
                </a:cubicBezTo>
                <a:cubicBezTo>
                  <a:pt x="45638" y="84820"/>
                  <a:pt x="50928" y="77109"/>
                  <a:pt x="57563" y="81055"/>
                </a:cubicBezTo>
                <a:cubicBezTo>
                  <a:pt x="64198" y="85089"/>
                  <a:pt x="67426" y="79979"/>
                  <a:pt x="70654" y="79441"/>
                </a:cubicBezTo>
                <a:cubicBezTo>
                  <a:pt x="73881" y="78903"/>
                  <a:pt x="74689" y="67426"/>
                  <a:pt x="64826" y="64826"/>
                </a:cubicBezTo>
                <a:cubicBezTo>
                  <a:pt x="54963" y="62136"/>
                  <a:pt x="56308" y="71999"/>
                  <a:pt x="49852" y="65364"/>
                </a:cubicBezTo>
                <a:cubicBezTo>
                  <a:pt x="43486" y="58729"/>
                  <a:pt x="55680" y="61329"/>
                  <a:pt x="55680" y="55770"/>
                </a:cubicBezTo>
                <a:cubicBezTo>
                  <a:pt x="55680" y="50211"/>
                  <a:pt x="45817" y="42141"/>
                  <a:pt x="41065" y="35506"/>
                </a:cubicBezTo>
                <a:cubicBezTo>
                  <a:pt x="36224" y="28871"/>
                  <a:pt x="47700" y="25643"/>
                  <a:pt x="50390" y="30485"/>
                </a:cubicBezTo>
                <a:cubicBezTo>
                  <a:pt x="53080" y="35237"/>
                  <a:pt x="60253" y="34520"/>
                  <a:pt x="64826" y="32637"/>
                </a:cubicBezTo>
                <a:cubicBezTo>
                  <a:pt x="69398" y="30754"/>
                  <a:pt x="59984" y="22236"/>
                  <a:pt x="68322" y="19008"/>
                </a:cubicBezTo>
                <a:cubicBezTo>
                  <a:pt x="76572" y="15781"/>
                  <a:pt x="76572" y="21429"/>
                  <a:pt x="79261" y="22505"/>
                </a:cubicBezTo>
                <a:cubicBezTo>
                  <a:pt x="81951" y="23581"/>
                  <a:pt x="84282" y="15870"/>
                  <a:pt x="92890" y="15870"/>
                </a:cubicBezTo>
                <a:cubicBezTo>
                  <a:pt x="97373" y="15870"/>
                  <a:pt x="101229" y="18829"/>
                  <a:pt x="105084" y="21698"/>
                </a:cubicBezTo>
                <a:cubicBezTo>
                  <a:pt x="107415" y="19188"/>
                  <a:pt x="109298" y="17663"/>
                  <a:pt x="109298" y="15512"/>
                </a:cubicBezTo>
                <a:cubicBezTo>
                  <a:pt x="109298" y="12732"/>
                  <a:pt x="114498" y="11477"/>
                  <a:pt x="114498" y="7083"/>
                </a:cubicBezTo>
                <a:cubicBezTo>
                  <a:pt x="114498" y="4931"/>
                  <a:pt x="113691" y="2331"/>
                  <a:pt x="113064" y="0"/>
                </a:cubicBezTo>
                <a:close/>
                <a:moveTo>
                  <a:pt x="97821" y="134493"/>
                </a:moveTo>
                <a:cubicBezTo>
                  <a:pt x="93517" y="132072"/>
                  <a:pt x="74330" y="136107"/>
                  <a:pt x="69309" y="131265"/>
                </a:cubicBezTo>
                <a:cubicBezTo>
                  <a:pt x="64198" y="126424"/>
                  <a:pt x="53887" y="135031"/>
                  <a:pt x="58370" y="135748"/>
                </a:cubicBezTo>
                <a:cubicBezTo>
                  <a:pt x="64736" y="136824"/>
                  <a:pt x="74330" y="142383"/>
                  <a:pt x="84731" y="142652"/>
                </a:cubicBezTo>
                <a:cubicBezTo>
                  <a:pt x="95132" y="142921"/>
                  <a:pt x="109208" y="137900"/>
                  <a:pt x="109029" y="135210"/>
                </a:cubicBezTo>
                <a:cubicBezTo>
                  <a:pt x="108760" y="132521"/>
                  <a:pt x="102125" y="136824"/>
                  <a:pt x="97821" y="134404"/>
                </a:cubicBezTo>
                <a:close/>
              </a:path>
            </a:pathLst>
          </a:custGeom>
          <a:solidFill>
            <a:srgbClr val="00B0F0"/>
          </a:solidFill>
          <a:ln w="2239" cap="flat">
            <a:noFill/>
            <a:prstDash val="solid"/>
            <a:miter/>
          </a:ln>
        </p:spPr>
        <p:txBody>
          <a:bodyPr rtlCol="0" anchor="ctr"/>
          <a:lstStyle/>
          <a:p>
            <a:endParaRPr lang="es-PA"/>
          </a:p>
        </p:txBody>
      </p:sp>
      <p:sp>
        <p:nvSpPr>
          <p:cNvPr id="144" name="Freeform: Shape 143">
            <a:extLst>
              <a:ext uri="{FF2B5EF4-FFF2-40B4-BE49-F238E27FC236}">
                <a16:creationId xmlns:a16="http://schemas.microsoft.com/office/drawing/2014/main" id="{6A1B2590-33A9-F455-F729-89C5DEF9DE2C}"/>
              </a:ext>
            </a:extLst>
          </p:cNvPr>
          <p:cNvSpPr/>
          <p:nvPr/>
        </p:nvSpPr>
        <p:spPr>
          <a:xfrm>
            <a:off x="5935681" y="2635293"/>
            <a:ext cx="45882" cy="26028"/>
          </a:xfrm>
          <a:custGeom>
            <a:avLst/>
            <a:gdLst>
              <a:gd name="connsiteX0" fmla="*/ 28365 w 41684"/>
              <a:gd name="connsiteY0" fmla="*/ 16206 h 23646"/>
              <a:gd name="connsiteX1" fmla="*/ 37959 w 41684"/>
              <a:gd name="connsiteY1" fmla="*/ 4729 h 23646"/>
              <a:gd name="connsiteX2" fmla="*/ 37690 w 41684"/>
              <a:gd name="connsiteY2" fmla="*/ 1232 h 23646"/>
              <a:gd name="connsiteX3" fmla="*/ 12136 w 41684"/>
              <a:gd name="connsiteY3" fmla="*/ 8943 h 23646"/>
              <a:gd name="connsiteX4" fmla="*/ 3887 w 41684"/>
              <a:gd name="connsiteY4" fmla="*/ 21765 h 23646"/>
              <a:gd name="connsiteX5" fmla="*/ 28365 w 41684"/>
              <a:gd name="connsiteY5" fmla="*/ 16206 h 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84" h="23646">
                <a:moveTo>
                  <a:pt x="28365" y="16206"/>
                </a:moveTo>
                <a:cubicBezTo>
                  <a:pt x="27827" y="13247"/>
                  <a:pt x="31862" y="7150"/>
                  <a:pt x="37959" y="4729"/>
                </a:cubicBezTo>
                <a:cubicBezTo>
                  <a:pt x="44056" y="2308"/>
                  <a:pt x="41724" y="-2175"/>
                  <a:pt x="37690" y="1232"/>
                </a:cubicBezTo>
                <a:cubicBezTo>
                  <a:pt x="33655" y="4729"/>
                  <a:pt x="24061" y="8405"/>
                  <a:pt x="12136" y="8943"/>
                </a:cubicBezTo>
                <a:cubicBezTo>
                  <a:pt x="121" y="9481"/>
                  <a:pt x="-3645" y="17372"/>
                  <a:pt x="3887" y="21765"/>
                </a:cubicBezTo>
                <a:cubicBezTo>
                  <a:pt x="13481" y="27324"/>
                  <a:pt x="28903" y="19075"/>
                  <a:pt x="28365" y="1620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45" name="Freeform: Shape 144">
            <a:extLst>
              <a:ext uri="{FF2B5EF4-FFF2-40B4-BE49-F238E27FC236}">
                <a16:creationId xmlns:a16="http://schemas.microsoft.com/office/drawing/2014/main" id="{45EE05E7-ADBC-606A-A595-09E64DE6150C}"/>
              </a:ext>
            </a:extLst>
          </p:cNvPr>
          <p:cNvSpPr/>
          <p:nvPr/>
        </p:nvSpPr>
        <p:spPr>
          <a:xfrm>
            <a:off x="4823029" y="1806446"/>
            <a:ext cx="210304" cy="102195"/>
          </a:xfrm>
          <a:custGeom>
            <a:avLst/>
            <a:gdLst>
              <a:gd name="connsiteX0" fmla="*/ 162131 w 191061"/>
              <a:gd name="connsiteY0" fmla="*/ 67426 h 92844"/>
              <a:gd name="connsiteX1" fmla="*/ 176477 w 191061"/>
              <a:gd name="connsiteY1" fmla="*/ 55950 h 92844"/>
              <a:gd name="connsiteX2" fmla="*/ 190374 w 191061"/>
              <a:gd name="connsiteY2" fmla="*/ 42590 h 92844"/>
              <a:gd name="connsiteX3" fmla="*/ 181049 w 191061"/>
              <a:gd name="connsiteY3" fmla="*/ 27706 h 92844"/>
              <a:gd name="connsiteX4" fmla="*/ 171187 w 191061"/>
              <a:gd name="connsiteY4" fmla="*/ 18919 h 92844"/>
              <a:gd name="connsiteX5" fmla="*/ 167959 w 191061"/>
              <a:gd name="connsiteY5" fmla="*/ 7711 h 92844"/>
              <a:gd name="connsiteX6" fmla="*/ 155675 w 191061"/>
              <a:gd name="connsiteY6" fmla="*/ 8518 h 92844"/>
              <a:gd name="connsiteX7" fmla="*/ 138370 w 191061"/>
              <a:gd name="connsiteY7" fmla="*/ 269 h 92844"/>
              <a:gd name="connsiteX8" fmla="*/ 136218 w 191061"/>
              <a:gd name="connsiteY8" fmla="*/ 11208 h 92844"/>
              <a:gd name="connsiteX9" fmla="*/ 125549 w 191061"/>
              <a:gd name="connsiteY9" fmla="*/ 12015 h 92844"/>
              <a:gd name="connsiteX10" fmla="*/ 118375 w 191061"/>
              <a:gd name="connsiteY10" fmla="*/ 12284 h 92844"/>
              <a:gd name="connsiteX11" fmla="*/ 107975 w 191061"/>
              <a:gd name="connsiteY11" fmla="*/ 13898 h 92844"/>
              <a:gd name="connsiteX12" fmla="*/ 98650 w 191061"/>
              <a:gd name="connsiteY12" fmla="*/ 10670 h 92844"/>
              <a:gd name="connsiteX13" fmla="*/ 86635 w 191061"/>
              <a:gd name="connsiteY13" fmla="*/ 18919 h 92844"/>
              <a:gd name="connsiteX14" fmla="*/ 79462 w 191061"/>
              <a:gd name="connsiteY14" fmla="*/ 15153 h 92844"/>
              <a:gd name="connsiteX15" fmla="*/ 71213 w 191061"/>
              <a:gd name="connsiteY15" fmla="*/ 20712 h 92844"/>
              <a:gd name="connsiteX16" fmla="*/ 68792 w 191061"/>
              <a:gd name="connsiteY16" fmla="*/ 28961 h 92844"/>
              <a:gd name="connsiteX17" fmla="*/ 57047 w 191061"/>
              <a:gd name="connsiteY17" fmla="*/ 34341 h 92844"/>
              <a:gd name="connsiteX18" fmla="*/ 52205 w 191061"/>
              <a:gd name="connsiteY18" fmla="*/ 19905 h 92844"/>
              <a:gd name="connsiteX19" fmla="*/ 24768 w 191061"/>
              <a:gd name="connsiteY19" fmla="*/ 1794 h 92844"/>
              <a:gd name="connsiteX20" fmla="*/ 27458 w 191061"/>
              <a:gd name="connsiteY20" fmla="*/ 11925 h 92844"/>
              <a:gd name="connsiteX21" fmla="*/ 20823 w 191061"/>
              <a:gd name="connsiteY21" fmla="*/ 11388 h 92844"/>
              <a:gd name="connsiteX22" fmla="*/ 9077 w 191061"/>
              <a:gd name="connsiteY22" fmla="*/ 15960 h 92844"/>
              <a:gd name="connsiteX23" fmla="*/ 22 w 191061"/>
              <a:gd name="connsiteY23" fmla="*/ 27975 h 92844"/>
              <a:gd name="connsiteX24" fmla="*/ 17326 w 191061"/>
              <a:gd name="connsiteY24" fmla="*/ 32279 h 92844"/>
              <a:gd name="connsiteX25" fmla="*/ 39204 w 191061"/>
              <a:gd name="connsiteY25" fmla="*/ 32279 h 92844"/>
              <a:gd name="connsiteX26" fmla="*/ 35707 w 191061"/>
              <a:gd name="connsiteY26" fmla="*/ 41066 h 92844"/>
              <a:gd name="connsiteX27" fmla="*/ 26382 w 191061"/>
              <a:gd name="connsiteY27" fmla="*/ 46176 h 92844"/>
              <a:gd name="connsiteX28" fmla="*/ 5850 w 191061"/>
              <a:gd name="connsiteY28" fmla="*/ 51735 h 92844"/>
              <a:gd name="connsiteX29" fmla="*/ 31941 w 191061"/>
              <a:gd name="connsiteY29" fmla="*/ 52273 h 92844"/>
              <a:gd name="connsiteX30" fmla="*/ 38307 w 191061"/>
              <a:gd name="connsiteY30" fmla="*/ 58908 h 92844"/>
              <a:gd name="connsiteX31" fmla="*/ 43597 w 191061"/>
              <a:gd name="connsiteY31" fmla="*/ 65005 h 92844"/>
              <a:gd name="connsiteX32" fmla="*/ 37500 w 191061"/>
              <a:gd name="connsiteY32" fmla="*/ 73254 h 92844"/>
              <a:gd name="connsiteX33" fmla="*/ 28444 w 191061"/>
              <a:gd name="connsiteY33" fmla="*/ 79082 h 92844"/>
              <a:gd name="connsiteX34" fmla="*/ 51398 w 191061"/>
              <a:gd name="connsiteY34" fmla="*/ 78275 h 92844"/>
              <a:gd name="connsiteX35" fmla="*/ 84214 w 191061"/>
              <a:gd name="connsiteY35" fmla="*/ 91366 h 92844"/>
              <a:gd name="connsiteX36" fmla="*/ 115417 w 191061"/>
              <a:gd name="connsiteY36" fmla="*/ 84193 h 92844"/>
              <a:gd name="connsiteX37" fmla="*/ 137832 w 191061"/>
              <a:gd name="connsiteY37" fmla="*/ 76751 h 92844"/>
              <a:gd name="connsiteX38" fmla="*/ 162131 w 191061"/>
              <a:gd name="connsiteY38" fmla="*/ 67426 h 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1061" h="92844">
                <a:moveTo>
                  <a:pt x="162131" y="67426"/>
                </a:moveTo>
                <a:cubicBezTo>
                  <a:pt x="172531" y="66888"/>
                  <a:pt x="172262" y="55412"/>
                  <a:pt x="176477" y="55950"/>
                </a:cubicBezTo>
                <a:cubicBezTo>
                  <a:pt x="180780" y="56488"/>
                  <a:pt x="187684" y="47970"/>
                  <a:pt x="190374" y="42590"/>
                </a:cubicBezTo>
                <a:cubicBezTo>
                  <a:pt x="193064" y="37300"/>
                  <a:pt x="187415" y="27706"/>
                  <a:pt x="181049" y="27706"/>
                </a:cubicBezTo>
                <a:cubicBezTo>
                  <a:pt x="174683" y="27706"/>
                  <a:pt x="169841" y="22595"/>
                  <a:pt x="171187" y="18919"/>
                </a:cubicBezTo>
                <a:cubicBezTo>
                  <a:pt x="172531" y="15153"/>
                  <a:pt x="167690" y="10401"/>
                  <a:pt x="167959" y="7711"/>
                </a:cubicBezTo>
                <a:cubicBezTo>
                  <a:pt x="168228" y="5022"/>
                  <a:pt x="159979" y="7442"/>
                  <a:pt x="155675" y="8518"/>
                </a:cubicBezTo>
                <a:cubicBezTo>
                  <a:pt x="151461" y="9594"/>
                  <a:pt x="142405" y="-1882"/>
                  <a:pt x="138370" y="269"/>
                </a:cubicBezTo>
                <a:cubicBezTo>
                  <a:pt x="134335" y="2421"/>
                  <a:pt x="137294" y="7980"/>
                  <a:pt x="136218" y="11208"/>
                </a:cubicBezTo>
                <a:cubicBezTo>
                  <a:pt x="135142" y="14436"/>
                  <a:pt x="125549" y="8249"/>
                  <a:pt x="125549" y="12015"/>
                </a:cubicBezTo>
                <a:cubicBezTo>
                  <a:pt x="125549" y="15781"/>
                  <a:pt x="121514" y="16229"/>
                  <a:pt x="118375" y="12284"/>
                </a:cubicBezTo>
                <a:cubicBezTo>
                  <a:pt x="115148" y="8249"/>
                  <a:pt x="107706" y="10670"/>
                  <a:pt x="107975" y="13898"/>
                </a:cubicBezTo>
                <a:cubicBezTo>
                  <a:pt x="108244" y="17126"/>
                  <a:pt x="104747" y="14436"/>
                  <a:pt x="98650" y="10670"/>
                </a:cubicBezTo>
                <a:cubicBezTo>
                  <a:pt x="92553" y="6904"/>
                  <a:pt x="86097" y="14974"/>
                  <a:pt x="86635" y="18919"/>
                </a:cubicBezTo>
                <a:cubicBezTo>
                  <a:pt x="87173" y="22954"/>
                  <a:pt x="84483" y="23940"/>
                  <a:pt x="79462" y="15153"/>
                </a:cubicBezTo>
                <a:cubicBezTo>
                  <a:pt x="74441" y="6366"/>
                  <a:pt x="68523" y="15960"/>
                  <a:pt x="71213" y="20712"/>
                </a:cubicBezTo>
                <a:cubicBezTo>
                  <a:pt x="73903" y="25464"/>
                  <a:pt x="72827" y="31382"/>
                  <a:pt x="68792" y="28961"/>
                </a:cubicBezTo>
                <a:cubicBezTo>
                  <a:pt x="64758" y="26540"/>
                  <a:pt x="59467" y="30575"/>
                  <a:pt x="57047" y="34341"/>
                </a:cubicBezTo>
                <a:cubicBezTo>
                  <a:pt x="54626" y="38107"/>
                  <a:pt x="46108" y="23402"/>
                  <a:pt x="52205" y="19905"/>
                </a:cubicBezTo>
                <a:cubicBezTo>
                  <a:pt x="58302" y="16409"/>
                  <a:pt x="32748" y="1794"/>
                  <a:pt x="24768" y="1794"/>
                </a:cubicBezTo>
                <a:cubicBezTo>
                  <a:pt x="16788" y="1794"/>
                  <a:pt x="22078" y="7711"/>
                  <a:pt x="27458" y="11925"/>
                </a:cubicBezTo>
                <a:cubicBezTo>
                  <a:pt x="32748" y="16140"/>
                  <a:pt x="23692" y="15153"/>
                  <a:pt x="20823" y="11388"/>
                </a:cubicBezTo>
                <a:cubicBezTo>
                  <a:pt x="17864" y="7622"/>
                  <a:pt x="12305" y="10581"/>
                  <a:pt x="9077" y="15960"/>
                </a:cubicBezTo>
                <a:cubicBezTo>
                  <a:pt x="5850" y="21250"/>
                  <a:pt x="560" y="24209"/>
                  <a:pt x="22" y="27975"/>
                </a:cubicBezTo>
                <a:cubicBezTo>
                  <a:pt x="-517" y="31741"/>
                  <a:pt x="9077" y="35686"/>
                  <a:pt x="17326" y="32279"/>
                </a:cubicBezTo>
                <a:cubicBezTo>
                  <a:pt x="25575" y="28782"/>
                  <a:pt x="34900" y="28244"/>
                  <a:pt x="39204" y="32279"/>
                </a:cubicBezTo>
                <a:cubicBezTo>
                  <a:pt x="43508" y="36314"/>
                  <a:pt x="31493" y="37838"/>
                  <a:pt x="35707" y="41066"/>
                </a:cubicBezTo>
                <a:cubicBezTo>
                  <a:pt x="40011" y="44294"/>
                  <a:pt x="36514" y="46894"/>
                  <a:pt x="26382" y="46176"/>
                </a:cubicBezTo>
                <a:cubicBezTo>
                  <a:pt x="16250" y="45369"/>
                  <a:pt x="3967" y="48328"/>
                  <a:pt x="5850" y="51735"/>
                </a:cubicBezTo>
                <a:cubicBezTo>
                  <a:pt x="7732" y="55232"/>
                  <a:pt x="31672" y="48777"/>
                  <a:pt x="31941" y="52273"/>
                </a:cubicBezTo>
                <a:cubicBezTo>
                  <a:pt x="32210" y="55770"/>
                  <a:pt x="31941" y="61598"/>
                  <a:pt x="38307" y="58908"/>
                </a:cubicBezTo>
                <a:cubicBezTo>
                  <a:pt x="44673" y="56219"/>
                  <a:pt x="40459" y="63750"/>
                  <a:pt x="43597" y="65005"/>
                </a:cubicBezTo>
                <a:cubicBezTo>
                  <a:pt x="46825" y="66350"/>
                  <a:pt x="46018" y="72716"/>
                  <a:pt x="37500" y="73254"/>
                </a:cubicBezTo>
                <a:cubicBezTo>
                  <a:pt x="28982" y="73792"/>
                  <a:pt x="24858" y="75496"/>
                  <a:pt x="28444" y="79082"/>
                </a:cubicBezTo>
                <a:cubicBezTo>
                  <a:pt x="33017" y="83655"/>
                  <a:pt x="42342" y="80427"/>
                  <a:pt x="51398" y="78275"/>
                </a:cubicBezTo>
                <a:cubicBezTo>
                  <a:pt x="60454" y="76124"/>
                  <a:pt x="73544" y="87062"/>
                  <a:pt x="84214" y="91366"/>
                </a:cubicBezTo>
                <a:cubicBezTo>
                  <a:pt x="94884" y="95670"/>
                  <a:pt x="113265" y="89752"/>
                  <a:pt x="115417" y="84193"/>
                </a:cubicBezTo>
                <a:cubicBezTo>
                  <a:pt x="117569" y="78634"/>
                  <a:pt x="131915" y="80696"/>
                  <a:pt x="137832" y="76751"/>
                </a:cubicBezTo>
                <a:cubicBezTo>
                  <a:pt x="143660" y="72716"/>
                  <a:pt x="151730" y="67964"/>
                  <a:pt x="162131" y="6742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46" name="Freeform: Shape 145">
            <a:extLst>
              <a:ext uri="{FF2B5EF4-FFF2-40B4-BE49-F238E27FC236}">
                <a16:creationId xmlns:a16="http://schemas.microsoft.com/office/drawing/2014/main" id="{D8CB55A9-1C10-B335-127F-F09CC36892F3}"/>
              </a:ext>
            </a:extLst>
          </p:cNvPr>
          <p:cNvSpPr/>
          <p:nvPr/>
        </p:nvSpPr>
        <p:spPr>
          <a:xfrm>
            <a:off x="5098000" y="2152851"/>
            <a:ext cx="83615" cy="98699"/>
          </a:xfrm>
          <a:custGeom>
            <a:avLst/>
            <a:gdLst>
              <a:gd name="connsiteX0" fmla="*/ 71113 w 75964"/>
              <a:gd name="connsiteY0" fmla="*/ 27622 h 89668"/>
              <a:gd name="connsiteX1" fmla="*/ 65195 w 75964"/>
              <a:gd name="connsiteY1" fmla="*/ 22243 h 89668"/>
              <a:gd name="connsiteX2" fmla="*/ 54705 w 75964"/>
              <a:gd name="connsiteY2" fmla="*/ 25470 h 89668"/>
              <a:gd name="connsiteX3" fmla="*/ 43407 w 75964"/>
              <a:gd name="connsiteY3" fmla="*/ 23050 h 89668"/>
              <a:gd name="connsiteX4" fmla="*/ 47442 w 75964"/>
              <a:gd name="connsiteY4" fmla="*/ 12559 h 89668"/>
              <a:gd name="connsiteX5" fmla="*/ 52374 w 75964"/>
              <a:gd name="connsiteY5" fmla="*/ 2248 h 89668"/>
              <a:gd name="connsiteX6" fmla="*/ 50132 w 75964"/>
              <a:gd name="connsiteY6" fmla="*/ 1889 h 89668"/>
              <a:gd name="connsiteX7" fmla="*/ 32020 w 75964"/>
              <a:gd name="connsiteY7" fmla="*/ 5655 h 89668"/>
              <a:gd name="connsiteX8" fmla="*/ 40538 w 75964"/>
              <a:gd name="connsiteY8" fmla="*/ 14173 h 89668"/>
              <a:gd name="connsiteX9" fmla="*/ 25834 w 75964"/>
              <a:gd name="connsiteY9" fmla="*/ 21615 h 89668"/>
              <a:gd name="connsiteX10" fmla="*/ 6646 w 75964"/>
              <a:gd name="connsiteY10" fmla="*/ 21884 h 89668"/>
              <a:gd name="connsiteX11" fmla="*/ 8798 w 75964"/>
              <a:gd name="connsiteY11" fmla="*/ 35513 h 89668"/>
              <a:gd name="connsiteX12" fmla="*/ 17047 w 75964"/>
              <a:gd name="connsiteY12" fmla="*/ 48334 h 89668"/>
              <a:gd name="connsiteX13" fmla="*/ 12295 w 75964"/>
              <a:gd name="connsiteY13" fmla="*/ 63487 h 89668"/>
              <a:gd name="connsiteX14" fmla="*/ 280 w 75964"/>
              <a:gd name="connsiteY14" fmla="*/ 75233 h 89668"/>
              <a:gd name="connsiteX15" fmla="*/ 18123 w 75964"/>
              <a:gd name="connsiteY15" fmla="*/ 89669 h 89668"/>
              <a:gd name="connsiteX16" fmla="*/ 49325 w 75964"/>
              <a:gd name="connsiteY16" fmla="*/ 76847 h 89668"/>
              <a:gd name="connsiteX17" fmla="*/ 71472 w 75964"/>
              <a:gd name="connsiteY17" fmla="*/ 72364 h 89668"/>
              <a:gd name="connsiteX18" fmla="*/ 71472 w 75964"/>
              <a:gd name="connsiteY18" fmla="*/ 30492 h 89668"/>
              <a:gd name="connsiteX19" fmla="*/ 71203 w 75964"/>
              <a:gd name="connsiteY19" fmla="*/ 27712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964" h="89668">
                <a:moveTo>
                  <a:pt x="71113" y="27622"/>
                </a:moveTo>
                <a:cubicBezTo>
                  <a:pt x="68871" y="25919"/>
                  <a:pt x="66809" y="24126"/>
                  <a:pt x="65195" y="22243"/>
                </a:cubicBezTo>
                <a:cubicBezTo>
                  <a:pt x="58381" y="14173"/>
                  <a:pt x="55512" y="20629"/>
                  <a:pt x="54705" y="25470"/>
                </a:cubicBezTo>
                <a:cubicBezTo>
                  <a:pt x="53898" y="30312"/>
                  <a:pt x="47442" y="23857"/>
                  <a:pt x="43407" y="23050"/>
                </a:cubicBezTo>
                <a:cubicBezTo>
                  <a:pt x="39373" y="22243"/>
                  <a:pt x="44573" y="14621"/>
                  <a:pt x="47442" y="12559"/>
                </a:cubicBezTo>
                <a:cubicBezTo>
                  <a:pt x="49325" y="11214"/>
                  <a:pt x="51208" y="7448"/>
                  <a:pt x="52374" y="2248"/>
                </a:cubicBezTo>
                <a:cubicBezTo>
                  <a:pt x="51656" y="2248"/>
                  <a:pt x="50849" y="2158"/>
                  <a:pt x="50132" y="1889"/>
                </a:cubicBezTo>
                <a:cubicBezTo>
                  <a:pt x="42690" y="-1069"/>
                  <a:pt x="32289" y="-1069"/>
                  <a:pt x="32020" y="5655"/>
                </a:cubicBezTo>
                <a:cubicBezTo>
                  <a:pt x="31751" y="12290"/>
                  <a:pt x="40269" y="9959"/>
                  <a:pt x="40538" y="14173"/>
                </a:cubicBezTo>
                <a:cubicBezTo>
                  <a:pt x="40807" y="18477"/>
                  <a:pt x="32020" y="17401"/>
                  <a:pt x="25834" y="21615"/>
                </a:cubicBezTo>
                <a:cubicBezTo>
                  <a:pt x="19737" y="25919"/>
                  <a:pt x="13012" y="18656"/>
                  <a:pt x="6646" y="21884"/>
                </a:cubicBezTo>
                <a:cubicBezTo>
                  <a:pt x="280" y="25112"/>
                  <a:pt x="13550" y="28788"/>
                  <a:pt x="8798" y="35513"/>
                </a:cubicBezTo>
                <a:cubicBezTo>
                  <a:pt x="3956" y="42148"/>
                  <a:pt x="9067" y="41879"/>
                  <a:pt x="17047" y="48334"/>
                </a:cubicBezTo>
                <a:cubicBezTo>
                  <a:pt x="25027" y="54700"/>
                  <a:pt x="12295" y="56314"/>
                  <a:pt x="12295" y="63487"/>
                </a:cubicBezTo>
                <a:cubicBezTo>
                  <a:pt x="12295" y="70660"/>
                  <a:pt x="2432" y="70391"/>
                  <a:pt x="280" y="75233"/>
                </a:cubicBezTo>
                <a:cubicBezTo>
                  <a:pt x="-1872" y="80075"/>
                  <a:pt x="8798" y="89669"/>
                  <a:pt x="18123" y="89669"/>
                </a:cubicBezTo>
                <a:cubicBezTo>
                  <a:pt x="24758" y="89669"/>
                  <a:pt x="40269" y="85365"/>
                  <a:pt x="49325" y="76847"/>
                </a:cubicBezTo>
                <a:cubicBezTo>
                  <a:pt x="58381" y="68329"/>
                  <a:pt x="63133" y="76578"/>
                  <a:pt x="71472" y="72364"/>
                </a:cubicBezTo>
                <a:cubicBezTo>
                  <a:pt x="79721" y="68060"/>
                  <a:pt x="74699" y="36947"/>
                  <a:pt x="71472" y="30492"/>
                </a:cubicBezTo>
                <a:cubicBezTo>
                  <a:pt x="70934" y="29326"/>
                  <a:pt x="70934" y="28519"/>
                  <a:pt x="71203" y="27712"/>
                </a:cubicBezTo>
                <a:close/>
              </a:path>
            </a:pathLst>
          </a:custGeom>
          <a:solidFill>
            <a:srgbClr val="00B0F0"/>
          </a:solidFill>
          <a:ln w="2239" cap="flat">
            <a:noFill/>
            <a:prstDash val="solid"/>
            <a:miter/>
          </a:ln>
        </p:spPr>
        <p:txBody>
          <a:bodyPr rtlCol="0" anchor="ctr"/>
          <a:lstStyle/>
          <a:p>
            <a:endParaRPr lang="es-PA"/>
          </a:p>
        </p:txBody>
      </p:sp>
      <p:grpSp>
        <p:nvGrpSpPr>
          <p:cNvPr id="147" name="Graphic 9">
            <a:extLst>
              <a:ext uri="{FF2B5EF4-FFF2-40B4-BE49-F238E27FC236}">
                <a16:creationId xmlns:a16="http://schemas.microsoft.com/office/drawing/2014/main" id="{929BB19E-ADF7-42AD-DF6B-8F47FA7E38A8}"/>
              </a:ext>
            </a:extLst>
          </p:cNvPr>
          <p:cNvGrpSpPr/>
          <p:nvPr/>
        </p:nvGrpSpPr>
        <p:grpSpPr>
          <a:xfrm>
            <a:off x="5144068" y="1991141"/>
            <a:ext cx="197121" cy="300748"/>
            <a:chOff x="5201993" y="2232728"/>
            <a:chExt cx="179084" cy="273229"/>
          </a:xfrm>
          <a:solidFill>
            <a:srgbClr val="92D050"/>
          </a:solidFill>
        </p:grpSpPr>
        <p:sp>
          <p:nvSpPr>
            <p:cNvPr id="148" name="Freeform: Shape 147">
              <a:extLst>
                <a:ext uri="{FF2B5EF4-FFF2-40B4-BE49-F238E27FC236}">
                  <a16:creationId xmlns:a16="http://schemas.microsoft.com/office/drawing/2014/main" id="{67FC9B08-3155-9474-F09F-898E8B71E822}"/>
                </a:ext>
              </a:extLst>
            </p:cNvPr>
            <p:cNvSpPr/>
            <p:nvPr/>
          </p:nvSpPr>
          <p:spPr>
            <a:xfrm>
              <a:off x="5201993" y="2232728"/>
              <a:ext cx="179084" cy="273229"/>
            </a:xfrm>
            <a:custGeom>
              <a:avLst/>
              <a:gdLst>
                <a:gd name="connsiteX0" fmla="*/ 33025 w 179084"/>
                <a:gd name="connsiteY0" fmla="*/ 145664 h 273229"/>
                <a:gd name="connsiteX1" fmla="*/ 10430 w 179084"/>
                <a:gd name="connsiteY1" fmla="*/ 149250 h 273229"/>
                <a:gd name="connsiteX2" fmla="*/ 5499 w 179084"/>
                <a:gd name="connsiteY2" fmla="*/ 159561 h 273229"/>
                <a:gd name="connsiteX3" fmla="*/ 1464 w 179084"/>
                <a:gd name="connsiteY3" fmla="*/ 170052 h 273229"/>
                <a:gd name="connsiteX4" fmla="*/ 12762 w 179084"/>
                <a:gd name="connsiteY4" fmla="*/ 172472 h 273229"/>
                <a:gd name="connsiteX5" fmla="*/ 23252 w 179084"/>
                <a:gd name="connsiteY5" fmla="*/ 169245 h 273229"/>
                <a:gd name="connsiteX6" fmla="*/ 29170 w 179084"/>
                <a:gd name="connsiteY6" fmla="*/ 174624 h 273229"/>
                <a:gd name="connsiteX7" fmla="*/ 43067 w 179084"/>
                <a:gd name="connsiteY7" fmla="*/ 165927 h 273229"/>
                <a:gd name="connsiteX8" fmla="*/ 32935 w 179084"/>
                <a:gd name="connsiteY8" fmla="*/ 145664 h 273229"/>
                <a:gd name="connsiteX9" fmla="*/ 178816 w 179084"/>
                <a:gd name="connsiteY9" fmla="*/ 211744 h 273229"/>
                <a:gd name="connsiteX10" fmla="*/ 159897 w 179084"/>
                <a:gd name="connsiteY10" fmla="*/ 202420 h 273229"/>
                <a:gd name="connsiteX11" fmla="*/ 151110 w 179084"/>
                <a:gd name="connsiteY11" fmla="*/ 201344 h 273229"/>
                <a:gd name="connsiteX12" fmla="*/ 150841 w 179084"/>
                <a:gd name="connsiteY12" fmla="*/ 191481 h 273229"/>
                <a:gd name="connsiteX13" fmla="*/ 145013 w 179084"/>
                <a:gd name="connsiteY13" fmla="*/ 181618 h 273229"/>
                <a:gd name="connsiteX14" fmla="*/ 131385 w 179084"/>
                <a:gd name="connsiteY14" fmla="*/ 159740 h 273229"/>
                <a:gd name="connsiteX15" fmla="*/ 119370 w 179084"/>
                <a:gd name="connsiteY15" fmla="*/ 137863 h 273229"/>
                <a:gd name="connsiteX16" fmla="*/ 107355 w 179084"/>
                <a:gd name="connsiteY16" fmla="*/ 128807 h 273229"/>
                <a:gd name="connsiteX17" fmla="*/ 91126 w 179084"/>
                <a:gd name="connsiteY17" fmla="*/ 126117 h 273229"/>
                <a:gd name="connsiteX18" fmla="*/ 97492 w 179084"/>
                <a:gd name="connsiteY18" fmla="*/ 114371 h 273229"/>
                <a:gd name="connsiteX19" fmla="*/ 111390 w 179084"/>
                <a:gd name="connsiteY19" fmla="*/ 82900 h 273229"/>
                <a:gd name="connsiteX20" fmla="*/ 78036 w 179084"/>
                <a:gd name="connsiteY20" fmla="*/ 81286 h 273229"/>
                <a:gd name="connsiteX21" fmla="*/ 71939 w 179084"/>
                <a:gd name="connsiteY21" fmla="*/ 75458 h 273229"/>
                <a:gd name="connsiteX22" fmla="*/ 85567 w 179084"/>
                <a:gd name="connsiteY22" fmla="*/ 60574 h 273229"/>
                <a:gd name="connsiteX23" fmla="*/ 88257 w 179084"/>
                <a:gd name="connsiteY23" fmla="*/ 49904 h 273229"/>
                <a:gd name="connsiteX24" fmla="*/ 80277 w 179084"/>
                <a:gd name="connsiteY24" fmla="*/ 57077 h 273229"/>
                <a:gd name="connsiteX25" fmla="*/ 60821 w 179084"/>
                <a:gd name="connsiteY25" fmla="*/ 57346 h 273229"/>
                <a:gd name="connsiteX26" fmla="*/ 49613 w 179084"/>
                <a:gd name="connsiteY26" fmla="*/ 72499 h 273229"/>
                <a:gd name="connsiteX27" fmla="*/ 41633 w 179084"/>
                <a:gd name="connsiteY27" fmla="*/ 84783 h 273229"/>
                <a:gd name="connsiteX28" fmla="*/ 37150 w 179084"/>
                <a:gd name="connsiteY28" fmla="*/ 89804 h 273229"/>
                <a:gd name="connsiteX29" fmla="*/ 26211 w 179084"/>
                <a:gd name="connsiteY29" fmla="*/ 85769 h 273229"/>
                <a:gd name="connsiteX30" fmla="*/ 39301 w 179084"/>
                <a:gd name="connsiteY30" fmla="*/ 96439 h 273229"/>
                <a:gd name="connsiteX31" fmla="*/ 32667 w 179084"/>
                <a:gd name="connsiteY31" fmla="*/ 109709 h 273229"/>
                <a:gd name="connsiteX32" fmla="*/ 42260 w 179084"/>
                <a:gd name="connsiteY32" fmla="*/ 119303 h 273229"/>
                <a:gd name="connsiteX33" fmla="*/ 27287 w 179084"/>
                <a:gd name="connsiteY33" fmla="*/ 130511 h 273229"/>
                <a:gd name="connsiteX34" fmla="*/ 40109 w 179084"/>
                <a:gd name="connsiteY34" fmla="*/ 126028 h 273229"/>
                <a:gd name="connsiteX35" fmla="*/ 47550 w 179084"/>
                <a:gd name="connsiteY35" fmla="*/ 136966 h 273229"/>
                <a:gd name="connsiteX36" fmla="*/ 57951 w 179084"/>
                <a:gd name="connsiteY36" fmla="*/ 122800 h 273229"/>
                <a:gd name="connsiteX37" fmla="*/ 59296 w 179084"/>
                <a:gd name="connsiteY37" fmla="*/ 135352 h 273229"/>
                <a:gd name="connsiteX38" fmla="*/ 52930 w 179084"/>
                <a:gd name="connsiteY38" fmla="*/ 153464 h 273229"/>
                <a:gd name="connsiteX39" fmla="*/ 78753 w 179084"/>
                <a:gd name="connsiteY39" fmla="*/ 151043 h 273229"/>
                <a:gd name="connsiteX40" fmla="*/ 83595 w 179084"/>
                <a:gd name="connsiteY40" fmla="*/ 156333 h 273229"/>
                <a:gd name="connsiteX41" fmla="*/ 86554 w 179084"/>
                <a:gd name="connsiteY41" fmla="*/ 167541 h 273229"/>
                <a:gd name="connsiteX42" fmla="*/ 91306 w 179084"/>
                <a:gd name="connsiteY42" fmla="*/ 174176 h 273229"/>
                <a:gd name="connsiteX43" fmla="*/ 89692 w 179084"/>
                <a:gd name="connsiteY43" fmla="*/ 190405 h 273229"/>
                <a:gd name="connsiteX44" fmla="*/ 71311 w 179084"/>
                <a:gd name="connsiteY44" fmla="*/ 191212 h 273229"/>
                <a:gd name="connsiteX45" fmla="*/ 65752 w 179084"/>
                <a:gd name="connsiteY45" fmla="*/ 194171 h 273229"/>
                <a:gd name="connsiteX46" fmla="*/ 60462 w 179084"/>
                <a:gd name="connsiteY46" fmla="*/ 205378 h 273229"/>
                <a:gd name="connsiteX47" fmla="*/ 71132 w 179084"/>
                <a:gd name="connsiteY47" fmla="*/ 212282 h 273229"/>
                <a:gd name="connsiteX48" fmla="*/ 53827 w 179084"/>
                <a:gd name="connsiteY48" fmla="*/ 224566 h 273229"/>
                <a:gd name="connsiteX49" fmla="*/ 60731 w 179084"/>
                <a:gd name="connsiteY49" fmla="*/ 232008 h 273229"/>
                <a:gd name="connsiteX50" fmla="*/ 71401 w 179084"/>
                <a:gd name="connsiteY50" fmla="*/ 234429 h 273229"/>
                <a:gd name="connsiteX51" fmla="*/ 90319 w 179084"/>
                <a:gd name="connsiteY51" fmla="*/ 237119 h 273229"/>
                <a:gd name="connsiteX52" fmla="*/ 91933 w 179084"/>
                <a:gd name="connsiteY52" fmla="*/ 241602 h 273229"/>
                <a:gd name="connsiteX53" fmla="*/ 71939 w 179084"/>
                <a:gd name="connsiteY53" fmla="*/ 244292 h 273229"/>
                <a:gd name="connsiteX54" fmla="*/ 48985 w 179084"/>
                <a:gd name="connsiteY54" fmla="*/ 272535 h 273229"/>
                <a:gd name="connsiteX55" fmla="*/ 62255 w 179084"/>
                <a:gd name="connsiteY55" fmla="*/ 265093 h 273229"/>
                <a:gd name="connsiteX56" fmla="*/ 75615 w 179084"/>
                <a:gd name="connsiteY56" fmla="*/ 267783 h 273229"/>
                <a:gd name="connsiteX57" fmla="*/ 83595 w 179084"/>
                <a:gd name="connsiteY57" fmla="*/ 259803 h 273229"/>
                <a:gd name="connsiteX58" fmla="*/ 96685 w 179084"/>
                <a:gd name="connsiteY58" fmla="*/ 257920 h 273229"/>
                <a:gd name="connsiteX59" fmla="*/ 110852 w 179084"/>
                <a:gd name="connsiteY59" fmla="*/ 253886 h 273229"/>
                <a:gd name="connsiteX60" fmla="*/ 125288 w 179084"/>
                <a:gd name="connsiteY60" fmla="*/ 257382 h 273229"/>
                <a:gd name="connsiteX61" fmla="*/ 145551 w 179084"/>
                <a:gd name="connsiteY61" fmla="*/ 253617 h 273229"/>
                <a:gd name="connsiteX62" fmla="*/ 170567 w 179084"/>
                <a:gd name="connsiteY62" fmla="*/ 243216 h 273229"/>
                <a:gd name="connsiteX63" fmla="*/ 162856 w 179084"/>
                <a:gd name="connsiteY63" fmla="*/ 239450 h 273229"/>
                <a:gd name="connsiteX64" fmla="*/ 164201 w 179084"/>
                <a:gd name="connsiteY64" fmla="*/ 228780 h 273229"/>
                <a:gd name="connsiteX65" fmla="*/ 179085 w 179084"/>
                <a:gd name="connsiteY65" fmla="*/ 211475 h 273229"/>
                <a:gd name="connsiteX66" fmla="*/ 18679 w 179084"/>
                <a:gd name="connsiteY66" fmla="*/ 77969 h 273229"/>
                <a:gd name="connsiteX67" fmla="*/ 30694 w 179084"/>
                <a:gd name="connsiteY67" fmla="*/ 62009 h 273229"/>
                <a:gd name="connsiteX68" fmla="*/ 18679 w 179084"/>
                <a:gd name="connsiteY68" fmla="*/ 77969 h 273229"/>
                <a:gd name="connsiteX69" fmla="*/ 121791 w 179084"/>
                <a:gd name="connsiteY69" fmla="*/ 20137 h 273229"/>
                <a:gd name="connsiteX70" fmla="*/ 124749 w 179084"/>
                <a:gd name="connsiteY70" fmla="*/ 142 h 273229"/>
                <a:gd name="connsiteX71" fmla="*/ 121791 w 179084"/>
                <a:gd name="connsiteY71" fmla="*/ 20137 h 27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9084" h="273229">
                  <a:moveTo>
                    <a:pt x="33025" y="145664"/>
                  </a:moveTo>
                  <a:cubicBezTo>
                    <a:pt x="26301" y="139118"/>
                    <a:pt x="17603" y="149340"/>
                    <a:pt x="10430" y="149250"/>
                  </a:cubicBezTo>
                  <a:cubicBezTo>
                    <a:pt x="9265" y="154450"/>
                    <a:pt x="7382" y="158216"/>
                    <a:pt x="5499" y="159561"/>
                  </a:cubicBezTo>
                  <a:cubicBezTo>
                    <a:pt x="2719" y="161623"/>
                    <a:pt x="-2571" y="169245"/>
                    <a:pt x="1464" y="170052"/>
                  </a:cubicBezTo>
                  <a:cubicBezTo>
                    <a:pt x="5499" y="170859"/>
                    <a:pt x="11955" y="177314"/>
                    <a:pt x="12762" y="172472"/>
                  </a:cubicBezTo>
                  <a:cubicBezTo>
                    <a:pt x="13568" y="167631"/>
                    <a:pt x="16348" y="161175"/>
                    <a:pt x="23252" y="169245"/>
                  </a:cubicBezTo>
                  <a:cubicBezTo>
                    <a:pt x="24866" y="171128"/>
                    <a:pt x="26928" y="173010"/>
                    <a:pt x="29170" y="174624"/>
                  </a:cubicBezTo>
                  <a:cubicBezTo>
                    <a:pt x="30246" y="170948"/>
                    <a:pt x="38674" y="170321"/>
                    <a:pt x="43067" y="165927"/>
                  </a:cubicBezTo>
                  <a:cubicBezTo>
                    <a:pt x="48447" y="160637"/>
                    <a:pt x="40378" y="152836"/>
                    <a:pt x="32935" y="145664"/>
                  </a:cubicBezTo>
                  <a:close/>
                  <a:moveTo>
                    <a:pt x="178816" y="211744"/>
                  </a:moveTo>
                  <a:cubicBezTo>
                    <a:pt x="179354" y="203765"/>
                    <a:pt x="161780" y="198116"/>
                    <a:pt x="159897" y="202420"/>
                  </a:cubicBezTo>
                  <a:cubicBezTo>
                    <a:pt x="158014" y="206723"/>
                    <a:pt x="154069" y="206185"/>
                    <a:pt x="151110" y="201344"/>
                  </a:cubicBezTo>
                  <a:cubicBezTo>
                    <a:pt x="148151" y="196502"/>
                    <a:pt x="153800" y="192019"/>
                    <a:pt x="150841" y="191481"/>
                  </a:cubicBezTo>
                  <a:cubicBezTo>
                    <a:pt x="147882" y="190943"/>
                    <a:pt x="144206" y="184308"/>
                    <a:pt x="145013" y="181618"/>
                  </a:cubicBezTo>
                  <a:cubicBezTo>
                    <a:pt x="145820" y="178928"/>
                    <a:pt x="140440" y="161892"/>
                    <a:pt x="131385" y="159740"/>
                  </a:cubicBezTo>
                  <a:cubicBezTo>
                    <a:pt x="122329" y="157589"/>
                    <a:pt x="120984" y="144767"/>
                    <a:pt x="119370" y="137863"/>
                  </a:cubicBezTo>
                  <a:cubicBezTo>
                    <a:pt x="117756" y="130959"/>
                    <a:pt x="111928" y="134635"/>
                    <a:pt x="107355" y="128807"/>
                  </a:cubicBezTo>
                  <a:cubicBezTo>
                    <a:pt x="102782" y="122979"/>
                    <a:pt x="95071" y="125848"/>
                    <a:pt x="91126" y="126117"/>
                  </a:cubicBezTo>
                  <a:cubicBezTo>
                    <a:pt x="87091" y="126386"/>
                    <a:pt x="91126" y="118675"/>
                    <a:pt x="97492" y="114371"/>
                  </a:cubicBezTo>
                  <a:cubicBezTo>
                    <a:pt x="103858" y="110068"/>
                    <a:pt x="111390" y="87473"/>
                    <a:pt x="111390" y="82900"/>
                  </a:cubicBezTo>
                  <a:cubicBezTo>
                    <a:pt x="111390" y="78327"/>
                    <a:pt x="83415" y="78596"/>
                    <a:pt x="78036" y="81286"/>
                  </a:cubicBezTo>
                  <a:cubicBezTo>
                    <a:pt x="72745" y="83976"/>
                    <a:pt x="67366" y="77251"/>
                    <a:pt x="71939" y="75458"/>
                  </a:cubicBezTo>
                  <a:cubicBezTo>
                    <a:pt x="76511" y="73575"/>
                    <a:pt x="86105" y="64250"/>
                    <a:pt x="85567" y="60574"/>
                  </a:cubicBezTo>
                  <a:cubicBezTo>
                    <a:pt x="85029" y="56808"/>
                    <a:pt x="92202" y="53401"/>
                    <a:pt x="88257" y="49904"/>
                  </a:cubicBezTo>
                  <a:cubicBezTo>
                    <a:pt x="84222" y="46408"/>
                    <a:pt x="83684" y="54477"/>
                    <a:pt x="80277" y="57077"/>
                  </a:cubicBezTo>
                  <a:cubicBezTo>
                    <a:pt x="76780" y="59767"/>
                    <a:pt x="69069" y="58960"/>
                    <a:pt x="60821" y="57346"/>
                  </a:cubicBezTo>
                  <a:cubicBezTo>
                    <a:pt x="52572" y="55732"/>
                    <a:pt x="49344" y="67478"/>
                    <a:pt x="49613" y="72499"/>
                  </a:cubicBezTo>
                  <a:cubicBezTo>
                    <a:pt x="49882" y="77520"/>
                    <a:pt x="40019" y="80479"/>
                    <a:pt x="41633" y="84783"/>
                  </a:cubicBezTo>
                  <a:cubicBezTo>
                    <a:pt x="43247" y="89087"/>
                    <a:pt x="39750" y="92225"/>
                    <a:pt x="37150" y="89804"/>
                  </a:cubicBezTo>
                  <a:cubicBezTo>
                    <a:pt x="34460" y="87383"/>
                    <a:pt x="31591" y="81555"/>
                    <a:pt x="26211" y="85769"/>
                  </a:cubicBezTo>
                  <a:cubicBezTo>
                    <a:pt x="20831" y="90073"/>
                    <a:pt x="32308" y="95632"/>
                    <a:pt x="39301" y="96439"/>
                  </a:cubicBezTo>
                  <a:cubicBezTo>
                    <a:pt x="46206" y="97246"/>
                    <a:pt x="34011" y="102267"/>
                    <a:pt x="32667" y="109709"/>
                  </a:cubicBezTo>
                  <a:cubicBezTo>
                    <a:pt x="31322" y="117151"/>
                    <a:pt x="41722" y="114013"/>
                    <a:pt x="42260" y="119303"/>
                  </a:cubicBezTo>
                  <a:cubicBezTo>
                    <a:pt x="42798" y="124593"/>
                    <a:pt x="27287" y="125400"/>
                    <a:pt x="27287" y="130511"/>
                  </a:cubicBezTo>
                  <a:cubicBezTo>
                    <a:pt x="27287" y="135621"/>
                    <a:pt x="36074" y="128090"/>
                    <a:pt x="40109" y="126028"/>
                  </a:cubicBezTo>
                  <a:cubicBezTo>
                    <a:pt x="44143" y="123876"/>
                    <a:pt x="37957" y="138580"/>
                    <a:pt x="47550" y="136966"/>
                  </a:cubicBezTo>
                  <a:cubicBezTo>
                    <a:pt x="57144" y="135352"/>
                    <a:pt x="54454" y="122351"/>
                    <a:pt x="57951" y="122800"/>
                  </a:cubicBezTo>
                  <a:cubicBezTo>
                    <a:pt x="61448" y="123338"/>
                    <a:pt x="56337" y="129704"/>
                    <a:pt x="59296" y="135352"/>
                  </a:cubicBezTo>
                  <a:cubicBezTo>
                    <a:pt x="62255" y="140911"/>
                    <a:pt x="52392" y="149519"/>
                    <a:pt x="52930" y="153464"/>
                  </a:cubicBezTo>
                  <a:cubicBezTo>
                    <a:pt x="53468" y="157499"/>
                    <a:pt x="72656" y="157499"/>
                    <a:pt x="78753" y="151043"/>
                  </a:cubicBezTo>
                  <a:cubicBezTo>
                    <a:pt x="84850" y="144677"/>
                    <a:pt x="87809" y="151581"/>
                    <a:pt x="83595" y="156333"/>
                  </a:cubicBezTo>
                  <a:cubicBezTo>
                    <a:pt x="79291" y="161175"/>
                    <a:pt x="81174" y="165658"/>
                    <a:pt x="86554" y="167541"/>
                  </a:cubicBezTo>
                  <a:cubicBezTo>
                    <a:pt x="91844" y="169424"/>
                    <a:pt x="93726" y="169962"/>
                    <a:pt x="91306" y="174176"/>
                  </a:cubicBezTo>
                  <a:cubicBezTo>
                    <a:pt x="88885" y="178480"/>
                    <a:pt x="91037" y="186460"/>
                    <a:pt x="89692" y="190405"/>
                  </a:cubicBezTo>
                  <a:cubicBezTo>
                    <a:pt x="88347" y="194440"/>
                    <a:pt x="71849" y="193902"/>
                    <a:pt x="71311" y="191212"/>
                  </a:cubicBezTo>
                  <a:cubicBezTo>
                    <a:pt x="70773" y="188522"/>
                    <a:pt x="63869" y="190405"/>
                    <a:pt x="65752" y="194171"/>
                  </a:cubicBezTo>
                  <a:cubicBezTo>
                    <a:pt x="67635" y="197936"/>
                    <a:pt x="59924" y="201882"/>
                    <a:pt x="60462" y="205378"/>
                  </a:cubicBezTo>
                  <a:cubicBezTo>
                    <a:pt x="61000" y="208875"/>
                    <a:pt x="70863" y="208068"/>
                    <a:pt x="71132" y="212282"/>
                  </a:cubicBezTo>
                  <a:cubicBezTo>
                    <a:pt x="71401" y="216497"/>
                    <a:pt x="63958" y="221607"/>
                    <a:pt x="53827" y="224566"/>
                  </a:cubicBezTo>
                  <a:cubicBezTo>
                    <a:pt x="43695" y="227525"/>
                    <a:pt x="55979" y="235505"/>
                    <a:pt x="60731" y="232008"/>
                  </a:cubicBezTo>
                  <a:cubicBezTo>
                    <a:pt x="65483" y="228511"/>
                    <a:pt x="64497" y="234429"/>
                    <a:pt x="71401" y="234429"/>
                  </a:cubicBezTo>
                  <a:cubicBezTo>
                    <a:pt x="78304" y="234429"/>
                    <a:pt x="82608" y="239988"/>
                    <a:pt x="90319" y="237119"/>
                  </a:cubicBezTo>
                  <a:cubicBezTo>
                    <a:pt x="98030" y="234160"/>
                    <a:pt x="97761" y="237119"/>
                    <a:pt x="91933" y="241602"/>
                  </a:cubicBezTo>
                  <a:cubicBezTo>
                    <a:pt x="86105" y="246175"/>
                    <a:pt x="77318" y="241333"/>
                    <a:pt x="71939" y="244292"/>
                  </a:cubicBezTo>
                  <a:cubicBezTo>
                    <a:pt x="66559" y="247251"/>
                    <a:pt x="44950" y="267514"/>
                    <a:pt x="48985" y="272535"/>
                  </a:cubicBezTo>
                  <a:cubicBezTo>
                    <a:pt x="51406" y="275494"/>
                    <a:pt x="54544" y="268232"/>
                    <a:pt x="62255" y="265093"/>
                  </a:cubicBezTo>
                  <a:cubicBezTo>
                    <a:pt x="69966" y="261866"/>
                    <a:pt x="71311" y="267245"/>
                    <a:pt x="75615" y="267783"/>
                  </a:cubicBezTo>
                  <a:cubicBezTo>
                    <a:pt x="79829" y="268321"/>
                    <a:pt x="80098" y="258996"/>
                    <a:pt x="83595" y="259803"/>
                  </a:cubicBezTo>
                  <a:cubicBezTo>
                    <a:pt x="87091" y="260610"/>
                    <a:pt x="90230" y="256844"/>
                    <a:pt x="96685" y="257920"/>
                  </a:cubicBezTo>
                  <a:cubicBezTo>
                    <a:pt x="103051" y="258996"/>
                    <a:pt x="107624" y="256575"/>
                    <a:pt x="110852" y="253886"/>
                  </a:cubicBezTo>
                  <a:cubicBezTo>
                    <a:pt x="114080" y="251196"/>
                    <a:pt x="122598" y="259176"/>
                    <a:pt x="125288" y="257382"/>
                  </a:cubicBezTo>
                  <a:cubicBezTo>
                    <a:pt x="127977" y="255500"/>
                    <a:pt x="139633" y="253348"/>
                    <a:pt x="145551" y="253617"/>
                  </a:cubicBezTo>
                  <a:cubicBezTo>
                    <a:pt x="151379" y="253886"/>
                    <a:pt x="166622" y="246982"/>
                    <a:pt x="170567" y="243216"/>
                  </a:cubicBezTo>
                  <a:cubicBezTo>
                    <a:pt x="174602" y="239450"/>
                    <a:pt x="168146" y="238733"/>
                    <a:pt x="162856" y="239450"/>
                  </a:cubicBezTo>
                  <a:cubicBezTo>
                    <a:pt x="157476" y="240257"/>
                    <a:pt x="158552" y="234160"/>
                    <a:pt x="164201" y="228780"/>
                  </a:cubicBezTo>
                  <a:cubicBezTo>
                    <a:pt x="169760" y="223490"/>
                    <a:pt x="178636" y="219455"/>
                    <a:pt x="179085" y="211475"/>
                  </a:cubicBezTo>
                  <a:close/>
                  <a:moveTo>
                    <a:pt x="18679" y="77969"/>
                  </a:moveTo>
                  <a:cubicBezTo>
                    <a:pt x="25852" y="77700"/>
                    <a:pt x="34101" y="65416"/>
                    <a:pt x="30694" y="62009"/>
                  </a:cubicBezTo>
                  <a:cubicBezTo>
                    <a:pt x="27197" y="58512"/>
                    <a:pt x="13389" y="78238"/>
                    <a:pt x="18679" y="77969"/>
                  </a:cubicBezTo>
                  <a:close/>
                  <a:moveTo>
                    <a:pt x="121791" y="20137"/>
                  </a:moveTo>
                  <a:cubicBezTo>
                    <a:pt x="126364" y="15654"/>
                    <a:pt x="131654" y="-1741"/>
                    <a:pt x="124749" y="142"/>
                  </a:cubicBezTo>
                  <a:cubicBezTo>
                    <a:pt x="117845" y="2025"/>
                    <a:pt x="119818" y="22109"/>
                    <a:pt x="121791" y="20137"/>
                  </a:cubicBezTo>
                  <a:close/>
                </a:path>
              </a:pathLst>
            </a:custGeom>
            <a:grpFill/>
            <a:ln w="2239" cap="flat">
              <a:noFill/>
              <a:prstDash val="solid"/>
              <a:miter/>
            </a:ln>
          </p:spPr>
          <p:txBody>
            <a:bodyPr rtlCol="0" anchor="ctr"/>
            <a:lstStyle/>
            <a:p>
              <a:endParaRPr lang="es-PA"/>
            </a:p>
          </p:txBody>
        </p:sp>
        <p:sp>
          <p:nvSpPr>
            <p:cNvPr id="149" name="Freeform: Shape 148">
              <a:extLst>
                <a:ext uri="{FF2B5EF4-FFF2-40B4-BE49-F238E27FC236}">
                  <a16:creationId xmlns:a16="http://schemas.microsoft.com/office/drawing/2014/main" id="{D137F35D-4D62-B295-1ABA-8D77E8B0EC5B}"/>
                </a:ext>
              </a:extLst>
            </p:cNvPr>
            <p:cNvSpPr/>
            <p:nvPr/>
          </p:nvSpPr>
          <p:spPr>
            <a:xfrm>
              <a:off x="5201993" y="2232728"/>
              <a:ext cx="179084" cy="273229"/>
            </a:xfrm>
            <a:custGeom>
              <a:avLst/>
              <a:gdLst>
                <a:gd name="connsiteX0" fmla="*/ 33025 w 179084"/>
                <a:gd name="connsiteY0" fmla="*/ 145664 h 273229"/>
                <a:gd name="connsiteX1" fmla="*/ 10430 w 179084"/>
                <a:gd name="connsiteY1" fmla="*/ 149250 h 273229"/>
                <a:gd name="connsiteX2" fmla="*/ 5499 w 179084"/>
                <a:gd name="connsiteY2" fmla="*/ 159561 h 273229"/>
                <a:gd name="connsiteX3" fmla="*/ 1464 w 179084"/>
                <a:gd name="connsiteY3" fmla="*/ 170052 h 273229"/>
                <a:gd name="connsiteX4" fmla="*/ 12762 w 179084"/>
                <a:gd name="connsiteY4" fmla="*/ 172472 h 273229"/>
                <a:gd name="connsiteX5" fmla="*/ 23252 w 179084"/>
                <a:gd name="connsiteY5" fmla="*/ 169245 h 273229"/>
                <a:gd name="connsiteX6" fmla="*/ 29170 w 179084"/>
                <a:gd name="connsiteY6" fmla="*/ 174624 h 273229"/>
                <a:gd name="connsiteX7" fmla="*/ 43067 w 179084"/>
                <a:gd name="connsiteY7" fmla="*/ 165927 h 273229"/>
                <a:gd name="connsiteX8" fmla="*/ 32935 w 179084"/>
                <a:gd name="connsiteY8" fmla="*/ 145664 h 273229"/>
                <a:gd name="connsiteX9" fmla="*/ 178816 w 179084"/>
                <a:gd name="connsiteY9" fmla="*/ 211744 h 273229"/>
                <a:gd name="connsiteX10" fmla="*/ 159897 w 179084"/>
                <a:gd name="connsiteY10" fmla="*/ 202420 h 273229"/>
                <a:gd name="connsiteX11" fmla="*/ 151110 w 179084"/>
                <a:gd name="connsiteY11" fmla="*/ 201344 h 273229"/>
                <a:gd name="connsiteX12" fmla="*/ 150841 w 179084"/>
                <a:gd name="connsiteY12" fmla="*/ 191481 h 273229"/>
                <a:gd name="connsiteX13" fmla="*/ 145013 w 179084"/>
                <a:gd name="connsiteY13" fmla="*/ 181618 h 273229"/>
                <a:gd name="connsiteX14" fmla="*/ 131385 w 179084"/>
                <a:gd name="connsiteY14" fmla="*/ 159740 h 273229"/>
                <a:gd name="connsiteX15" fmla="*/ 119370 w 179084"/>
                <a:gd name="connsiteY15" fmla="*/ 137863 h 273229"/>
                <a:gd name="connsiteX16" fmla="*/ 107355 w 179084"/>
                <a:gd name="connsiteY16" fmla="*/ 128807 h 273229"/>
                <a:gd name="connsiteX17" fmla="*/ 91126 w 179084"/>
                <a:gd name="connsiteY17" fmla="*/ 126117 h 273229"/>
                <a:gd name="connsiteX18" fmla="*/ 97492 w 179084"/>
                <a:gd name="connsiteY18" fmla="*/ 114371 h 273229"/>
                <a:gd name="connsiteX19" fmla="*/ 111390 w 179084"/>
                <a:gd name="connsiteY19" fmla="*/ 82900 h 273229"/>
                <a:gd name="connsiteX20" fmla="*/ 78036 w 179084"/>
                <a:gd name="connsiteY20" fmla="*/ 81286 h 273229"/>
                <a:gd name="connsiteX21" fmla="*/ 71939 w 179084"/>
                <a:gd name="connsiteY21" fmla="*/ 75458 h 273229"/>
                <a:gd name="connsiteX22" fmla="*/ 85567 w 179084"/>
                <a:gd name="connsiteY22" fmla="*/ 60574 h 273229"/>
                <a:gd name="connsiteX23" fmla="*/ 88257 w 179084"/>
                <a:gd name="connsiteY23" fmla="*/ 49904 h 273229"/>
                <a:gd name="connsiteX24" fmla="*/ 80277 w 179084"/>
                <a:gd name="connsiteY24" fmla="*/ 57077 h 273229"/>
                <a:gd name="connsiteX25" fmla="*/ 60821 w 179084"/>
                <a:gd name="connsiteY25" fmla="*/ 57346 h 273229"/>
                <a:gd name="connsiteX26" fmla="*/ 49613 w 179084"/>
                <a:gd name="connsiteY26" fmla="*/ 72499 h 273229"/>
                <a:gd name="connsiteX27" fmla="*/ 41633 w 179084"/>
                <a:gd name="connsiteY27" fmla="*/ 84783 h 273229"/>
                <a:gd name="connsiteX28" fmla="*/ 37150 w 179084"/>
                <a:gd name="connsiteY28" fmla="*/ 89804 h 273229"/>
                <a:gd name="connsiteX29" fmla="*/ 26211 w 179084"/>
                <a:gd name="connsiteY29" fmla="*/ 85769 h 273229"/>
                <a:gd name="connsiteX30" fmla="*/ 39301 w 179084"/>
                <a:gd name="connsiteY30" fmla="*/ 96439 h 273229"/>
                <a:gd name="connsiteX31" fmla="*/ 32667 w 179084"/>
                <a:gd name="connsiteY31" fmla="*/ 109709 h 273229"/>
                <a:gd name="connsiteX32" fmla="*/ 42260 w 179084"/>
                <a:gd name="connsiteY32" fmla="*/ 119303 h 273229"/>
                <a:gd name="connsiteX33" fmla="*/ 27287 w 179084"/>
                <a:gd name="connsiteY33" fmla="*/ 130511 h 273229"/>
                <a:gd name="connsiteX34" fmla="*/ 40109 w 179084"/>
                <a:gd name="connsiteY34" fmla="*/ 126028 h 273229"/>
                <a:gd name="connsiteX35" fmla="*/ 47550 w 179084"/>
                <a:gd name="connsiteY35" fmla="*/ 136966 h 273229"/>
                <a:gd name="connsiteX36" fmla="*/ 57951 w 179084"/>
                <a:gd name="connsiteY36" fmla="*/ 122800 h 273229"/>
                <a:gd name="connsiteX37" fmla="*/ 59296 w 179084"/>
                <a:gd name="connsiteY37" fmla="*/ 135352 h 273229"/>
                <a:gd name="connsiteX38" fmla="*/ 52930 w 179084"/>
                <a:gd name="connsiteY38" fmla="*/ 153464 h 273229"/>
                <a:gd name="connsiteX39" fmla="*/ 78753 w 179084"/>
                <a:gd name="connsiteY39" fmla="*/ 151043 h 273229"/>
                <a:gd name="connsiteX40" fmla="*/ 83595 w 179084"/>
                <a:gd name="connsiteY40" fmla="*/ 156333 h 273229"/>
                <a:gd name="connsiteX41" fmla="*/ 86554 w 179084"/>
                <a:gd name="connsiteY41" fmla="*/ 167541 h 273229"/>
                <a:gd name="connsiteX42" fmla="*/ 91306 w 179084"/>
                <a:gd name="connsiteY42" fmla="*/ 174176 h 273229"/>
                <a:gd name="connsiteX43" fmla="*/ 89692 w 179084"/>
                <a:gd name="connsiteY43" fmla="*/ 190405 h 273229"/>
                <a:gd name="connsiteX44" fmla="*/ 71311 w 179084"/>
                <a:gd name="connsiteY44" fmla="*/ 191212 h 273229"/>
                <a:gd name="connsiteX45" fmla="*/ 65752 w 179084"/>
                <a:gd name="connsiteY45" fmla="*/ 194171 h 273229"/>
                <a:gd name="connsiteX46" fmla="*/ 60462 w 179084"/>
                <a:gd name="connsiteY46" fmla="*/ 205378 h 273229"/>
                <a:gd name="connsiteX47" fmla="*/ 71132 w 179084"/>
                <a:gd name="connsiteY47" fmla="*/ 212282 h 273229"/>
                <a:gd name="connsiteX48" fmla="*/ 53827 w 179084"/>
                <a:gd name="connsiteY48" fmla="*/ 224566 h 273229"/>
                <a:gd name="connsiteX49" fmla="*/ 60731 w 179084"/>
                <a:gd name="connsiteY49" fmla="*/ 232008 h 273229"/>
                <a:gd name="connsiteX50" fmla="*/ 71401 w 179084"/>
                <a:gd name="connsiteY50" fmla="*/ 234429 h 273229"/>
                <a:gd name="connsiteX51" fmla="*/ 90319 w 179084"/>
                <a:gd name="connsiteY51" fmla="*/ 237119 h 273229"/>
                <a:gd name="connsiteX52" fmla="*/ 91933 w 179084"/>
                <a:gd name="connsiteY52" fmla="*/ 241602 h 273229"/>
                <a:gd name="connsiteX53" fmla="*/ 71939 w 179084"/>
                <a:gd name="connsiteY53" fmla="*/ 244292 h 273229"/>
                <a:gd name="connsiteX54" fmla="*/ 48985 w 179084"/>
                <a:gd name="connsiteY54" fmla="*/ 272535 h 273229"/>
                <a:gd name="connsiteX55" fmla="*/ 62255 w 179084"/>
                <a:gd name="connsiteY55" fmla="*/ 265093 h 273229"/>
                <a:gd name="connsiteX56" fmla="*/ 75615 w 179084"/>
                <a:gd name="connsiteY56" fmla="*/ 267783 h 273229"/>
                <a:gd name="connsiteX57" fmla="*/ 83595 w 179084"/>
                <a:gd name="connsiteY57" fmla="*/ 259803 h 273229"/>
                <a:gd name="connsiteX58" fmla="*/ 96685 w 179084"/>
                <a:gd name="connsiteY58" fmla="*/ 257920 h 273229"/>
                <a:gd name="connsiteX59" fmla="*/ 110852 w 179084"/>
                <a:gd name="connsiteY59" fmla="*/ 253886 h 273229"/>
                <a:gd name="connsiteX60" fmla="*/ 125288 w 179084"/>
                <a:gd name="connsiteY60" fmla="*/ 257382 h 273229"/>
                <a:gd name="connsiteX61" fmla="*/ 145551 w 179084"/>
                <a:gd name="connsiteY61" fmla="*/ 253617 h 273229"/>
                <a:gd name="connsiteX62" fmla="*/ 170567 w 179084"/>
                <a:gd name="connsiteY62" fmla="*/ 243216 h 273229"/>
                <a:gd name="connsiteX63" fmla="*/ 162856 w 179084"/>
                <a:gd name="connsiteY63" fmla="*/ 239450 h 273229"/>
                <a:gd name="connsiteX64" fmla="*/ 164201 w 179084"/>
                <a:gd name="connsiteY64" fmla="*/ 228780 h 273229"/>
                <a:gd name="connsiteX65" fmla="*/ 179085 w 179084"/>
                <a:gd name="connsiteY65" fmla="*/ 211475 h 273229"/>
                <a:gd name="connsiteX66" fmla="*/ 18679 w 179084"/>
                <a:gd name="connsiteY66" fmla="*/ 77969 h 273229"/>
                <a:gd name="connsiteX67" fmla="*/ 30694 w 179084"/>
                <a:gd name="connsiteY67" fmla="*/ 62009 h 273229"/>
                <a:gd name="connsiteX68" fmla="*/ 18679 w 179084"/>
                <a:gd name="connsiteY68" fmla="*/ 77969 h 273229"/>
                <a:gd name="connsiteX69" fmla="*/ 121791 w 179084"/>
                <a:gd name="connsiteY69" fmla="*/ 20137 h 273229"/>
                <a:gd name="connsiteX70" fmla="*/ 124749 w 179084"/>
                <a:gd name="connsiteY70" fmla="*/ 142 h 273229"/>
                <a:gd name="connsiteX71" fmla="*/ 121791 w 179084"/>
                <a:gd name="connsiteY71" fmla="*/ 20137 h 27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9084" h="273229">
                  <a:moveTo>
                    <a:pt x="33025" y="145664"/>
                  </a:moveTo>
                  <a:cubicBezTo>
                    <a:pt x="26301" y="139118"/>
                    <a:pt x="17603" y="149340"/>
                    <a:pt x="10430" y="149250"/>
                  </a:cubicBezTo>
                  <a:cubicBezTo>
                    <a:pt x="9265" y="154450"/>
                    <a:pt x="7382" y="158216"/>
                    <a:pt x="5499" y="159561"/>
                  </a:cubicBezTo>
                  <a:cubicBezTo>
                    <a:pt x="2719" y="161623"/>
                    <a:pt x="-2571" y="169245"/>
                    <a:pt x="1464" y="170052"/>
                  </a:cubicBezTo>
                  <a:cubicBezTo>
                    <a:pt x="5499" y="170859"/>
                    <a:pt x="11955" y="177314"/>
                    <a:pt x="12762" y="172472"/>
                  </a:cubicBezTo>
                  <a:cubicBezTo>
                    <a:pt x="13568" y="167631"/>
                    <a:pt x="16348" y="161175"/>
                    <a:pt x="23252" y="169245"/>
                  </a:cubicBezTo>
                  <a:cubicBezTo>
                    <a:pt x="24866" y="171128"/>
                    <a:pt x="26928" y="173010"/>
                    <a:pt x="29170" y="174624"/>
                  </a:cubicBezTo>
                  <a:cubicBezTo>
                    <a:pt x="30246" y="170948"/>
                    <a:pt x="38674" y="170321"/>
                    <a:pt x="43067" y="165927"/>
                  </a:cubicBezTo>
                  <a:cubicBezTo>
                    <a:pt x="48447" y="160637"/>
                    <a:pt x="40378" y="152836"/>
                    <a:pt x="32935" y="145664"/>
                  </a:cubicBezTo>
                  <a:close/>
                  <a:moveTo>
                    <a:pt x="178816" y="211744"/>
                  </a:moveTo>
                  <a:cubicBezTo>
                    <a:pt x="179354" y="203765"/>
                    <a:pt x="161780" y="198116"/>
                    <a:pt x="159897" y="202420"/>
                  </a:cubicBezTo>
                  <a:cubicBezTo>
                    <a:pt x="158014" y="206723"/>
                    <a:pt x="154069" y="206185"/>
                    <a:pt x="151110" y="201344"/>
                  </a:cubicBezTo>
                  <a:cubicBezTo>
                    <a:pt x="148151" y="196502"/>
                    <a:pt x="153800" y="192019"/>
                    <a:pt x="150841" y="191481"/>
                  </a:cubicBezTo>
                  <a:cubicBezTo>
                    <a:pt x="147882" y="190943"/>
                    <a:pt x="144206" y="184308"/>
                    <a:pt x="145013" y="181618"/>
                  </a:cubicBezTo>
                  <a:cubicBezTo>
                    <a:pt x="145820" y="178928"/>
                    <a:pt x="140440" y="161892"/>
                    <a:pt x="131385" y="159740"/>
                  </a:cubicBezTo>
                  <a:cubicBezTo>
                    <a:pt x="122329" y="157589"/>
                    <a:pt x="120984" y="144767"/>
                    <a:pt x="119370" y="137863"/>
                  </a:cubicBezTo>
                  <a:cubicBezTo>
                    <a:pt x="117756" y="130959"/>
                    <a:pt x="111928" y="134635"/>
                    <a:pt x="107355" y="128807"/>
                  </a:cubicBezTo>
                  <a:cubicBezTo>
                    <a:pt x="102782" y="122979"/>
                    <a:pt x="95071" y="125848"/>
                    <a:pt x="91126" y="126117"/>
                  </a:cubicBezTo>
                  <a:cubicBezTo>
                    <a:pt x="87091" y="126386"/>
                    <a:pt x="91126" y="118675"/>
                    <a:pt x="97492" y="114371"/>
                  </a:cubicBezTo>
                  <a:cubicBezTo>
                    <a:pt x="103858" y="110068"/>
                    <a:pt x="111390" y="87473"/>
                    <a:pt x="111390" y="82900"/>
                  </a:cubicBezTo>
                  <a:cubicBezTo>
                    <a:pt x="111390" y="78327"/>
                    <a:pt x="83415" y="78596"/>
                    <a:pt x="78036" y="81286"/>
                  </a:cubicBezTo>
                  <a:cubicBezTo>
                    <a:pt x="72745" y="83976"/>
                    <a:pt x="67366" y="77251"/>
                    <a:pt x="71939" y="75458"/>
                  </a:cubicBezTo>
                  <a:cubicBezTo>
                    <a:pt x="76511" y="73575"/>
                    <a:pt x="86105" y="64250"/>
                    <a:pt x="85567" y="60574"/>
                  </a:cubicBezTo>
                  <a:cubicBezTo>
                    <a:pt x="85029" y="56808"/>
                    <a:pt x="92202" y="53401"/>
                    <a:pt x="88257" y="49904"/>
                  </a:cubicBezTo>
                  <a:cubicBezTo>
                    <a:pt x="84222" y="46408"/>
                    <a:pt x="83684" y="54477"/>
                    <a:pt x="80277" y="57077"/>
                  </a:cubicBezTo>
                  <a:cubicBezTo>
                    <a:pt x="76780" y="59767"/>
                    <a:pt x="69069" y="58960"/>
                    <a:pt x="60821" y="57346"/>
                  </a:cubicBezTo>
                  <a:cubicBezTo>
                    <a:pt x="52572" y="55732"/>
                    <a:pt x="49344" y="67478"/>
                    <a:pt x="49613" y="72499"/>
                  </a:cubicBezTo>
                  <a:cubicBezTo>
                    <a:pt x="49882" y="77520"/>
                    <a:pt x="40019" y="80479"/>
                    <a:pt x="41633" y="84783"/>
                  </a:cubicBezTo>
                  <a:cubicBezTo>
                    <a:pt x="43247" y="89087"/>
                    <a:pt x="39750" y="92225"/>
                    <a:pt x="37150" y="89804"/>
                  </a:cubicBezTo>
                  <a:cubicBezTo>
                    <a:pt x="34460" y="87383"/>
                    <a:pt x="31591" y="81555"/>
                    <a:pt x="26211" y="85769"/>
                  </a:cubicBezTo>
                  <a:cubicBezTo>
                    <a:pt x="20831" y="90073"/>
                    <a:pt x="32308" y="95632"/>
                    <a:pt x="39301" y="96439"/>
                  </a:cubicBezTo>
                  <a:cubicBezTo>
                    <a:pt x="46206" y="97246"/>
                    <a:pt x="34011" y="102267"/>
                    <a:pt x="32667" y="109709"/>
                  </a:cubicBezTo>
                  <a:cubicBezTo>
                    <a:pt x="31322" y="117151"/>
                    <a:pt x="41722" y="114013"/>
                    <a:pt x="42260" y="119303"/>
                  </a:cubicBezTo>
                  <a:cubicBezTo>
                    <a:pt x="42798" y="124593"/>
                    <a:pt x="27287" y="125400"/>
                    <a:pt x="27287" y="130511"/>
                  </a:cubicBezTo>
                  <a:cubicBezTo>
                    <a:pt x="27287" y="135621"/>
                    <a:pt x="36074" y="128090"/>
                    <a:pt x="40109" y="126028"/>
                  </a:cubicBezTo>
                  <a:cubicBezTo>
                    <a:pt x="44143" y="123876"/>
                    <a:pt x="37957" y="138580"/>
                    <a:pt x="47550" y="136966"/>
                  </a:cubicBezTo>
                  <a:cubicBezTo>
                    <a:pt x="57144" y="135352"/>
                    <a:pt x="54454" y="122351"/>
                    <a:pt x="57951" y="122800"/>
                  </a:cubicBezTo>
                  <a:cubicBezTo>
                    <a:pt x="61448" y="123338"/>
                    <a:pt x="56337" y="129704"/>
                    <a:pt x="59296" y="135352"/>
                  </a:cubicBezTo>
                  <a:cubicBezTo>
                    <a:pt x="62255" y="140911"/>
                    <a:pt x="52392" y="149519"/>
                    <a:pt x="52930" y="153464"/>
                  </a:cubicBezTo>
                  <a:cubicBezTo>
                    <a:pt x="53468" y="157499"/>
                    <a:pt x="72656" y="157499"/>
                    <a:pt x="78753" y="151043"/>
                  </a:cubicBezTo>
                  <a:cubicBezTo>
                    <a:pt x="84850" y="144677"/>
                    <a:pt x="87809" y="151581"/>
                    <a:pt x="83595" y="156333"/>
                  </a:cubicBezTo>
                  <a:cubicBezTo>
                    <a:pt x="79291" y="161175"/>
                    <a:pt x="81174" y="165658"/>
                    <a:pt x="86554" y="167541"/>
                  </a:cubicBezTo>
                  <a:cubicBezTo>
                    <a:pt x="91844" y="169424"/>
                    <a:pt x="93726" y="169962"/>
                    <a:pt x="91306" y="174176"/>
                  </a:cubicBezTo>
                  <a:cubicBezTo>
                    <a:pt x="88885" y="178480"/>
                    <a:pt x="91037" y="186460"/>
                    <a:pt x="89692" y="190405"/>
                  </a:cubicBezTo>
                  <a:cubicBezTo>
                    <a:pt x="88347" y="194440"/>
                    <a:pt x="71849" y="193902"/>
                    <a:pt x="71311" y="191212"/>
                  </a:cubicBezTo>
                  <a:cubicBezTo>
                    <a:pt x="70773" y="188522"/>
                    <a:pt x="63869" y="190405"/>
                    <a:pt x="65752" y="194171"/>
                  </a:cubicBezTo>
                  <a:cubicBezTo>
                    <a:pt x="67635" y="197936"/>
                    <a:pt x="59924" y="201882"/>
                    <a:pt x="60462" y="205378"/>
                  </a:cubicBezTo>
                  <a:cubicBezTo>
                    <a:pt x="61000" y="208875"/>
                    <a:pt x="70863" y="208068"/>
                    <a:pt x="71132" y="212282"/>
                  </a:cubicBezTo>
                  <a:cubicBezTo>
                    <a:pt x="71401" y="216497"/>
                    <a:pt x="63958" y="221607"/>
                    <a:pt x="53827" y="224566"/>
                  </a:cubicBezTo>
                  <a:cubicBezTo>
                    <a:pt x="43695" y="227525"/>
                    <a:pt x="55979" y="235505"/>
                    <a:pt x="60731" y="232008"/>
                  </a:cubicBezTo>
                  <a:cubicBezTo>
                    <a:pt x="65483" y="228511"/>
                    <a:pt x="64497" y="234429"/>
                    <a:pt x="71401" y="234429"/>
                  </a:cubicBezTo>
                  <a:cubicBezTo>
                    <a:pt x="78304" y="234429"/>
                    <a:pt x="82608" y="239988"/>
                    <a:pt x="90319" y="237119"/>
                  </a:cubicBezTo>
                  <a:cubicBezTo>
                    <a:pt x="98030" y="234160"/>
                    <a:pt x="97761" y="237119"/>
                    <a:pt x="91933" y="241602"/>
                  </a:cubicBezTo>
                  <a:cubicBezTo>
                    <a:pt x="86105" y="246175"/>
                    <a:pt x="77318" y="241333"/>
                    <a:pt x="71939" y="244292"/>
                  </a:cubicBezTo>
                  <a:cubicBezTo>
                    <a:pt x="66559" y="247251"/>
                    <a:pt x="44950" y="267514"/>
                    <a:pt x="48985" y="272535"/>
                  </a:cubicBezTo>
                  <a:cubicBezTo>
                    <a:pt x="51406" y="275494"/>
                    <a:pt x="54544" y="268232"/>
                    <a:pt x="62255" y="265093"/>
                  </a:cubicBezTo>
                  <a:cubicBezTo>
                    <a:pt x="69966" y="261866"/>
                    <a:pt x="71311" y="267245"/>
                    <a:pt x="75615" y="267783"/>
                  </a:cubicBezTo>
                  <a:cubicBezTo>
                    <a:pt x="79829" y="268321"/>
                    <a:pt x="80098" y="258996"/>
                    <a:pt x="83595" y="259803"/>
                  </a:cubicBezTo>
                  <a:cubicBezTo>
                    <a:pt x="87091" y="260610"/>
                    <a:pt x="90230" y="256844"/>
                    <a:pt x="96685" y="257920"/>
                  </a:cubicBezTo>
                  <a:cubicBezTo>
                    <a:pt x="103051" y="258996"/>
                    <a:pt x="107624" y="256575"/>
                    <a:pt x="110852" y="253886"/>
                  </a:cubicBezTo>
                  <a:cubicBezTo>
                    <a:pt x="114080" y="251196"/>
                    <a:pt x="122598" y="259176"/>
                    <a:pt x="125288" y="257382"/>
                  </a:cubicBezTo>
                  <a:cubicBezTo>
                    <a:pt x="127977" y="255500"/>
                    <a:pt x="139633" y="253348"/>
                    <a:pt x="145551" y="253617"/>
                  </a:cubicBezTo>
                  <a:cubicBezTo>
                    <a:pt x="151379" y="253886"/>
                    <a:pt x="166622" y="246982"/>
                    <a:pt x="170567" y="243216"/>
                  </a:cubicBezTo>
                  <a:cubicBezTo>
                    <a:pt x="174602" y="239450"/>
                    <a:pt x="168146" y="238733"/>
                    <a:pt x="162856" y="239450"/>
                  </a:cubicBezTo>
                  <a:cubicBezTo>
                    <a:pt x="157476" y="240257"/>
                    <a:pt x="158552" y="234160"/>
                    <a:pt x="164201" y="228780"/>
                  </a:cubicBezTo>
                  <a:cubicBezTo>
                    <a:pt x="169760" y="223490"/>
                    <a:pt x="178636" y="219455"/>
                    <a:pt x="179085" y="211475"/>
                  </a:cubicBezTo>
                  <a:close/>
                  <a:moveTo>
                    <a:pt x="18679" y="77969"/>
                  </a:moveTo>
                  <a:cubicBezTo>
                    <a:pt x="25852" y="77700"/>
                    <a:pt x="34101" y="65416"/>
                    <a:pt x="30694" y="62009"/>
                  </a:cubicBezTo>
                  <a:cubicBezTo>
                    <a:pt x="27197" y="58512"/>
                    <a:pt x="13389" y="78238"/>
                    <a:pt x="18679" y="77969"/>
                  </a:cubicBezTo>
                  <a:close/>
                  <a:moveTo>
                    <a:pt x="121791" y="20137"/>
                  </a:moveTo>
                  <a:cubicBezTo>
                    <a:pt x="126364" y="15654"/>
                    <a:pt x="131654" y="-1741"/>
                    <a:pt x="124749" y="142"/>
                  </a:cubicBezTo>
                  <a:cubicBezTo>
                    <a:pt x="117845" y="2025"/>
                    <a:pt x="119818" y="22109"/>
                    <a:pt x="121791" y="20137"/>
                  </a:cubicBezTo>
                  <a:close/>
                </a:path>
              </a:pathLst>
            </a:custGeom>
            <a:grpFill/>
            <a:ln w="2239" cap="flat">
              <a:noFill/>
              <a:prstDash val="solid"/>
              <a:miter/>
            </a:ln>
          </p:spPr>
          <p:txBody>
            <a:bodyPr rtlCol="0" anchor="ctr"/>
            <a:lstStyle/>
            <a:p>
              <a:endParaRPr lang="es-PA"/>
            </a:p>
          </p:txBody>
        </p:sp>
      </p:grpSp>
      <p:sp>
        <p:nvSpPr>
          <p:cNvPr id="150" name="Freeform: Shape 149">
            <a:extLst>
              <a:ext uri="{FF2B5EF4-FFF2-40B4-BE49-F238E27FC236}">
                <a16:creationId xmlns:a16="http://schemas.microsoft.com/office/drawing/2014/main" id="{5BC08D14-0527-1FCE-6CC9-30E734558BDB}"/>
              </a:ext>
            </a:extLst>
          </p:cNvPr>
          <p:cNvSpPr/>
          <p:nvPr/>
        </p:nvSpPr>
        <p:spPr>
          <a:xfrm>
            <a:off x="5465572" y="2079192"/>
            <a:ext cx="91922" cy="87749"/>
          </a:xfrm>
          <a:custGeom>
            <a:avLst/>
            <a:gdLst>
              <a:gd name="connsiteX0" fmla="*/ 42653 w 83511"/>
              <a:gd name="connsiteY0" fmla="*/ 29087 h 79720"/>
              <a:gd name="connsiteX1" fmla="*/ 42115 w 83511"/>
              <a:gd name="connsiteY1" fmla="*/ 16535 h 79720"/>
              <a:gd name="connsiteX2" fmla="*/ 43998 w 83511"/>
              <a:gd name="connsiteY2" fmla="*/ 1023 h 79720"/>
              <a:gd name="connsiteX3" fmla="*/ 30908 w 83511"/>
              <a:gd name="connsiteY3" fmla="*/ 8196 h 79720"/>
              <a:gd name="connsiteX4" fmla="*/ 20238 w 83511"/>
              <a:gd name="connsiteY4" fmla="*/ 13755 h 79720"/>
              <a:gd name="connsiteX5" fmla="*/ 21045 w 83511"/>
              <a:gd name="connsiteY5" fmla="*/ 21735 h 79720"/>
              <a:gd name="connsiteX6" fmla="*/ 10644 w 83511"/>
              <a:gd name="connsiteY6" fmla="*/ 16445 h 79720"/>
              <a:gd name="connsiteX7" fmla="*/ 1588 w 83511"/>
              <a:gd name="connsiteY7" fmla="*/ 29536 h 79720"/>
              <a:gd name="connsiteX8" fmla="*/ 1588 w 83511"/>
              <a:gd name="connsiteY8" fmla="*/ 50068 h 79720"/>
              <a:gd name="connsiteX9" fmla="*/ 8492 w 83511"/>
              <a:gd name="connsiteY9" fmla="*/ 65759 h 79720"/>
              <a:gd name="connsiteX10" fmla="*/ 11272 w 83511"/>
              <a:gd name="connsiteY10" fmla="*/ 73739 h 79720"/>
              <a:gd name="connsiteX11" fmla="*/ 27680 w 83511"/>
              <a:gd name="connsiteY11" fmla="*/ 75353 h 79720"/>
              <a:gd name="connsiteX12" fmla="*/ 34315 w 83511"/>
              <a:gd name="connsiteY12" fmla="*/ 75174 h 79720"/>
              <a:gd name="connsiteX13" fmla="*/ 27142 w 83511"/>
              <a:gd name="connsiteY13" fmla="*/ 65490 h 79720"/>
              <a:gd name="connsiteX14" fmla="*/ 36467 w 83511"/>
              <a:gd name="connsiteY14" fmla="*/ 67373 h 79720"/>
              <a:gd name="connsiteX15" fmla="*/ 49288 w 83511"/>
              <a:gd name="connsiteY15" fmla="*/ 67104 h 79720"/>
              <a:gd name="connsiteX16" fmla="*/ 42922 w 83511"/>
              <a:gd name="connsiteY16" fmla="*/ 55896 h 79720"/>
              <a:gd name="connsiteX17" fmla="*/ 34674 w 83511"/>
              <a:gd name="connsiteY17" fmla="*/ 54820 h 79720"/>
              <a:gd name="connsiteX18" fmla="*/ 39784 w 83511"/>
              <a:gd name="connsiteY18" fmla="*/ 43613 h 79720"/>
              <a:gd name="connsiteX19" fmla="*/ 51261 w 83511"/>
              <a:gd name="connsiteY19" fmla="*/ 37516 h 79720"/>
              <a:gd name="connsiteX20" fmla="*/ 42743 w 83511"/>
              <a:gd name="connsiteY20" fmla="*/ 28998 h 79720"/>
              <a:gd name="connsiteX21" fmla="*/ 82912 w 83511"/>
              <a:gd name="connsiteY21" fmla="*/ 45316 h 79720"/>
              <a:gd name="connsiteX22" fmla="*/ 76815 w 83511"/>
              <a:gd name="connsiteY22" fmla="*/ 49530 h 79720"/>
              <a:gd name="connsiteX23" fmla="*/ 70718 w 83511"/>
              <a:gd name="connsiteY23" fmla="*/ 45316 h 79720"/>
              <a:gd name="connsiteX24" fmla="*/ 58972 w 83511"/>
              <a:gd name="connsiteY24" fmla="*/ 50337 h 79720"/>
              <a:gd name="connsiteX25" fmla="*/ 65876 w 83511"/>
              <a:gd name="connsiteY25" fmla="*/ 66835 h 79720"/>
              <a:gd name="connsiteX26" fmla="*/ 60855 w 83511"/>
              <a:gd name="connsiteY26" fmla="*/ 71677 h 79720"/>
              <a:gd name="connsiteX27" fmla="*/ 65607 w 83511"/>
              <a:gd name="connsiteY27" fmla="*/ 79657 h 79720"/>
              <a:gd name="connsiteX28" fmla="*/ 78697 w 83511"/>
              <a:gd name="connsiteY28" fmla="*/ 64683 h 79720"/>
              <a:gd name="connsiteX29" fmla="*/ 83001 w 83511"/>
              <a:gd name="connsiteY29" fmla="*/ 45227 h 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511" h="79720">
                <a:moveTo>
                  <a:pt x="42653" y="29087"/>
                </a:moveTo>
                <a:cubicBezTo>
                  <a:pt x="39964" y="27742"/>
                  <a:pt x="38887" y="19225"/>
                  <a:pt x="42115" y="16535"/>
                </a:cubicBezTo>
                <a:cubicBezTo>
                  <a:pt x="45343" y="13845"/>
                  <a:pt x="46688" y="3713"/>
                  <a:pt x="43998" y="1023"/>
                </a:cubicBezTo>
                <a:cubicBezTo>
                  <a:pt x="41309" y="-1667"/>
                  <a:pt x="31715" y="1023"/>
                  <a:pt x="30908" y="8196"/>
                </a:cubicBezTo>
                <a:cubicBezTo>
                  <a:pt x="30101" y="15369"/>
                  <a:pt x="22390" y="12231"/>
                  <a:pt x="20238" y="13755"/>
                </a:cubicBezTo>
                <a:cubicBezTo>
                  <a:pt x="18086" y="15369"/>
                  <a:pt x="24542" y="18597"/>
                  <a:pt x="21045" y="21735"/>
                </a:cubicBezTo>
                <a:cubicBezTo>
                  <a:pt x="17548" y="24963"/>
                  <a:pt x="16203" y="16893"/>
                  <a:pt x="10644" y="16445"/>
                </a:cubicBezTo>
                <a:cubicBezTo>
                  <a:pt x="5085" y="15907"/>
                  <a:pt x="4547" y="24963"/>
                  <a:pt x="1588" y="29536"/>
                </a:cubicBezTo>
                <a:cubicBezTo>
                  <a:pt x="-1371" y="34108"/>
                  <a:pt x="512" y="43702"/>
                  <a:pt x="1588" y="50068"/>
                </a:cubicBezTo>
                <a:cubicBezTo>
                  <a:pt x="2664" y="56434"/>
                  <a:pt x="10375" y="60469"/>
                  <a:pt x="8492" y="65759"/>
                </a:cubicBezTo>
                <a:cubicBezTo>
                  <a:pt x="7595" y="68270"/>
                  <a:pt x="9389" y="71049"/>
                  <a:pt x="11272" y="73739"/>
                </a:cubicBezTo>
                <a:cubicBezTo>
                  <a:pt x="18355" y="73918"/>
                  <a:pt x="24900" y="74367"/>
                  <a:pt x="27680" y="75353"/>
                </a:cubicBezTo>
                <a:cubicBezTo>
                  <a:pt x="28845" y="75712"/>
                  <a:pt x="31266" y="75622"/>
                  <a:pt x="34315" y="75174"/>
                </a:cubicBezTo>
                <a:cubicBezTo>
                  <a:pt x="31984" y="71318"/>
                  <a:pt x="26694" y="68270"/>
                  <a:pt x="27142" y="65490"/>
                </a:cubicBezTo>
                <a:cubicBezTo>
                  <a:pt x="27680" y="61724"/>
                  <a:pt x="32701" y="64145"/>
                  <a:pt x="36467" y="67373"/>
                </a:cubicBezTo>
                <a:cubicBezTo>
                  <a:pt x="40143" y="70601"/>
                  <a:pt x="48481" y="71139"/>
                  <a:pt x="49288" y="67104"/>
                </a:cubicBezTo>
                <a:cubicBezTo>
                  <a:pt x="49737" y="64683"/>
                  <a:pt x="47943" y="53296"/>
                  <a:pt x="42922" y="55896"/>
                </a:cubicBezTo>
                <a:cubicBezTo>
                  <a:pt x="37812" y="58586"/>
                  <a:pt x="36556" y="57510"/>
                  <a:pt x="34674" y="54820"/>
                </a:cubicBezTo>
                <a:cubicBezTo>
                  <a:pt x="32790" y="52131"/>
                  <a:pt x="38439" y="47916"/>
                  <a:pt x="39784" y="43613"/>
                </a:cubicBezTo>
                <a:cubicBezTo>
                  <a:pt x="41129" y="39309"/>
                  <a:pt x="49916" y="40923"/>
                  <a:pt x="51261" y="37516"/>
                </a:cubicBezTo>
                <a:cubicBezTo>
                  <a:pt x="52606" y="34108"/>
                  <a:pt x="45433" y="30343"/>
                  <a:pt x="42743" y="28998"/>
                </a:cubicBezTo>
                <a:close/>
                <a:moveTo>
                  <a:pt x="82912" y="45316"/>
                </a:moveTo>
                <a:cubicBezTo>
                  <a:pt x="80760" y="43971"/>
                  <a:pt x="79146" y="49082"/>
                  <a:pt x="76815" y="49530"/>
                </a:cubicBezTo>
                <a:cubicBezTo>
                  <a:pt x="74394" y="50068"/>
                  <a:pt x="71794" y="39399"/>
                  <a:pt x="70718" y="45316"/>
                </a:cubicBezTo>
                <a:cubicBezTo>
                  <a:pt x="69642" y="51144"/>
                  <a:pt x="64352" y="42895"/>
                  <a:pt x="58972" y="50337"/>
                </a:cubicBezTo>
                <a:cubicBezTo>
                  <a:pt x="53682" y="57779"/>
                  <a:pt x="62200" y="64504"/>
                  <a:pt x="65876" y="66835"/>
                </a:cubicBezTo>
                <a:cubicBezTo>
                  <a:pt x="69552" y="69166"/>
                  <a:pt x="65607" y="72663"/>
                  <a:pt x="60855" y="71677"/>
                </a:cubicBezTo>
                <a:cubicBezTo>
                  <a:pt x="56013" y="70601"/>
                  <a:pt x="58972" y="78581"/>
                  <a:pt x="65607" y="79657"/>
                </a:cubicBezTo>
                <a:cubicBezTo>
                  <a:pt x="72242" y="80733"/>
                  <a:pt x="79505" y="67911"/>
                  <a:pt x="78697" y="64683"/>
                </a:cubicBezTo>
                <a:cubicBezTo>
                  <a:pt x="77891" y="61455"/>
                  <a:pt x="85512" y="46840"/>
                  <a:pt x="83001" y="45227"/>
                </a:cubicBezTo>
                <a:close/>
              </a:path>
            </a:pathLst>
          </a:custGeom>
          <a:solidFill>
            <a:srgbClr val="00B0F0"/>
          </a:solidFill>
          <a:ln w="2239" cap="flat">
            <a:noFill/>
            <a:prstDash val="solid"/>
            <a:miter/>
          </a:ln>
        </p:spPr>
        <p:txBody>
          <a:bodyPr rtlCol="0" anchor="ctr"/>
          <a:lstStyle/>
          <a:p>
            <a:endParaRPr lang="es-PA"/>
          </a:p>
        </p:txBody>
      </p:sp>
      <p:sp>
        <p:nvSpPr>
          <p:cNvPr id="151" name="Freeform: Shape 150">
            <a:extLst>
              <a:ext uri="{FF2B5EF4-FFF2-40B4-BE49-F238E27FC236}">
                <a16:creationId xmlns:a16="http://schemas.microsoft.com/office/drawing/2014/main" id="{35F8DF3E-2477-65B0-4FC6-1F5125DF89FD}"/>
              </a:ext>
            </a:extLst>
          </p:cNvPr>
          <p:cNvSpPr/>
          <p:nvPr/>
        </p:nvSpPr>
        <p:spPr>
          <a:xfrm>
            <a:off x="5529079" y="1718042"/>
            <a:ext cx="247346" cy="428454"/>
          </a:xfrm>
          <a:custGeom>
            <a:avLst/>
            <a:gdLst>
              <a:gd name="connsiteX0" fmla="*/ 222382 w 224713"/>
              <a:gd name="connsiteY0" fmla="*/ 89997 h 389249"/>
              <a:gd name="connsiteX1" fmla="*/ 218975 w 224713"/>
              <a:gd name="connsiteY1" fmla="*/ 80583 h 389249"/>
              <a:gd name="connsiteX2" fmla="*/ 219872 w 224713"/>
              <a:gd name="connsiteY2" fmla="*/ 65161 h 389249"/>
              <a:gd name="connsiteX3" fmla="*/ 215568 w 224713"/>
              <a:gd name="connsiteY3" fmla="*/ 48932 h 389249"/>
              <a:gd name="connsiteX4" fmla="*/ 214761 w 224713"/>
              <a:gd name="connsiteY4" fmla="*/ 31807 h 389249"/>
              <a:gd name="connsiteX5" fmla="*/ 189028 w 224713"/>
              <a:gd name="connsiteY5" fmla="*/ 16385 h 389249"/>
              <a:gd name="connsiteX6" fmla="*/ 167599 w 224713"/>
              <a:gd name="connsiteY6" fmla="*/ 963 h 389249"/>
              <a:gd name="connsiteX7" fmla="*/ 157287 w 224713"/>
              <a:gd name="connsiteY7" fmla="*/ 14681 h 389249"/>
              <a:gd name="connsiteX8" fmla="*/ 145273 w 224713"/>
              <a:gd name="connsiteY8" fmla="*/ 18088 h 389249"/>
              <a:gd name="connsiteX9" fmla="*/ 126444 w 224713"/>
              <a:gd name="connsiteY9" fmla="*/ 14681 h 389249"/>
              <a:gd name="connsiteX10" fmla="*/ 122140 w 224713"/>
              <a:gd name="connsiteY10" fmla="*/ 27503 h 389249"/>
              <a:gd name="connsiteX11" fmla="*/ 108422 w 224713"/>
              <a:gd name="connsiteY11" fmla="*/ 32614 h 389249"/>
              <a:gd name="connsiteX12" fmla="*/ 94703 w 224713"/>
              <a:gd name="connsiteY12" fmla="*/ 42925 h 389249"/>
              <a:gd name="connsiteX13" fmla="*/ 89593 w 224713"/>
              <a:gd name="connsiteY13" fmla="*/ 55746 h 389249"/>
              <a:gd name="connsiteX14" fmla="*/ 85289 w 224713"/>
              <a:gd name="connsiteY14" fmla="*/ 65161 h 389249"/>
              <a:gd name="connsiteX15" fmla="*/ 75874 w 224713"/>
              <a:gd name="connsiteY15" fmla="*/ 78879 h 389249"/>
              <a:gd name="connsiteX16" fmla="*/ 72467 w 224713"/>
              <a:gd name="connsiteY16" fmla="*/ 89190 h 389249"/>
              <a:gd name="connsiteX17" fmla="*/ 58749 w 224713"/>
              <a:gd name="connsiteY17" fmla="*/ 92598 h 389249"/>
              <a:gd name="connsiteX18" fmla="*/ 57942 w 224713"/>
              <a:gd name="connsiteY18" fmla="*/ 108916 h 389249"/>
              <a:gd name="connsiteX19" fmla="*/ 45927 w 224713"/>
              <a:gd name="connsiteY19" fmla="*/ 132049 h 389249"/>
              <a:gd name="connsiteX20" fmla="*/ 50231 w 224713"/>
              <a:gd name="connsiteY20" fmla="*/ 141463 h 389249"/>
              <a:gd name="connsiteX21" fmla="*/ 50231 w 224713"/>
              <a:gd name="connsiteY21" fmla="*/ 151774 h 389249"/>
              <a:gd name="connsiteX22" fmla="*/ 38216 w 224713"/>
              <a:gd name="connsiteY22" fmla="*/ 152671 h 389249"/>
              <a:gd name="connsiteX23" fmla="*/ 20194 w 224713"/>
              <a:gd name="connsiteY23" fmla="*/ 164686 h 389249"/>
              <a:gd name="connsiteX24" fmla="*/ 18490 w 224713"/>
              <a:gd name="connsiteY24" fmla="*/ 182708 h 389249"/>
              <a:gd name="connsiteX25" fmla="*/ 18490 w 224713"/>
              <a:gd name="connsiteY25" fmla="*/ 200730 h 389249"/>
              <a:gd name="connsiteX26" fmla="*/ 17684 w 224713"/>
              <a:gd name="connsiteY26" fmla="*/ 217855 h 389249"/>
              <a:gd name="connsiteX27" fmla="*/ 29698 w 224713"/>
              <a:gd name="connsiteY27" fmla="*/ 230677 h 389249"/>
              <a:gd name="connsiteX28" fmla="*/ 22884 w 224713"/>
              <a:gd name="connsiteY28" fmla="*/ 240092 h 389249"/>
              <a:gd name="connsiteX29" fmla="*/ 23780 w 224713"/>
              <a:gd name="connsiteY29" fmla="*/ 248699 h 389249"/>
              <a:gd name="connsiteX30" fmla="*/ 24588 w 224713"/>
              <a:gd name="connsiteY30" fmla="*/ 265825 h 389249"/>
              <a:gd name="connsiteX31" fmla="*/ 12573 w 224713"/>
              <a:gd name="connsiteY31" fmla="*/ 270128 h 389249"/>
              <a:gd name="connsiteX32" fmla="*/ 9973 w 224713"/>
              <a:gd name="connsiteY32" fmla="*/ 284654 h 389249"/>
              <a:gd name="connsiteX33" fmla="*/ 5669 w 224713"/>
              <a:gd name="connsiteY33" fmla="*/ 296668 h 389249"/>
              <a:gd name="connsiteX34" fmla="*/ 20 w 224713"/>
              <a:gd name="connsiteY34" fmla="*/ 295861 h 389249"/>
              <a:gd name="connsiteX35" fmla="*/ 20 w 224713"/>
              <a:gd name="connsiteY35" fmla="*/ 297565 h 389249"/>
              <a:gd name="connsiteX36" fmla="*/ 8000 w 224713"/>
              <a:gd name="connsiteY36" fmla="*/ 315677 h 389249"/>
              <a:gd name="connsiteX37" fmla="*/ 14366 w 224713"/>
              <a:gd name="connsiteY37" fmla="*/ 334327 h 389249"/>
              <a:gd name="connsiteX38" fmla="*/ 23422 w 224713"/>
              <a:gd name="connsiteY38" fmla="*/ 350555 h 389249"/>
              <a:gd name="connsiteX39" fmla="*/ 27188 w 224713"/>
              <a:gd name="connsiteY39" fmla="*/ 364184 h 389249"/>
              <a:gd name="connsiteX40" fmla="*/ 32209 w 224713"/>
              <a:gd name="connsiteY40" fmla="*/ 372433 h 389249"/>
              <a:gd name="connsiteX41" fmla="*/ 32478 w 224713"/>
              <a:gd name="connsiteY41" fmla="*/ 387586 h 389249"/>
              <a:gd name="connsiteX42" fmla="*/ 46644 w 224713"/>
              <a:gd name="connsiteY42" fmla="*/ 387317 h 389249"/>
              <a:gd name="connsiteX43" fmla="*/ 53279 w 224713"/>
              <a:gd name="connsiteY43" fmla="*/ 376647 h 389249"/>
              <a:gd name="connsiteX44" fmla="*/ 58838 w 224713"/>
              <a:gd name="connsiteY44" fmla="*/ 370819 h 389249"/>
              <a:gd name="connsiteX45" fmla="*/ 73722 w 224713"/>
              <a:gd name="connsiteY45" fmla="*/ 369474 h 389249"/>
              <a:gd name="connsiteX46" fmla="*/ 84123 w 224713"/>
              <a:gd name="connsiteY46" fmla="*/ 361225 h 389249"/>
              <a:gd name="connsiteX47" fmla="*/ 90489 w 224713"/>
              <a:gd name="connsiteY47" fmla="*/ 363915 h 389249"/>
              <a:gd name="connsiteX48" fmla="*/ 100621 w 224713"/>
              <a:gd name="connsiteY48" fmla="*/ 346879 h 389249"/>
              <a:gd name="connsiteX49" fmla="*/ 94255 w 224713"/>
              <a:gd name="connsiteY49" fmla="*/ 347955 h 389249"/>
              <a:gd name="connsiteX50" fmla="*/ 93986 w 224713"/>
              <a:gd name="connsiteY50" fmla="*/ 335402 h 389249"/>
              <a:gd name="connsiteX51" fmla="*/ 96945 w 224713"/>
              <a:gd name="connsiteY51" fmla="*/ 309849 h 389249"/>
              <a:gd name="connsiteX52" fmla="*/ 107077 w 224713"/>
              <a:gd name="connsiteY52" fmla="*/ 298910 h 389249"/>
              <a:gd name="connsiteX53" fmla="*/ 123305 w 224713"/>
              <a:gd name="connsiteY53" fmla="*/ 283757 h 389249"/>
              <a:gd name="connsiteX54" fmla="*/ 133975 w 224713"/>
              <a:gd name="connsiteY54" fmla="*/ 269142 h 389249"/>
              <a:gd name="connsiteX55" fmla="*/ 116940 w 224713"/>
              <a:gd name="connsiteY55" fmla="*/ 250223 h 389249"/>
              <a:gd name="connsiteX56" fmla="*/ 104118 w 224713"/>
              <a:gd name="connsiteY56" fmla="*/ 246727 h 389249"/>
              <a:gd name="connsiteX57" fmla="*/ 101966 w 224713"/>
              <a:gd name="connsiteY57" fmla="*/ 226463 h 389249"/>
              <a:gd name="connsiteX58" fmla="*/ 108601 w 224713"/>
              <a:gd name="connsiteY58" fmla="*/ 208889 h 389249"/>
              <a:gd name="connsiteX59" fmla="*/ 113443 w 224713"/>
              <a:gd name="connsiteY59" fmla="*/ 194992 h 389249"/>
              <a:gd name="connsiteX60" fmla="*/ 121961 w 224713"/>
              <a:gd name="connsiteY60" fmla="*/ 186743 h 389249"/>
              <a:gd name="connsiteX61" fmla="*/ 134513 w 224713"/>
              <a:gd name="connsiteY61" fmla="*/ 172576 h 389249"/>
              <a:gd name="connsiteX62" fmla="*/ 151549 w 224713"/>
              <a:gd name="connsiteY62" fmla="*/ 162713 h 389249"/>
              <a:gd name="connsiteX63" fmla="*/ 179255 w 224713"/>
              <a:gd name="connsiteY63" fmla="*/ 141912 h 389249"/>
              <a:gd name="connsiteX64" fmla="*/ 177372 w 224713"/>
              <a:gd name="connsiteY64" fmla="*/ 124607 h 389249"/>
              <a:gd name="connsiteX65" fmla="*/ 184276 w 224713"/>
              <a:gd name="connsiteY65" fmla="*/ 109992 h 389249"/>
              <a:gd name="connsiteX66" fmla="*/ 196022 w 224713"/>
              <a:gd name="connsiteY66" fmla="*/ 100667 h 389249"/>
              <a:gd name="connsiteX67" fmla="*/ 214940 w 224713"/>
              <a:gd name="connsiteY67" fmla="*/ 98784 h 389249"/>
              <a:gd name="connsiteX68" fmla="*/ 224713 w 224713"/>
              <a:gd name="connsiteY68" fmla="*/ 99232 h 389249"/>
              <a:gd name="connsiteX69" fmla="*/ 222203 w 224713"/>
              <a:gd name="connsiteY69" fmla="*/ 90356 h 389249"/>
              <a:gd name="connsiteX70" fmla="*/ 132272 w 224713"/>
              <a:gd name="connsiteY70" fmla="*/ 324464 h 389249"/>
              <a:gd name="connsiteX71" fmla="*/ 119988 w 224713"/>
              <a:gd name="connsiteY71" fmla="*/ 347955 h 389249"/>
              <a:gd name="connsiteX72" fmla="*/ 132272 w 224713"/>
              <a:gd name="connsiteY72" fmla="*/ 324464 h 38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24713" h="389249">
                <a:moveTo>
                  <a:pt x="222382" y="89997"/>
                </a:moveTo>
                <a:cubicBezTo>
                  <a:pt x="219782" y="87397"/>
                  <a:pt x="214671" y="80583"/>
                  <a:pt x="218975" y="80583"/>
                </a:cubicBezTo>
                <a:cubicBezTo>
                  <a:pt x="223279" y="80583"/>
                  <a:pt x="224982" y="67761"/>
                  <a:pt x="219872" y="65161"/>
                </a:cubicBezTo>
                <a:cubicBezTo>
                  <a:pt x="214761" y="62561"/>
                  <a:pt x="219872" y="51443"/>
                  <a:pt x="215568" y="48932"/>
                </a:cubicBezTo>
                <a:cubicBezTo>
                  <a:pt x="211264" y="46332"/>
                  <a:pt x="213864" y="37814"/>
                  <a:pt x="214761" y="31807"/>
                </a:cubicBezTo>
                <a:cubicBezTo>
                  <a:pt x="215568" y="25799"/>
                  <a:pt x="198442" y="20689"/>
                  <a:pt x="189028" y="16385"/>
                </a:cubicBezTo>
                <a:cubicBezTo>
                  <a:pt x="179613" y="12081"/>
                  <a:pt x="175310" y="5267"/>
                  <a:pt x="167599" y="963"/>
                </a:cubicBezTo>
                <a:cubicBezTo>
                  <a:pt x="159888" y="-3341"/>
                  <a:pt x="157287" y="7777"/>
                  <a:pt x="157287" y="14681"/>
                </a:cubicBezTo>
                <a:cubicBezTo>
                  <a:pt x="157287" y="21585"/>
                  <a:pt x="150473" y="22392"/>
                  <a:pt x="145273" y="18088"/>
                </a:cubicBezTo>
                <a:cubicBezTo>
                  <a:pt x="140162" y="13785"/>
                  <a:pt x="134155" y="18088"/>
                  <a:pt x="126444" y="14681"/>
                </a:cubicBezTo>
                <a:cubicBezTo>
                  <a:pt x="118733" y="11274"/>
                  <a:pt x="122140" y="22392"/>
                  <a:pt x="122140" y="27503"/>
                </a:cubicBezTo>
                <a:cubicBezTo>
                  <a:pt x="122140" y="32614"/>
                  <a:pt x="113532" y="32614"/>
                  <a:pt x="108422" y="32614"/>
                </a:cubicBezTo>
                <a:cubicBezTo>
                  <a:pt x="103311" y="32614"/>
                  <a:pt x="94703" y="36917"/>
                  <a:pt x="94703" y="42925"/>
                </a:cubicBezTo>
                <a:cubicBezTo>
                  <a:pt x="94703" y="48932"/>
                  <a:pt x="86992" y="52339"/>
                  <a:pt x="89593" y="55746"/>
                </a:cubicBezTo>
                <a:cubicBezTo>
                  <a:pt x="92193" y="59154"/>
                  <a:pt x="88696" y="62561"/>
                  <a:pt x="85289" y="65161"/>
                </a:cubicBezTo>
                <a:cubicBezTo>
                  <a:pt x="81882" y="67761"/>
                  <a:pt x="78474" y="76279"/>
                  <a:pt x="75874" y="78879"/>
                </a:cubicBezTo>
                <a:cubicBezTo>
                  <a:pt x="73274" y="81479"/>
                  <a:pt x="77578" y="85694"/>
                  <a:pt x="72467" y="89190"/>
                </a:cubicBezTo>
                <a:cubicBezTo>
                  <a:pt x="67356" y="92598"/>
                  <a:pt x="61349" y="89997"/>
                  <a:pt x="58749" y="92598"/>
                </a:cubicBezTo>
                <a:cubicBezTo>
                  <a:pt x="56149" y="95198"/>
                  <a:pt x="58749" y="101205"/>
                  <a:pt x="57942" y="108916"/>
                </a:cubicBezTo>
                <a:cubicBezTo>
                  <a:pt x="57045" y="116627"/>
                  <a:pt x="51038" y="125145"/>
                  <a:pt x="45927" y="132049"/>
                </a:cubicBezTo>
                <a:cubicBezTo>
                  <a:pt x="40816" y="138863"/>
                  <a:pt x="47631" y="140656"/>
                  <a:pt x="50231" y="141463"/>
                </a:cubicBezTo>
                <a:cubicBezTo>
                  <a:pt x="52831" y="142360"/>
                  <a:pt x="52831" y="146574"/>
                  <a:pt x="50231" y="151774"/>
                </a:cubicBezTo>
                <a:cubicBezTo>
                  <a:pt x="47631" y="156975"/>
                  <a:pt x="41623" y="153478"/>
                  <a:pt x="38216" y="152671"/>
                </a:cubicBezTo>
                <a:cubicBezTo>
                  <a:pt x="34809" y="151774"/>
                  <a:pt x="25395" y="156078"/>
                  <a:pt x="20194" y="164686"/>
                </a:cubicBezTo>
                <a:cubicBezTo>
                  <a:pt x="15084" y="173293"/>
                  <a:pt x="16787" y="178404"/>
                  <a:pt x="18490" y="182708"/>
                </a:cubicBezTo>
                <a:cubicBezTo>
                  <a:pt x="20194" y="187012"/>
                  <a:pt x="14187" y="192122"/>
                  <a:pt x="18490" y="200730"/>
                </a:cubicBezTo>
                <a:cubicBezTo>
                  <a:pt x="22794" y="209338"/>
                  <a:pt x="16787" y="211041"/>
                  <a:pt x="17684" y="217855"/>
                </a:cubicBezTo>
                <a:cubicBezTo>
                  <a:pt x="18490" y="224670"/>
                  <a:pt x="28802" y="223863"/>
                  <a:pt x="29698" y="230677"/>
                </a:cubicBezTo>
                <a:cubicBezTo>
                  <a:pt x="30505" y="237491"/>
                  <a:pt x="26291" y="240092"/>
                  <a:pt x="22884" y="240092"/>
                </a:cubicBezTo>
                <a:cubicBezTo>
                  <a:pt x="19477" y="240092"/>
                  <a:pt x="20284" y="246906"/>
                  <a:pt x="23780" y="248699"/>
                </a:cubicBezTo>
                <a:cubicBezTo>
                  <a:pt x="27188" y="250403"/>
                  <a:pt x="26381" y="262418"/>
                  <a:pt x="24588" y="265825"/>
                </a:cubicBezTo>
                <a:cubicBezTo>
                  <a:pt x="22884" y="269232"/>
                  <a:pt x="11766" y="265825"/>
                  <a:pt x="12573" y="270128"/>
                </a:cubicBezTo>
                <a:cubicBezTo>
                  <a:pt x="13380" y="274432"/>
                  <a:pt x="9973" y="281247"/>
                  <a:pt x="9973" y="284654"/>
                </a:cubicBezTo>
                <a:cubicBezTo>
                  <a:pt x="9973" y="288061"/>
                  <a:pt x="9076" y="299179"/>
                  <a:pt x="5669" y="296668"/>
                </a:cubicBezTo>
                <a:cubicBezTo>
                  <a:pt x="4324" y="295682"/>
                  <a:pt x="2172" y="295592"/>
                  <a:pt x="20" y="295861"/>
                </a:cubicBezTo>
                <a:cubicBezTo>
                  <a:pt x="20" y="296399"/>
                  <a:pt x="20" y="296937"/>
                  <a:pt x="20" y="297565"/>
                </a:cubicBezTo>
                <a:cubicBezTo>
                  <a:pt x="-249" y="304200"/>
                  <a:pt x="2172" y="310925"/>
                  <a:pt x="8000" y="315677"/>
                </a:cubicBezTo>
                <a:cubicBezTo>
                  <a:pt x="13828" y="320519"/>
                  <a:pt x="9345" y="327692"/>
                  <a:pt x="14366" y="334327"/>
                </a:cubicBezTo>
                <a:cubicBezTo>
                  <a:pt x="19387" y="340961"/>
                  <a:pt x="17863" y="345803"/>
                  <a:pt x="23422" y="350555"/>
                </a:cubicBezTo>
                <a:cubicBezTo>
                  <a:pt x="28981" y="355307"/>
                  <a:pt x="29519" y="357997"/>
                  <a:pt x="27188" y="364184"/>
                </a:cubicBezTo>
                <a:cubicBezTo>
                  <a:pt x="24767" y="370281"/>
                  <a:pt x="32030" y="368667"/>
                  <a:pt x="32209" y="372433"/>
                </a:cubicBezTo>
                <a:cubicBezTo>
                  <a:pt x="32478" y="376199"/>
                  <a:pt x="30595" y="383910"/>
                  <a:pt x="32478" y="387586"/>
                </a:cubicBezTo>
                <a:cubicBezTo>
                  <a:pt x="34361" y="391352"/>
                  <a:pt x="38037" y="387586"/>
                  <a:pt x="46644" y="387317"/>
                </a:cubicBezTo>
                <a:cubicBezTo>
                  <a:pt x="55162" y="387048"/>
                  <a:pt x="53010" y="381758"/>
                  <a:pt x="53279" y="376647"/>
                </a:cubicBezTo>
                <a:cubicBezTo>
                  <a:pt x="53548" y="371626"/>
                  <a:pt x="57852" y="373957"/>
                  <a:pt x="58838" y="370819"/>
                </a:cubicBezTo>
                <a:cubicBezTo>
                  <a:pt x="59915" y="367591"/>
                  <a:pt x="67625" y="366784"/>
                  <a:pt x="73722" y="369474"/>
                </a:cubicBezTo>
                <a:cubicBezTo>
                  <a:pt x="79819" y="372164"/>
                  <a:pt x="83047" y="367591"/>
                  <a:pt x="84123" y="361225"/>
                </a:cubicBezTo>
                <a:cubicBezTo>
                  <a:pt x="85199" y="354859"/>
                  <a:pt x="88606" y="362570"/>
                  <a:pt x="90489" y="363915"/>
                </a:cubicBezTo>
                <a:cubicBezTo>
                  <a:pt x="92372" y="365260"/>
                  <a:pt x="97931" y="354052"/>
                  <a:pt x="100621" y="346879"/>
                </a:cubicBezTo>
                <a:cubicBezTo>
                  <a:pt x="103311" y="339706"/>
                  <a:pt x="100352" y="341051"/>
                  <a:pt x="94255" y="347955"/>
                </a:cubicBezTo>
                <a:cubicBezTo>
                  <a:pt x="88158" y="354859"/>
                  <a:pt x="91565" y="341051"/>
                  <a:pt x="93986" y="335402"/>
                </a:cubicBezTo>
                <a:cubicBezTo>
                  <a:pt x="96407" y="329843"/>
                  <a:pt x="96138" y="313525"/>
                  <a:pt x="96945" y="309849"/>
                </a:cubicBezTo>
                <a:cubicBezTo>
                  <a:pt x="97752" y="306083"/>
                  <a:pt x="99366" y="300524"/>
                  <a:pt x="107077" y="298910"/>
                </a:cubicBezTo>
                <a:cubicBezTo>
                  <a:pt x="114788" y="297296"/>
                  <a:pt x="124920" y="287702"/>
                  <a:pt x="123305" y="283757"/>
                </a:cubicBezTo>
                <a:cubicBezTo>
                  <a:pt x="121692" y="279722"/>
                  <a:pt x="133975" y="273087"/>
                  <a:pt x="133975" y="269142"/>
                </a:cubicBezTo>
                <a:cubicBezTo>
                  <a:pt x="133975" y="265197"/>
                  <a:pt x="121154" y="252913"/>
                  <a:pt x="116940" y="250223"/>
                </a:cubicBezTo>
                <a:cubicBezTo>
                  <a:pt x="112636" y="247534"/>
                  <a:pt x="103311" y="249686"/>
                  <a:pt x="104118" y="246727"/>
                </a:cubicBezTo>
                <a:cubicBezTo>
                  <a:pt x="104925" y="243768"/>
                  <a:pt x="103042" y="232291"/>
                  <a:pt x="101966" y="226463"/>
                </a:cubicBezTo>
                <a:cubicBezTo>
                  <a:pt x="100890" y="220635"/>
                  <a:pt x="108601" y="214448"/>
                  <a:pt x="108601" y="208889"/>
                </a:cubicBezTo>
                <a:cubicBezTo>
                  <a:pt x="108601" y="203330"/>
                  <a:pt x="108332" y="196875"/>
                  <a:pt x="113443" y="194992"/>
                </a:cubicBezTo>
                <a:cubicBezTo>
                  <a:pt x="118464" y="193109"/>
                  <a:pt x="115326" y="188357"/>
                  <a:pt x="121961" y="186743"/>
                </a:cubicBezTo>
                <a:cubicBezTo>
                  <a:pt x="128595" y="185129"/>
                  <a:pt x="127251" y="175535"/>
                  <a:pt x="134513" y="172576"/>
                </a:cubicBezTo>
                <a:cubicBezTo>
                  <a:pt x="141686" y="169617"/>
                  <a:pt x="142224" y="167196"/>
                  <a:pt x="151549" y="162713"/>
                </a:cubicBezTo>
                <a:cubicBezTo>
                  <a:pt x="160874" y="158140"/>
                  <a:pt x="176565" y="147471"/>
                  <a:pt x="179255" y="141912"/>
                </a:cubicBezTo>
                <a:cubicBezTo>
                  <a:pt x="181945" y="136353"/>
                  <a:pt x="169661" y="130435"/>
                  <a:pt x="177372" y="124607"/>
                </a:cubicBezTo>
                <a:cubicBezTo>
                  <a:pt x="185083" y="118779"/>
                  <a:pt x="178717" y="112054"/>
                  <a:pt x="184276" y="109992"/>
                </a:cubicBezTo>
                <a:cubicBezTo>
                  <a:pt x="189835" y="107840"/>
                  <a:pt x="191987" y="104971"/>
                  <a:pt x="196022" y="100667"/>
                </a:cubicBezTo>
                <a:cubicBezTo>
                  <a:pt x="200056" y="96363"/>
                  <a:pt x="205346" y="100398"/>
                  <a:pt x="214940" y="98784"/>
                </a:cubicBezTo>
                <a:cubicBezTo>
                  <a:pt x="218437" y="98157"/>
                  <a:pt x="221665" y="98515"/>
                  <a:pt x="224713" y="99232"/>
                </a:cubicBezTo>
                <a:cubicBezTo>
                  <a:pt x="224265" y="95018"/>
                  <a:pt x="223368" y="91522"/>
                  <a:pt x="222203" y="90356"/>
                </a:cubicBezTo>
                <a:close/>
                <a:moveTo>
                  <a:pt x="132272" y="324464"/>
                </a:moveTo>
                <a:cubicBezTo>
                  <a:pt x="122140" y="324733"/>
                  <a:pt x="117388" y="344638"/>
                  <a:pt x="119988" y="347955"/>
                </a:cubicBezTo>
                <a:cubicBezTo>
                  <a:pt x="122140" y="350645"/>
                  <a:pt x="142404" y="324195"/>
                  <a:pt x="132272" y="324464"/>
                </a:cubicBezTo>
                <a:close/>
              </a:path>
            </a:pathLst>
          </a:custGeom>
          <a:solidFill>
            <a:srgbClr val="00B0F0"/>
          </a:solidFill>
          <a:ln w="2239" cap="flat">
            <a:noFill/>
            <a:prstDash val="solid"/>
            <a:miter/>
          </a:ln>
        </p:spPr>
        <p:txBody>
          <a:bodyPr rtlCol="0" anchor="ctr"/>
          <a:lstStyle/>
          <a:p>
            <a:endParaRPr lang="es-PA"/>
          </a:p>
        </p:txBody>
      </p:sp>
      <p:sp>
        <p:nvSpPr>
          <p:cNvPr id="152" name="Freeform: Shape 151">
            <a:extLst>
              <a:ext uri="{FF2B5EF4-FFF2-40B4-BE49-F238E27FC236}">
                <a16:creationId xmlns:a16="http://schemas.microsoft.com/office/drawing/2014/main" id="{CE397F92-2A1C-2D07-30B9-A4AC0E99CD2D}"/>
              </a:ext>
            </a:extLst>
          </p:cNvPr>
          <p:cNvSpPr/>
          <p:nvPr/>
        </p:nvSpPr>
        <p:spPr>
          <a:xfrm>
            <a:off x="5734763" y="2022667"/>
            <a:ext cx="119667" cy="59229"/>
          </a:xfrm>
          <a:custGeom>
            <a:avLst/>
            <a:gdLst>
              <a:gd name="connsiteX0" fmla="*/ 103483 w 108717"/>
              <a:gd name="connsiteY0" fmla="*/ 13731 h 53809"/>
              <a:gd name="connsiteX1" fmla="*/ 107160 w 108717"/>
              <a:gd name="connsiteY1" fmla="*/ 1896 h 53809"/>
              <a:gd name="connsiteX2" fmla="*/ 103214 w 108717"/>
              <a:gd name="connsiteY2" fmla="*/ 3778 h 53809"/>
              <a:gd name="connsiteX3" fmla="*/ 69053 w 108717"/>
              <a:gd name="connsiteY3" fmla="*/ 282 h 53809"/>
              <a:gd name="connsiteX4" fmla="*/ 35430 w 108717"/>
              <a:gd name="connsiteY4" fmla="*/ 6917 h 53809"/>
              <a:gd name="connsiteX5" fmla="*/ 24491 w 108717"/>
              <a:gd name="connsiteY5" fmla="*/ 17317 h 53809"/>
              <a:gd name="connsiteX6" fmla="*/ 28257 w 108717"/>
              <a:gd name="connsiteY6" fmla="*/ 28794 h 53809"/>
              <a:gd name="connsiteX7" fmla="*/ 38927 w 108717"/>
              <a:gd name="connsiteY7" fmla="*/ 34891 h 53809"/>
              <a:gd name="connsiteX8" fmla="*/ 42603 w 108717"/>
              <a:gd name="connsiteY8" fmla="*/ 42064 h 53809"/>
              <a:gd name="connsiteX9" fmla="*/ 42423 w 108717"/>
              <a:gd name="connsiteY9" fmla="*/ 42333 h 53809"/>
              <a:gd name="connsiteX10" fmla="*/ 61880 w 108717"/>
              <a:gd name="connsiteY10" fmla="*/ 42064 h 53809"/>
              <a:gd name="connsiteX11" fmla="*/ 79992 w 108717"/>
              <a:gd name="connsiteY11" fmla="*/ 52734 h 53809"/>
              <a:gd name="connsiteX12" fmla="*/ 97207 w 108717"/>
              <a:gd name="connsiteY12" fmla="*/ 53810 h 53809"/>
              <a:gd name="connsiteX13" fmla="*/ 97835 w 108717"/>
              <a:gd name="connsiteY13" fmla="*/ 48789 h 53809"/>
              <a:gd name="connsiteX14" fmla="*/ 102676 w 108717"/>
              <a:gd name="connsiteY14" fmla="*/ 42781 h 53809"/>
              <a:gd name="connsiteX15" fmla="*/ 98642 w 108717"/>
              <a:gd name="connsiteY15" fmla="*/ 33188 h 53809"/>
              <a:gd name="connsiteX16" fmla="*/ 97476 w 108717"/>
              <a:gd name="connsiteY16" fmla="*/ 22787 h 53809"/>
              <a:gd name="connsiteX17" fmla="*/ 103483 w 108717"/>
              <a:gd name="connsiteY17" fmla="*/ 13552 h 53809"/>
              <a:gd name="connsiteX18" fmla="*/ 9159 w 108717"/>
              <a:gd name="connsiteY18" fmla="*/ 26642 h 53809"/>
              <a:gd name="connsiteX19" fmla="*/ 1986 w 108717"/>
              <a:gd name="connsiteY19" fmla="*/ 42333 h 53809"/>
              <a:gd name="connsiteX20" fmla="*/ 20636 w 108717"/>
              <a:gd name="connsiteY20" fmla="*/ 30049 h 53809"/>
              <a:gd name="connsiteX21" fmla="*/ 9159 w 108717"/>
              <a:gd name="connsiteY21" fmla="*/ 26553 h 53809"/>
              <a:gd name="connsiteX22" fmla="*/ 17139 w 108717"/>
              <a:gd name="connsiteY22" fmla="*/ 18931 h 53809"/>
              <a:gd name="connsiteX23" fmla="*/ 5662 w 108717"/>
              <a:gd name="connsiteY23" fmla="*/ 20276 h 53809"/>
              <a:gd name="connsiteX24" fmla="*/ 17139 w 108717"/>
              <a:gd name="connsiteY24" fmla="*/ 18931 h 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717" h="53809">
                <a:moveTo>
                  <a:pt x="103483" y="13731"/>
                </a:moveTo>
                <a:cubicBezTo>
                  <a:pt x="105725" y="8979"/>
                  <a:pt x="111463" y="8172"/>
                  <a:pt x="107160" y="1896"/>
                </a:cubicBezTo>
                <a:cubicBezTo>
                  <a:pt x="106353" y="2613"/>
                  <a:pt x="105187" y="3240"/>
                  <a:pt x="103214" y="3778"/>
                </a:cubicBezTo>
                <a:cubicBezTo>
                  <a:pt x="95504" y="5930"/>
                  <a:pt x="78647" y="-1512"/>
                  <a:pt x="69053" y="282"/>
                </a:cubicBezTo>
                <a:cubicBezTo>
                  <a:pt x="59459" y="2164"/>
                  <a:pt x="40003" y="2164"/>
                  <a:pt x="35430" y="6917"/>
                </a:cubicBezTo>
                <a:cubicBezTo>
                  <a:pt x="30857" y="11758"/>
                  <a:pt x="19470" y="13014"/>
                  <a:pt x="24491" y="17317"/>
                </a:cubicBezTo>
                <a:cubicBezTo>
                  <a:pt x="29602" y="21621"/>
                  <a:pt x="24491" y="23683"/>
                  <a:pt x="28257" y="28794"/>
                </a:cubicBezTo>
                <a:cubicBezTo>
                  <a:pt x="32023" y="33815"/>
                  <a:pt x="33816" y="35967"/>
                  <a:pt x="38927" y="34891"/>
                </a:cubicBezTo>
                <a:cubicBezTo>
                  <a:pt x="44037" y="33815"/>
                  <a:pt x="47982" y="36505"/>
                  <a:pt x="42603" y="42064"/>
                </a:cubicBezTo>
                <a:cubicBezTo>
                  <a:pt x="42603" y="42154"/>
                  <a:pt x="42513" y="42243"/>
                  <a:pt x="42423" y="42333"/>
                </a:cubicBezTo>
                <a:cubicBezTo>
                  <a:pt x="50942" y="41526"/>
                  <a:pt x="60446" y="40988"/>
                  <a:pt x="61880" y="42064"/>
                </a:cubicBezTo>
                <a:cubicBezTo>
                  <a:pt x="64032" y="43678"/>
                  <a:pt x="76764" y="53810"/>
                  <a:pt x="79992" y="52734"/>
                </a:cubicBezTo>
                <a:cubicBezTo>
                  <a:pt x="81965" y="52106"/>
                  <a:pt x="90662" y="53003"/>
                  <a:pt x="97207" y="53810"/>
                </a:cubicBezTo>
                <a:cubicBezTo>
                  <a:pt x="96490" y="51837"/>
                  <a:pt x="96490" y="49954"/>
                  <a:pt x="97835" y="48789"/>
                </a:cubicBezTo>
                <a:cubicBezTo>
                  <a:pt x="100256" y="46816"/>
                  <a:pt x="105456" y="46816"/>
                  <a:pt x="102676" y="42781"/>
                </a:cubicBezTo>
                <a:cubicBezTo>
                  <a:pt x="99897" y="38747"/>
                  <a:pt x="99090" y="38029"/>
                  <a:pt x="98642" y="33188"/>
                </a:cubicBezTo>
                <a:cubicBezTo>
                  <a:pt x="98283" y="28435"/>
                  <a:pt x="97028" y="26015"/>
                  <a:pt x="97476" y="22787"/>
                </a:cubicBezTo>
                <a:cubicBezTo>
                  <a:pt x="97835" y="19559"/>
                  <a:pt x="101063" y="18752"/>
                  <a:pt x="103483" y="13552"/>
                </a:cubicBezTo>
                <a:close/>
                <a:moveTo>
                  <a:pt x="9159" y="26642"/>
                </a:moveTo>
                <a:cubicBezTo>
                  <a:pt x="-435" y="29332"/>
                  <a:pt x="-1870" y="42602"/>
                  <a:pt x="1986" y="42333"/>
                </a:cubicBezTo>
                <a:cubicBezTo>
                  <a:pt x="6738" y="42064"/>
                  <a:pt x="17677" y="33008"/>
                  <a:pt x="20636" y="30049"/>
                </a:cubicBezTo>
                <a:cubicBezTo>
                  <a:pt x="23594" y="27091"/>
                  <a:pt x="18753" y="23952"/>
                  <a:pt x="9159" y="26553"/>
                </a:cubicBezTo>
                <a:close/>
                <a:moveTo>
                  <a:pt x="17139" y="18931"/>
                </a:moveTo>
                <a:cubicBezTo>
                  <a:pt x="19291" y="14896"/>
                  <a:pt x="1717" y="16690"/>
                  <a:pt x="5662" y="20276"/>
                </a:cubicBezTo>
                <a:cubicBezTo>
                  <a:pt x="8621" y="22966"/>
                  <a:pt x="14987" y="22966"/>
                  <a:pt x="17139" y="18931"/>
                </a:cubicBezTo>
                <a:close/>
              </a:path>
            </a:pathLst>
          </a:custGeom>
          <a:solidFill>
            <a:srgbClr val="00B0F0"/>
          </a:solidFill>
          <a:ln w="2239" cap="flat">
            <a:noFill/>
            <a:prstDash val="solid"/>
            <a:miter/>
          </a:ln>
        </p:spPr>
        <p:txBody>
          <a:bodyPr rtlCol="0" anchor="ctr"/>
          <a:lstStyle/>
          <a:p>
            <a:endParaRPr lang="es-PA"/>
          </a:p>
        </p:txBody>
      </p:sp>
      <p:sp>
        <p:nvSpPr>
          <p:cNvPr id="153" name="Freeform: Shape 152">
            <a:extLst>
              <a:ext uri="{FF2B5EF4-FFF2-40B4-BE49-F238E27FC236}">
                <a16:creationId xmlns:a16="http://schemas.microsoft.com/office/drawing/2014/main" id="{12024749-384B-3787-6480-D3D895E9544B}"/>
              </a:ext>
            </a:extLst>
          </p:cNvPr>
          <p:cNvSpPr/>
          <p:nvPr/>
        </p:nvSpPr>
        <p:spPr>
          <a:xfrm>
            <a:off x="5962462" y="3285932"/>
            <a:ext cx="159685" cy="193652"/>
          </a:xfrm>
          <a:custGeom>
            <a:avLst/>
            <a:gdLst>
              <a:gd name="connsiteX0" fmla="*/ 128127 w 145073"/>
              <a:gd name="connsiteY0" fmla="*/ 40005 h 175932"/>
              <a:gd name="connsiteX1" fmla="*/ 136466 w 145073"/>
              <a:gd name="connsiteY1" fmla="*/ 27093 h 175932"/>
              <a:gd name="connsiteX2" fmla="*/ 145073 w 145073"/>
              <a:gd name="connsiteY2" fmla="*/ 14451 h 175932"/>
              <a:gd name="connsiteX3" fmla="*/ 136107 w 145073"/>
              <a:gd name="connsiteY3" fmla="*/ 16962 h 175932"/>
              <a:gd name="connsiteX4" fmla="*/ 127320 w 145073"/>
              <a:gd name="connsiteY4" fmla="*/ 13375 h 175932"/>
              <a:gd name="connsiteX5" fmla="*/ 111719 w 145073"/>
              <a:gd name="connsiteY5" fmla="*/ 16603 h 175932"/>
              <a:gd name="connsiteX6" fmla="*/ 99704 w 145073"/>
              <a:gd name="connsiteY6" fmla="*/ 26197 h 175932"/>
              <a:gd name="connsiteX7" fmla="*/ 78903 w 145073"/>
              <a:gd name="connsiteY7" fmla="*/ 22610 h 175932"/>
              <a:gd name="connsiteX8" fmla="*/ 58101 w 145073"/>
              <a:gd name="connsiteY8" fmla="*/ 10596 h 175932"/>
              <a:gd name="connsiteX9" fmla="*/ 39720 w 145073"/>
              <a:gd name="connsiteY9" fmla="*/ 7009 h 175932"/>
              <a:gd name="connsiteX10" fmla="*/ 29320 w 145073"/>
              <a:gd name="connsiteY10" fmla="*/ 1809 h 175932"/>
              <a:gd name="connsiteX11" fmla="*/ 18470 w 145073"/>
              <a:gd name="connsiteY11" fmla="*/ 643 h 175932"/>
              <a:gd name="connsiteX12" fmla="*/ 4124 w 145073"/>
              <a:gd name="connsiteY12" fmla="*/ 10237 h 175932"/>
              <a:gd name="connsiteX13" fmla="*/ 1793 w 145073"/>
              <a:gd name="connsiteY13" fmla="*/ 13196 h 175932"/>
              <a:gd name="connsiteX14" fmla="*/ 10042 w 145073"/>
              <a:gd name="connsiteY14" fmla="*/ 20638 h 175932"/>
              <a:gd name="connsiteX15" fmla="*/ 11925 w 145073"/>
              <a:gd name="connsiteY15" fmla="*/ 33549 h 175932"/>
              <a:gd name="connsiteX16" fmla="*/ 19277 w 145073"/>
              <a:gd name="connsiteY16" fmla="*/ 40005 h 175932"/>
              <a:gd name="connsiteX17" fmla="*/ 18381 w 145073"/>
              <a:gd name="connsiteY17" fmla="*/ 54799 h 175932"/>
              <a:gd name="connsiteX18" fmla="*/ 6366 w 145073"/>
              <a:gd name="connsiteY18" fmla="*/ 76049 h 175932"/>
              <a:gd name="connsiteX19" fmla="*/ 986 w 145073"/>
              <a:gd name="connsiteY19" fmla="*/ 87257 h 175932"/>
              <a:gd name="connsiteX20" fmla="*/ 12911 w 145073"/>
              <a:gd name="connsiteY20" fmla="*/ 93802 h 175932"/>
              <a:gd name="connsiteX21" fmla="*/ 90 w 145073"/>
              <a:gd name="connsiteY21" fmla="*/ 105368 h 175932"/>
              <a:gd name="connsiteX22" fmla="*/ 0 w 145073"/>
              <a:gd name="connsiteY22" fmla="*/ 107162 h 175932"/>
              <a:gd name="connsiteX23" fmla="*/ 68143 w 145073"/>
              <a:gd name="connsiteY23" fmla="*/ 143295 h 175932"/>
              <a:gd name="connsiteX24" fmla="*/ 67247 w 145073"/>
              <a:gd name="connsiteY24" fmla="*/ 154413 h 175932"/>
              <a:gd name="connsiteX25" fmla="*/ 97463 w 145073"/>
              <a:gd name="connsiteY25" fmla="*/ 175932 h 175932"/>
              <a:gd name="connsiteX26" fmla="*/ 115126 w 145073"/>
              <a:gd name="connsiteY26" fmla="*/ 136660 h 175932"/>
              <a:gd name="connsiteX27" fmla="*/ 126603 w 145073"/>
              <a:gd name="connsiteY27" fmla="*/ 127336 h 175932"/>
              <a:gd name="connsiteX28" fmla="*/ 136466 w 145073"/>
              <a:gd name="connsiteY28" fmla="*/ 120970 h 175932"/>
              <a:gd name="connsiteX29" fmla="*/ 137990 w 145073"/>
              <a:gd name="connsiteY29" fmla="*/ 118818 h 175932"/>
              <a:gd name="connsiteX30" fmla="*/ 129024 w 145073"/>
              <a:gd name="connsiteY30" fmla="*/ 104651 h 175932"/>
              <a:gd name="connsiteX31" fmla="*/ 128127 w 145073"/>
              <a:gd name="connsiteY31" fmla="*/ 40094 h 1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073" h="175932">
                <a:moveTo>
                  <a:pt x="128127" y="40005"/>
                </a:moveTo>
                <a:lnTo>
                  <a:pt x="136466" y="27093"/>
                </a:lnTo>
                <a:lnTo>
                  <a:pt x="145073" y="14451"/>
                </a:lnTo>
                <a:cubicBezTo>
                  <a:pt x="141039" y="15348"/>
                  <a:pt x="137362" y="16334"/>
                  <a:pt x="136107" y="16962"/>
                </a:cubicBezTo>
                <a:cubicBezTo>
                  <a:pt x="132879" y="18575"/>
                  <a:pt x="128486" y="16155"/>
                  <a:pt x="127320" y="13375"/>
                </a:cubicBezTo>
                <a:cubicBezTo>
                  <a:pt x="126155" y="10596"/>
                  <a:pt x="118085" y="13016"/>
                  <a:pt x="111719" y="16603"/>
                </a:cubicBezTo>
                <a:cubicBezTo>
                  <a:pt x="105353" y="20189"/>
                  <a:pt x="102125" y="27811"/>
                  <a:pt x="99704" y="26197"/>
                </a:cubicBezTo>
                <a:cubicBezTo>
                  <a:pt x="97283" y="24583"/>
                  <a:pt x="82937" y="22610"/>
                  <a:pt x="78903" y="22610"/>
                </a:cubicBezTo>
                <a:cubicBezTo>
                  <a:pt x="74868" y="22610"/>
                  <a:pt x="62136" y="14182"/>
                  <a:pt x="58101" y="10596"/>
                </a:cubicBezTo>
                <a:cubicBezTo>
                  <a:pt x="54066" y="7009"/>
                  <a:pt x="42500" y="8623"/>
                  <a:pt x="39720" y="7009"/>
                </a:cubicBezTo>
                <a:cubicBezTo>
                  <a:pt x="36941" y="5395"/>
                  <a:pt x="31292" y="4229"/>
                  <a:pt x="29320" y="1809"/>
                </a:cubicBezTo>
                <a:cubicBezTo>
                  <a:pt x="27347" y="-612"/>
                  <a:pt x="22505" y="-164"/>
                  <a:pt x="18470" y="643"/>
                </a:cubicBezTo>
                <a:cubicBezTo>
                  <a:pt x="14436" y="1450"/>
                  <a:pt x="4842" y="7009"/>
                  <a:pt x="4124" y="10237"/>
                </a:cubicBezTo>
                <a:cubicBezTo>
                  <a:pt x="3855" y="11223"/>
                  <a:pt x="2959" y="12209"/>
                  <a:pt x="1793" y="13196"/>
                </a:cubicBezTo>
                <a:lnTo>
                  <a:pt x="10042" y="20638"/>
                </a:lnTo>
                <a:lnTo>
                  <a:pt x="11925" y="33549"/>
                </a:lnTo>
                <a:lnTo>
                  <a:pt x="19277" y="40005"/>
                </a:lnTo>
                <a:cubicBezTo>
                  <a:pt x="19277" y="40005"/>
                  <a:pt x="19277" y="47357"/>
                  <a:pt x="18381" y="54799"/>
                </a:cubicBezTo>
                <a:cubicBezTo>
                  <a:pt x="17484" y="62151"/>
                  <a:pt x="11029" y="71386"/>
                  <a:pt x="6366" y="76049"/>
                </a:cubicBezTo>
                <a:cubicBezTo>
                  <a:pt x="5021" y="77394"/>
                  <a:pt x="3048" y="81787"/>
                  <a:pt x="986" y="87257"/>
                </a:cubicBezTo>
                <a:cubicBezTo>
                  <a:pt x="8070" y="89050"/>
                  <a:pt x="13270" y="91740"/>
                  <a:pt x="12911" y="93802"/>
                </a:cubicBezTo>
                <a:cubicBezTo>
                  <a:pt x="12104" y="98195"/>
                  <a:pt x="90" y="96223"/>
                  <a:pt x="90" y="105368"/>
                </a:cubicBezTo>
                <a:cubicBezTo>
                  <a:pt x="90" y="105996"/>
                  <a:pt x="90" y="106624"/>
                  <a:pt x="0" y="107162"/>
                </a:cubicBezTo>
                <a:lnTo>
                  <a:pt x="68143" y="143295"/>
                </a:lnTo>
                <a:lnTo>
                  <a:pt x="67247" y="154413"/>
                </a:lnTo>
                <a:cubicBezTo>
                  <a:pt x="67247" y="154413"/>
                  <a:pt x="82579" y="165621"/>
                  <a:pt x="97463" y="175932"/>
                </a:cubicBezTo>
                <a:cubicBezTo>
                  <a:pt x="104098" y="159076"/>
                  <a:pt x="112795" y="140247"/>
                  <a:pt x="115126" y="136660"/>
                </a:cubicBezTo>
                <a:cubicBezTo>
                  <a:pt x="119161" y="130563"/>
                  <a:pt x="123106" y="131639"/>
                  <a:pt x="126603" y="127336"/>
                </a:cubicBezTo>
                <a:cubicBezTo>
                  <a:pt x="130100" y="123032"/>
                  <a:pt x="131086" y="129487"/>
                  <a:pt x="136466" y="120970"/>
                </a:cubicBezTo>
                <a:cubicBezTo>
                  <a:pt x="136914" y="120342"/>
                  <a:pt x="137452" y="119535"/>
                  <a:pt x="137990" y="118818"/>
                </a:cubicBezTo>
                <a:lnTo>
                  <a:pt x="129024" y="104651"/>
                </a:lnTo>
                <a:lnTo>
                  <a:pt x="128127" y="40094"/>
                </a:lnTo>
                <a:close/>
              </a:path>
            </a:pathLst>
          </a:custGeom>
          <a:solidFill>
            <a:schemeClr val="bg1">
              <a:lumMod val="85000"/>
            </a:schemeClr>
          </a:solidFill>
          <a:ln w="2239" cap="flat">
            <a:noFill/>
            <a:prstDash val="solid"/>
            <a:miter/>
          </a:ln>
        </p:spPr>
        <p:txBody>
          <a:bodyPr rtlCol="0" anchor="ctr"/>
          <a:lstStyle/>
          <a:p>
            <a:endParaRPr lang="es-PA"/>
          </a:p>
        </p:txBody>
      </p:sp>
      <p:sp>
        <p:nvSpPr>
          <p:cNvPr id="154" name="Freeform: Shape 153">
            <a:extLst>
              <a:ext uri="{FF2B5EF4-FFF2-40B4-BE49-F238E27FC236}">
                <a16:creationId xmlns:a16="http://schemas.microsoft.com/office/drawing/2014/main" id="{164E3938-4E76-D2F1-CD80-4FF5472DEF6E}"/>
              </a:ext>
            </a:extLst>
          </p:cNvPr>
          <p:cNvSpPr/>
          <p:nvPr/>
        </p:nvSpPr>
        <p:spPr>
          <a:xfrm>
            <a:off x="5875119" y="3300457"/>
            <a:ext cx="108463" cy="111708"/>
          </a:xfrm>
          <a:custGeom>
            <a:avLst/>
            <a:gdLst>
              <a:gd name="connsiteX0" fmla="*/ 91276 w 98538"/>
              <a:gd name="connsiteY0" fmla="*/ 20353 h 101486"/>
              <a:gd name="connsiteX1" fmla="*/ 89393 w 98538"/>
              <a:gd name="connsiteY1" fmla="*/ 7442 h 101486"/>
              <a:gd name="connsiteX2" fmla="*/ 81144 w 98538"/>
              <a:gd name="connsiteY2" fmla="*/ 0 h 101486"/>
              <a:gd name="connsiteX3" fmla="*/ 75047 w 98538"/>
              <a:gd name="connsiteY3" fmla="*/ 5828 h 101486"/>
              <a:gd name="connsiteX4" fmla="*/ 63840 w 98538"/>
              <a:gd name="connsiteY4" fmla="*/ 6635 h 101486"/>
              <a:gd name="connsiteX5" fmla="*/ 50659 w 98538"/>
              <a:gd name="connsiteY5" fmla="*/ 11029 h 101486"/>
              <a:gd name="connsiteX6" fmla="*/ 39452 w 98538"/>
              <a:gd name="connsiteY6" fmla="*/ 6994 h 101486"/>
              <a:gd name="connsiteX7" fmla="*/ 25823 w 98538"/>
              <a:gd name="connsiteY7" fmla="*/ 11029 h 101486"/>
              <a:gd name="connsiteX8" fmla="*/ 24209 w 98538"/>
              <a:gd name="connsiteY8" fmla="*/ 26630 h 101486"/>
              <a:gd name="connsiteX9" fmla="*/ 30216 w 98538"/>
              <a:gd name="connsiteY9" fmla="*/ 35417 h 101486"/>
              <a:gd name="connsiteX10" fmla="*/ 25016 w 98538"/>
              <a:gd name="connsiteY10" fmla="*/ 44652 h 101486"/>
              <a:gd name="connsiteX11" fmla="*/ 17394 w 98538"/>
              <a:gd name="connsiteY11" fmla="*/ 49852 h 101486"/>
              <a:gd name="connsiteX12" fmla="*/ 10580 w 98538"/>
              <a:gd name="connsiteY12" fmla="*/ 59805 h 101486"/>
              <a:gd name="connsiteX13" fmla="*/ 6187 w 98538"/>
              <a:gd name="connsiteY13" fmla="*/ 72626 h 101486"/>
              <a:gd name="connsiteX14" fmla="*/ 2959 w 98538"/>
              <a:gd name="connsiteY14" fmla="*/ 88228 h 101486"/>
              <a:gd name="connsiteX15" fmla="*/ 0 w 98538"/>
              <a:gd name="connsiteY15" fmla="*/ 101318 h 101486"/>
              <a:gd name="connsiteX16" fmla="*/ 8966 w 98538"/>
              <a:gd name="connsiteY16" fmla="*/ 99704 h 101486"/>
              <a:gd name="connsiteX17" fmla="*/ 27437 w 98538"/>
              <a:gd name="connsiteY17" fmla="*/ 94145 h 101486"/>
              <a:gd name="connsiteX18" fmla="*/ 42500 w 98538"/>
              <a:gd name="connsiteY18" fmla="*/ 92890 h 101486"/>
              <a:gd name="connsiteX19" fmla="*/ 56218 w 98538"/>
              <a:gd name="connsiteY19" fmla="*/ 73344 h 101486"/>
              <a:gd name="connsiteX20" fmla="*/ 80248 w 98538"/>
              <a:gd name="connsiteY20" fmla="*/ 73971 h 101486"/>
              <a:gd name="connsiteX21" fmla="*/ 85627 w 98538"/>
              <a:gd name="connsiteY21" fmla="*/ 62763 h 101486"/>
              <a:gd name="connsiteX22" fmla="*/ 97642 w 98538"/>
              <a:gd name="connsiteY22" fmla="*/ 41514 h 101486"/>
              <a:gd name="connsiteX23" fmla="*/ 98539 w 98538"/>
              <a:gd name="connsiteY23" fmla="*/ 26719 h 101486"/>
              <a:gd name="connsiteX24" fmla="*/ 91186 w 98538"/>
              <a:gd name="connsiteY24" fmla="*/ 20264 h 1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538" h="101486">
                <a:moveTo>
                  <a:pt x="91276" y="20353"/>
                </a:moveTo>
                <a:lnTo>
                  <a:pt x="89393" y="7442"/>
                </a:lnTo>
                <a:lnTo>
                  <a:pt x="81144" y="0"/>
                </a:lnTo>
                <a:cubicBezTo>
                  <a:pt x="78723" y="2062"/>
                  <a:pt x="75316" y="3945"/>
                  <a:pt x="75047" y="5828"/>
                </a:cubicBezTo>
                <a:cubicBezTo>
                  <a:pt x="74689" y="8608"/>
                  <a:pt x="67067" y="8249"/>
                  <a:pt x="63840" y="6635"/>
                </a:cubicBezTo>
                <a:cubicBezTo>
                  <a:pt x="60612" y="5021"/>
                  <a:pt x="52273" y="8608"/>
                  <a:pt x="50659" y="11029"/>
                </a:cubicBezTo>
                <a:cubicBezTo>
                  <a:pt x="49045" y="13449"/>
                  <a:pt x="43486" y="6635"/>
                  <a:pt x="39452" y="6994"/>
                </a:cubicBezTo>
                <a:cubicBezTo>
                  <a:pt x="35417" y="7352"/>
                  <a:pt x="25823" y="11029"/>
                  <a:pt x="25823" y="11029"/>
                </a:cubicBezTo>
                <a:cubicBezTo>
                  <a:pt x="25823" y="11029"/>
                  <a:pt x="24209" y="22236"/>
                  <a:pt x="24209" y="26630"/>
                </a:cubicBezTo>
                <a:cubicBezTo>
                  <a:pt x="24209" y="31023"/>
                  <a:pt x="30216" y="31830"/>
                  <a:pt x="30216" y="35417"/>
                </a:cubicBezTo>
                <a:cubicBezTo>
                  <a:pt x="30216" y="39003"/>
                  <a:pt x="25375" y="42231"/>
                  <a:pt x="25016" y="44652"/>
                </a:cubicBezTo>
                <a:cubicBezTo>
                  <a:pt x="24657" y="47073"/>
                  <a:pt x="21429" y="48687"/>
                  <a:pt x="17394" y="49852"/>
                </a:cubicBezTo>
                <a:cubicBezTo>
                  <a:pt x="13360" y="51018"/>
                  <a:pt x="13808" y="57473"/>
                  <a:pt x="10580" y="59805"/>
                </a:cubicBezTo>
                <a:cubicBezTo>
                  <a:pt x="7352" y="62226"/>
                  <a:pt x="8159" y="68233"/>
                  <a:pt x="6187" y="72626"/>
                </a:cubicBezTo>
                <a:cubicBezTo>
                  <a:pt x="4214" y="77020"/>
                  <a:pt x="2959" y="83027"/>
                  <a:pt x="2959" y="88228"/>
                </a:cubicBezTo>
                <a:cubicBezTo>
                  <a:pt x="2959" y="92442"/>
                  <a:pt x="2421" y="98270"/>
                  <a:pt x="0" y="101318"/>
                </a:cubicBezTo>
                <a:cubicBezTo>
                  <a:pt x="5111" y="101856"/>
                  <a:pt x="6456" y="101049"/>
                  <a:pt x="8966" y="99704"/>
                </a:cubicBezTo>
                <a:cubicBezTo>
                  <a:pt x="12642" y="97911"/>
                  <a:pt x="27437" y="94145"/>
                  <a:pt x="27437" y="94145"/>
                </a:cubicBezTo>
                <a:lnTo>
                  <a:pt x="42500" y="92890"/>
                </a:lnTo>
                <a:cubicBezTo>
                  <a:pt x="45817" y="83476"/>
                  <a:pt x="50749" y="74958"/>
                  <a:pt x="56218" y="73344"/>
                </a:cubicBezTo>
                <a:cubicBezTo>
                  <a:pt x="63212" y="71281"/>
                  <a:pt x="72806" y="72088"/>
                  <a:pt x="80248" y="73971"/>
                </a:cubicBezTo>
                <a:cubicBezTo>
                  <a:pt x="82310" y="68502"/>
                  <a:pt x="84193" y="64108"/>
                  <a:pt x="85627" y="62763"/>
                </a:cubicBezTo>
                <a:cubicBezTo>
                  <a:pt x="90290" y="58191"/>
                  <a:pt x="96745" y="48956"/>
                  <a:pt x="97642" y="41514"/>
                </a:cubicBezTo>
                <a:cubicBezTo>
                  <a:pt x="98539" y="34161"/>
                  <a:pt x="98539" y="26719"/>
                  <a:pt x="98539" y="26719"/>
                </a:cubicBezTo>
                <a:lnTo>
                  <a:pt x="91186" y="20264"/>
                </a:lnTo>
                <a:close/>
              </a:path>
            </a:pathLst>
          </a:custGeom>
          <a:solidFill>
            <a:schemeClr val="bg1">
              <a:lumMod val="85000"/>
            </a:schemeClr>
          </a:solidFill>
          <a:ln w="2239" cap="flat">
            <a:noFill/>
            <a:prstDash val="solid"/>
            <a:miter/>
          </a:ln>
        </p:spPr>
        <p:txBody>
          <a:bodyPr rtlCol="0" anchor="ctr"/>
          <a:lstStyle/>
          <a:p>
            <a:endParaRPr lang="es-PA"/>
          </a:p>
        </p:txBody>
      </p:sp>
      <p:sp>
        <p:nvSpPr>
          <p:cNvPr id="155" name="Freeform: Shape 154">
            <a:extLst>
              <a:ext uri="{FF2B5EF4-FFF2-40B4-BE49-F238E27FC236}">
                <a16:creationId xmlns:a16="http://schemas.microsoft.com/office/drawing/2014/main" id="{7B10ECFB-46CD-FD5D-E202-0C9596BC70AF}"/>
              </a:ext>
            </a:extLst>
          </p:cNvPr>
          <p:cNvSpPr/>
          <p:nvPr/>
        </p:nvSpPr>
        <p:spPr>
          <a:xfrm>
            <a:off x="6409540" y="2405511"/>
            <a:ext cx="344689" cy="205577"/>
          </a:xfrm>
          <a:custGeom>
            <a:avLst/>
            <a:gdLst>
              <a:gd name="connsiteX0" fmla="*/ 310679 w 313149"/>
              <a:gd name="connsiteY0" fmla="*/ 104725 h 186766"/>
              <a:gd name="connsiteX1" fmla="*/ 285753 w 313149"/>
              <a:gd name="connsiteY1" fmla="*/ 93338 h 186766"/>
              <a:gd name="connsiteX2" fmla="*/ 271497 w 313149"/>
              <a:gd name="connsiteY2" fmla="*/ 94056 h 186766"/>
              <a:gd name="connsiteX3" fmla="*/ 254371 w 313149"/>
              <a:gd name="connsiteY3" fmla="*/ 89034 h 186766"/>
              <a:gd name="connsiteX4" fmla="*/ 235901 w 313149"/>
              <a:gd name="connsiteY4" fmla="*/ 103291 h 186766"/>
              <a:gd name="connsiteX5" fmla="*/ 227383 w 313149"/>
              <a:gd name="connsiteY5" fmla="*/ 106160 h 186766"/>
              <a:gd name="connsiteX6" fmla="*/ 212410 w 313149"/>
              <a:gd name="connsiteY6" fmla="*/ 96925 h 186766"/>
              <a:gd name="connsiteX7" fmla="*/ 196719 w 313149"/>
              <a:gd name="connsiteY7" fmla="*/ 92621 h 186766"/>
              <a:gd name="connsiteX8" fmla="*/ 186766 w 313149"/>
              <a:gd name="connsiteY8" fmla="*/ 74061 h 186766"/>
              <a:gd name="connsiteX9" fmla="*/ 182463 w 313149"/>
              <a:gd name="connsiteY9" fmla="*/ 57025 h 186766"/>
              <a:gd name="connsiteX10" fmla="*/ 168206 w 313149"/>
              <a:gd name="connsiteY10" fmla="*/ 46355 h 186766"/>
              <a:gd name="connsiteX11" fmla="*/ 131893 w 313149"/>
              <a:gd name="connsiteY11" fmla="*/ 44921 h 186766"/>
              <a:gd name="connsiteX12" fmla="*/ 108402 w 313149"/>
              <a:gd name="connsiteY12" fmla="*/ 46355 h 186766"/>
              <a:gd name="connsiteX13" fmla="*/ 87331 w 313149"/>
              <a:gd name="connsiteY13" fmla="*/ 23312 h 186766"/>
              <a:gd name="connsiteX14" fmla="*/ 82041 w 313149"/>
              <a:gd name="connsiteY14" fmla="*/ 31113 h 186766"/>
              <a:gd name="connsiteX15" fmla="*/ 60163 w 313149"/>
              <a:gd name="connsiteY15" fmla="*/ 27347 h 186766"/>
              <a:gd name="connsiteX16" fmla="*/ 58012 w 313149"/>
              <a:gd name="connsiteY16" fmla="*/ 1793 h 186766"/>
              <a:gd name="connsiteX17" fmla="*/ 50570 w 313149"/>
              <a:gd name="connsiteY17" fmla="*/ 27885 h 186766"/>
              <a:gd name="connsiteX18" fmla="*/ 47970 w 313149"/>
              <a:gd name="connsiteY18" fmla="*/ 0 h 186766"/>
              <a:gd name="connsiteX19" fmla="*/ 2331 w 313149"/>
              <a:gd name="connsiteY19" fmla="*/ 12194 h 186766"/>
              <a:gd name="connsiteX20" fmla="*/ 179 w 313149"/>
              <a:gd name="connsiteY20" fmla="*/ 91904 h 186766"/>
              <a:gd name="connsiteX21" fmla="*/ 0 w 313149"/>
              <a:gd name="connsiteY21" fmla="*/ 92083 h 186766"/>
              <a:gd name="connsiteX22" fmla="*/ 12732 w 313149"/>
              <a:gd name="connsiteY22" fmla="*/ 95131 h 186766"/>
              <a:gd name="connsiteX23" fmla="*/ 19098 w 313149"/>
              <a:gd name="connsiteY23" fmla="*/ 86614 h 186766"/>
              <a:gd name="connsiteX24" fmla="*/ 31920 w 313149"/>
              <a:gd name="connsiteY24" fmla="*/ 77020 h 186766"/>
              <a:gd name="connsiteX25" fmla="*/ 38286 w 313149"/>
              <a:gd name="connsiteY25" fmla="*/ 70116 h 186766"/>
              <a:gd name="connsiteX26" fmla="*/ 45728 w 313149"/>
              <a:gd name="connsiteY26" fmla="*/ 66440 h 186766"/>
              <a:gd name="connsiteX27" fmla="*/ 58550 w 313149"/>
              <a:gd name="connsiteY27" fmla="*/ 69667 h 186766"/>
              <a:gd name="connsiteX28" fmla="*/ 72357 w 313149"/>
              <a:gd name="connsiteY28" fmla="*/ 74509 h 186766"/>
              <a:gd name="connsiteX29" fmla="*/ 78724 w 313149"/>
              <a:gd name="connsiteY29" fmla="*/ 93697 h 186766"/>
              <a:gd name="connsiteX30" fmla="*/ 105353 w 313149"/>
              <a:gd name="connsiteY30" fmla="*/ 96925 h 186766"/>
              <a:gd name="connsiteX31" fmla="*/ 112795 w 313149"/>
              <a:gd name="connsiteY31" fmla="*/ 108670 h 186766"/>
              <a:gd name="connsiteX32" fmla="*/ 120775 w 313149"/>
              <a:gd name="connsiteY32" fmla="*/ 123644 h 186766"/>
              <a:gd name="connsiteX33" fmla="*/ 138886 w 313149"/>
              <a:gd name="connsiteY33" fmla="*/ 137004 h 186766"/>
              <a:gd name="connsiteX34" fmla="*/ 159688 w 313149"/>
              <a:gd name="connsiteY34" fmla="*/ 149287 h 186766"/>
              <a:gd name="connsiteX35" fmla="*/ 178338 w 313149"/>
              <a:gd name="connsiteY35" fmla="*/ 161571 h 186766"/>
              <a:gd name="connsiteX36" fmla="*/ 194298 w 313149"/>
              <a:gd name="connsiteY36" fmla="*/ 166861 h 186766"/>
              <a:gd name="connsiteX37" fmla="*/ 195643 w 313149"/>
              <a:gd name="connsiteY37" fmla="*/ 178696 h 186766"/>
              <a:gd name="connsiteX38" fmla="*/ 197167 w 313149"/>
              <a:gd name="connsiteY38" fmla="*/ 178338 h 186766"/>
              <a:gd name="connsiteX39" fmla="*/ 212141 w 313149"/>
              <a:gd name="connsiteY39" fmla="*/ 183359 h 186766"/>
              <a:gd name="connsiteX40" fmla="*/ 219314 w 313149"/>
              <a:gd name="connsiteY40" fmla="*/ 186766 h 186766"/>
              <a:gd name="connsiteX41" fmla="*/ 226756 w 313149"/>
              <a:gd name="connsiteY41" fmla="*/ 167937 h 186766"/>
              <a:gd name="connsiteX42" fmla="*/ 224603 w 313149"/>
              <a:gd name="connsiteY42" fmla="*/ 151977 h 186766"/>
              <a:gd name="connsiteX43" fmla="*/ 213396 w 313149"/>
              <a:gd name="connsiteY43" fmla="*/ 138169 h 186766"/>
              <a:gd name="connsiteX44" fmla="*/ 230432 w 313149"/>
              <a:gd name="connsiteY44" fmla="*/ 131803 h 186766"/>
              <a:gd name="connsiteX45" fmla="*/ 236260 w 313149"/>
              <a:gd name="connsiteY45" fmla="*/ 121671 h 186766"/>
              <a:gd name="connsiteX46" fmla="*/ 244777 w 313149"/>
              <a:gd name="connsiteY46" fmla="*/ 112078 h 186766"/>
              <a:gd name="connsiteX47" fmla="*/ 258675 w 313149"/>
              <a:gd name="connsiteY47" fmla="*/ 108850 h 186766"/>
              <a:gd name="connsiteX48" fmla="*/ 270959 w 313149"/>
              <a:gd name="connsiteY48" fmla="*/ 106160 h 186766"/>
              <a:gd name="connsiteX49" fmla="*/ 264593 w 313149"/>
              <a:gd name="connsiteY49" fmla="*/ 120954 h 186766"/>
              <a:gd name="connsiteX50" fmla="*/ 285395 w 313149"/>
              <a:gd name="connsiteY50" fmla="*/ 117278 h 186766"/>
              <a:gd name="connsiteX51" fmla="*/ 302431 w 313149"/>
              <a:gd name="connsiteY51" fmla="*/ 114409 h 186766"/>
              <a:gd name="connsiteX52" fmla="*/ 310231 w 313149"/>
              <a:gd name="connsiteY52" fmla="*/ 105174 h 1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3149" h="186766">
                <a:moveTo>
                  <a:pt x="310679" y="104725"/>
                </a:moveTo>
                <a:cubicBezTo>
                  <a:pt x="302161" y="97642"/>
                  <a:pt x="287188" y="89034"/>
                  <a:pt x="285753" y="93338"/>
                </a:cubicBezTo>
                <a:cubicBezTo>
                  <a:pt x="284319" y="97642"/>
                  <a:pt x="275083" y="98270"/>
                  <a:pt x="271497" y="94056"/>
                </a:cubicBezTo>
                <a:cubicBezTo>
                  <a:pt x="267910" y="89752"/>
                  <a:pt x="265131" y="84820"/>
                  <a:pt x="254371" y="89034"/>
                </a:cubicBezTo>
                <a:cubicBezTo>
                  <a:pt x="243701" y="93338"/>
                  <a:pt x="236618" y="98987"/>
                  <a:pt x="235901" y="103291"/>
                </a:cubicBezTo>
                <a:cubicBezTo>
                  <a:pt x="235184" y="107595"/>
                  <a:pt x="228100" y="111809"/>
                  <a:pt x="227383" y="106160"/>
                </a:cubicBezTo>
                <a:cubicBezTo>
                  <a:pt x="226666" y="100422"/>
                  <a:pt x="218148" y="98359"/>
                  <a:pt x="212410" y="96925"/>
                </a:cubicBezTo>
                <a:cubicBezTo>
                  <a:pt x="206671" y="95490"/>
                  <a:pt x="197436" y="98359"/>
                  <a:pt x="196719" y="92621"/>
                </a:cubicBezTo>
                <a:cubicBezTo>
                  <a:pt x="196002" y="86883"/>
                  <a:pt x="187484" y="80517"/>
                  <a:pt x="186766" y="74061"/>
                </a:cubicBezTo>
                <a:cubicBezTo>
                  <a:pt x="186049" y="67695"/>
                  <a:pt x="188201" y="58370"/>
                  <a:pt x="182463" y="57025"/>
                </a:cubicBezTo>
                <a:cubicBezTo>
                  <a:pt x="176724" y="55590"/>
                  <a:pt x="173227" y="46355"/>
                  <a:pt x="168206" y="46355"/>
                </a:cubicBezTo>
                <a:cubicBezTo>
                  <a:pt x="163185" y="46355"/>
                  <a:pt x="135480" y="46355"/>
                  <a:pt x="131893" y="44921"/>
                </a:cubicBezTo>
                <a:cubicBezTo>
                  <a:pt x="128306" y="43486"/>
                  <a:pt x="109836" y="50569"/>
                  <a:pt x="108402" y="46355"/>
                </a:cubicBezTo>
                <a:cubicBezTo>
                  <a:pt x="107236" y="42858"/>
                  <a:pt x="94414" y="29140"/>
                  <a:pt x="87331" y="23312"/>
                </a:cubicBezTo>
                <a:cubicBezTo>
                  <a:pt x="86614" y="26271"/>
                  <a:pt x="84910" y="28961"/>
                  <a:pt x="82041" y="31113"/>
                </a:cubicBezTo>
                <a:cubicBezTo>
                  <a:pt x="68681" y="40707"/>
                  <a:pt x="55949" y="39093"/>
                  <a:pt x="60163" y="27347"/>
                </a:cubicBezTo>
                <a:cubicBezTo>
                  <a:pt x="64467" y="15601"/>
                  <a:pt x="64915" y="1793"/>
                  <a:pt x="58012" y="1793"/>
                </a:cubicBezTo>
                <a:cubicBezTo>
                  <a:pt x="51107" y="1793"/>
                  <a:pt x="55860" y="26361"/>
                  <a:pt x="50570" y="27885"/>
                </a:cubicBezTo>
                <a:cubicBezTo>
                  <a:pt x="45818" y="29320"/>
                  <a:pt x="44024" y="10042"/>
                  <a:pt x="47970" y="0"/>
                </a:cubicBezTo>
                <a:lnTo>
                  <a:pt x="2331" y="12194"/>
                </a:lnTo>
                <a:lnTo>
                  <a:pt x="179" y="91904"/>
                </a:lnTo>
                <a:cubicBezTo>
                  <a:pt x="179" y="91904"/>
                  <a:pt x="90" y="91904"/>
                  <a:pt x="0" y="92083"/>
                </a:cubicBezTo>
                <a:cubicBezTo>
                  <a:pt x="4304" y="94145"/>
                  <a:pt x="9235" y="94773"/>
                  <a:pt x="12732" y="95131"/>
                </a:cubicBezTo>
                <a:cubicBezTo>
                  <a:pt x="19636" y="95669"/>
                  <a:pt x="19098" y="90379"/>
                  <a:pt x="19098" y="86614"/>
                </a:cubicBezTo>
                <a:cubicBezTo>
                  <a:pt x="19098" y="82848"/>
                  <a:pt x="26540" y="76482"/>
                  <a:pt x="31920" y="77020"/>
                </a:cubicBezTo>
                <a:cubicBezTo>
                  <a:pt x="37210" y="77558"/>
                  <a:pt x="36762" y="70116"/>
                  <a:pt x="38286" y="70116"/>
                </a:cubicBezTo>
                <a:cubicBezTo>
                  <a:pt x="39810" y="70116"/>
                  <a:pt x="44114" y="69040"/>
                  <a:pt x="45728" y="66440"/>
                </a:cubicBezTo>
                <a:cubicBezTo>
                  <a:pt x="47342" y="63750"/>
                  <a:pt x="55860" y="66978"/>
                  <a:pt x="58550" y="69667"/>
                </a:cubicBezTo>
                <a:cubicBezTo>
                  <a:pt x="61239" y="72357"/>
                  <a:pt x="67606" y="73433"/>
                  <a:pt x="72357" y="74509"/>
                </a:cubicBezTo>
                <a:cubicBezTo>
                  <a:pt x="77110" y="75585"/>
                  <a:pt x="78724" y="90469"/>
                  <a:pt x="78724" y="93697"/>
                </a:cubicBezTo>
                <a:cubicBezTo>
                  <a:pt x="78724" y="96925"/>
                  <a:pt x="101677" y="96387"/>
                  <a:pt x="105353" y="96925"/>
                </a:cubicBezTo>
                <a:cubicBezTo>
                  <a:pt x="109119" y="97463"/>
                  <a:pt x="109119" y="103829"/>
                  <a:pt x="112795" y="108670"/>
                </a:cubicBezTo>
                <a:cubicBezTo>
                  <a:pt x="116561" y="113512"/>
                  <a:pt x="119161" y="119878"/>
                  <a:pt x="120775" y="123644"/>
                </a:cubicBezTo>
                <a:cubicBezTo>
                  <a:pt x="122389" y="127410"/>
                  <a:pt x="135659" y="132162"/>
                  <a:pt x="138886" y="137004"/>
                </a:cubicBezTo>
                <a:cubicBezTo>
                  <a:pt x="142115" y="141845"/>
                  <a:pt x="152247" y="146598"/>
                  <a:pt x="159688" y="149287"/>
                </a:cubicBezTo>
                <a:cubicBezTo>
                  <a:pt x="167130" y="151977"/>
                  <a:pt x="174124" y="162109"/>
                  <a:pt x="178338" y="161571"/>
                </a:cubicBezTo>
                <a:cubicBezTo>
                  <a:pt x="182642" y="161033"/>
                  <a:pt x="194298" y="166861"/>
                  <a:pt x="194298" y="166861"/>
                </a:cubicBezTo>
                <a:lnTo>
                  <a:pt x="195643" y="178696"/>
                </a:lnTo>
                <a:cubicBezTo>
                  <a:pt x="196181" y="178696"/>
                  <a:pt x="196629" y="178517"/>
                  <a:pt x="197167" y="178338"/>
                </a:cubicBezTo>
                <a:cubicBezTo>
                  <a:pt x="203533" y="176186"/>
                  <a:pt x="207120" y="183359"/>
                  <a:pt x="212141" y="183359"/>
                </a:cubicBezTo>
                <a:cubicBezTo>
                  <a:pt x="214203" y="183359"/>
                  <a:pt x="216803" y="185152"/>
                  <a:pt x="219314" y="186766"/>
                </a:cubicBezTo>
                <a:cubicBezTo>
                  <a:pt x="218955" y="176365"/>
                  <a:pt x="222631" y="171165"/>
                  <a:pt x="226756" y="167937"/>
                </a:cubicBezTo>
                <a:cubicBezTo>
                  <a:pt x="231597" y="164171"/>
                  <a:pt x="223528" y="157805"/>
                  <a:pt x="224603" y="151977"/>
                </a:cubicBezTo>
                <a:cubicBezTo>
                  <a:pt x="225680" y="146149"/>
                  <a:pt x="212320" y="142921"/>
                  <a:pt x="213396" y="138169"/>
                </a:cubicBezTo>
                <a:cubicBezTo>
                  <a:pt x="214472" y="133327"/>
                  <a:pt x="225680" y="133865"/>
                  <a:pt x="230432" y="131803"/>
                </a:cubicBezTo>
                <a:cubicBezTo>
                  <a:pt x="235184" y="129651"/>
                  <a:pt x="231508" y="121671"/>
                  <a:pt x="236260" y="121671"/>
                </a:cubicBezTo>
                <a:cubicBezTo>
                  <a:pt x="241012" y="121671"/>
                  <a:pt x="243164" y="116830"/>
                  <a:pt x="244777" y="112078"/>
                </a:cubicBezTo>
                <a:cubicBezTo>
                  <a:pt x="246392" y="107236"/>
                  <a:pt x="254371" y="112078"/>
                  <a:pt x="258675" y="108850"/>
                </a:cubicBezTo>
                <a:cubicBezTo>
                  <a:pt x="262979" y="105622"/>
                  <a:pt x="269345" y="103560"/>
                  <a:pt x="270959" y="106160"/>
                </a:cubicBezTo>
                <a:cubicBezTo>
                  <a:pt x="272215" y="108222"/>
                  <a:pt x="266924" y="117188"/>
                  <a:pt x="264593" y="120954"/>
                </a:cubicBezTo>
                <a:cubicBezTo>
                  <a:pt x="272035" y="120775"/>
                  <a:pt x="283243" y="119430"/>
                  <a:pt x="285395" y="117278"/>
                </a:cubicBezTo>
                <a:cubicBezTo>
                  <a:pt x="288264" y="114409"/>
                  <a:pt x="298934" y="121582"/>
                  <a:pt x="302431" y="114409"/>
                </a:cubicBezTo>
                <a:cubicBezTo>
                  <a:pt x="306017" y="107326"/>
                  <a:pt x="318838" y="112257"/>
                  <a:pt x="310231" y="10517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56" name="Freeform: Shape 155">
            <a:extLst>
              <a:ext uri="{FF2B5EF4-FFF2-40B4-BE49-F238E27FC236}">
                <a16:creationId xmlns:a16="http://schemas.microsoft.com/office/drawing/2014/main" id="{C641FBC5-E6B4-622C-7F30-2A2213F50D6A}"/>
              </a:ext>
            </a:extLst>
          </p:cNvPr>
          <p:cNvSpPr/>
          <p:nvPr/>
        </p:nvSpPr>
        <p:spPr>
          <a:xfrm>
            <a:off x="5405083" y="1258581"/>
            <a:ext cx="510399" cy="810103"/>
          </a:xfrm>
          <a:custGeom>
            <a:avLst/>
            <a:gdLst>
              <a:gd name="connsiteX0" fmla="*/ 449889 w 463696"/>
              <a:gd name="connsiteY0" fmla="*/ 393546 h 735976"/>
              <a:gd name="connsiteX1" fmla="*/ 441909 w 463696"/>
              <a:gd name="connsiteY1" fmla="*/ 392739 h 735976"/>
              <a:gd name="connsiteX2" fmla="*/ 430163 w 463696"/>
              <a:gd name="connsiteY2" fmla="*/ 383683 h 735976"/>
              <a:gd name="connsiteX3" fmla="*/ 439219 w 463696"/>
              <a:gd name="connsiteY3" fmla="*/ 384490 h 735976"/>
              <a:gd name="connsiteX4" fmla="*/ 451234 w 463696"/>
              <a:gd name="connsiteY4" fmla="*/ 380724 h 735976"/>
              <a:gd name="connsiteX5" fmla="*/ 463518 w 463696"/>
              <a:gd name="connsiteY5" fmla="*/ 375972 h 735976"/>
              <a:gd name="connsiteX6" fmla="*/ 454193 w 463696"/>
              <a:gd name="connsiteY6" fmla="*/ 366916 h 735976"/>
              <a:gd name="connsiteX7" fmla="*/ 440564 w 463696"/>
              <a:gd name="connsiteY7" fmla="*/ 362433 h 735976"/>
              <a:gd name="connsiteX8" fmla="*/ 430970 w 463696"/>
              <a:gd name="connsiteY8" fmla="*/ 357860 h 735976"/>
              <a:gd name="connsiteX9" fmla="*/ 416894 w 463696"/>
              <a:gd name="connsiteY9" fmla="*/ 367454 h 735976"/>
              <a:gd name="connsiteX10" fmla="*/ 412590 w 463696"/>
              <a:gd name="connsiteY10" fmla="*/ 369068 h 735976"/>
              <a:gd name="connsiteX11" fmla="*/ 414742 w 463696"/>
              <a:gd name="connsiteY11" fmla="*/ 358936 h 735976"/>
              <a:gd name="connsiteX12" fmla="*/ 407300 w 463696"/>
              <a:gd name="connsiteY12" fmla="*/ 348805 h 735976"/>
              <a:gd name="connsiteX13" fmla="*/ 396092 w 463696"/>
              <a:gd name="connsiteY13" fmla="*/ 358936 h 735976"/>
              <a:gd name="connsiteX14" fmla="*/ 385422 w 463696"/>
              <a:gd name="connsiteY14" fmla="*/ 373103 h 735976"/>
              <a:gd name="connsiteX15" fmla="*/ 385691 w 463696"/>
              <a:gd name="connsiteY15" fmla="*/ 357950 h 735976"/>
              <a:gd name="connsiteX16" fmla="*/ 374214 w 463696"/>
              <a:gd name="connsiteY16" fmla="*/ 364047 h 735976"/>
              <a:gd name="connsiteX17" fmla="*/ 356910 w 463696"/>
              <a:gd name="connsiteY17" fmla="*/ 381083 h 735976"/>
              <a:gd name="connsiteX18" fmla="*/ 360137 w 463696"/>
              <a:gd name="connsiteY18" fmla="*/ 369606 h 735976"/>
              <a:gd name="connsiteX19" fmla="*/ 371883 w 463696"/>
              <a:gd name="connsiteY19" fmla="*/ 355709 h 735976"/>
              <a:gd name="connsiteX20" fmla="*/ 369731 w 463696"/>
              <a:gd name="connsiteY20" fmla="*/ 348805 h 735976"/>
              <a:gd name="connsiteX21" fmla="*/ 359868 w 463696"/>
              <a:gd name="connsiteY21" fmla="*/ 356784 h 735976"/>
              <a:gd name="connsiteX22" fmla="*/ 347047 w 463696"/>
              <a:gd name="connsiteY22" fmla="*/ 355171 h 735976"/>
              <a:gd name="connsiteX23" fmla="*/ 343819 w 463696"/>
              <a:gd name="connsiteY23" fmla="*/ 362075 h 735976"/>
              <a:gd name="connsiteX24" fmla="*/ 339784 w 463696"/>
              <a:gd name="connsiteY24" fmla="*/ 364764 h 735976"/>
              <a:gd name="connsiteX25" fmla="*/ 327232 w 463696"/>
              <a:gd name="connsiteY25" fmla="*/ 369068 h 735976"/>
              <a:gd name="connsiteX26" fmla="*/ 322928 w 463696"/>
              <a:gd name="connsiteY26" fmla="*/ 375972 h 735976"/>
              <a:gd name="connsiteX27" fmla="*/ 321045 w 463696"/>
              <a:gd name="connsiteY27" fmla="*/ 386373 h 735976"/>
              <a:gd name="connsiteX28" fmla="*/ 314410 w 463696"/>
              <a:gd name="connsiteY28" fmla="*/ 374627 h 735976"/>
              <a:gd name="connsiteX29" fmla="*/ 318086 w 463696"/>
              <a:gd name="connsiteY29" fmla="*/ 367723 h 735976"/>
              <a:gd name="connsiteX30" fmla="*/ 327680 w 463696"/>
              <a:gd name="connsiteY30" fmla="*/ 358398 h 735976"/>
              <a:gd name="connsiteX31" fmla="*/ 321314 w 463696"/>
              <a:gd name="connsiteY31" fmla="*/ 360012 h 735976"/>
              <a:gd name="connsiteX32" fmla="*/ 306699 w 463696"/>
              <a:gd name="connsiteY32" fmla="*/ 362971 h 735976"/>
              <a:gd name="connsiteX33" fmla="*/ 307775 w 463696"/>
              <a:gd name="connsiteY33" fmla="*/ 374986 h 735976"/>
              <a:gd name="connsiteX34" fmla="*/ 302664 w 463696"/>
              <a:gd name="connsiteY34" fmla="*/ 378752 h 735976"/>
              <a:gd name="connsiteX35" fmla="*/ 289035 w 463696"/>
              <a:gd name="connsiteY35" fmla="*/ 379021 h 735976"/>
              <a:gd name="connsiteX36" fmla="*/ 299167 w 463696"/>
              <a:gd name="connsiteY36" fmla="*/ 388077 h 735976"/>
              <a:gd name="connsiteX37" fmla="*/ 290649 w 463696"/>
              <a:gd name="connsiteY37" fmla="*/ 387001 h 735976"/>
              <a:gd name="connsiteX38" fmla="*/ 281055 w 463696"/>
              <a:gd name="connsiteY38" fmla="*/ 381173 h 735976"/>
              <a:gd name="connsiteX39" fmla="*/ 275227 w 463696"/>
              <a:gd name="connsiteY39" fmla="*/ 384669 h 735976"/>
              <a:gd name="connsiteX40" fmla="*/ 279441 w 463696"/>
              <a:gd name="connsiteY40" fmla="*/ 396415 h 735976"/>
              <a:gd name="connsiteX41" fmla="*/ 273345 w 463696"/>
              <a:gd name="connsiteY41" fmla="*/ 392649 h 735976"/>
              <a:gd name="connsiteX42" fmla="*/ 263213 w 463696"/>
              <a:gd name="connsiteY42" fmla="*/ 391842 h 735976"/>
              <a:gd name="connsiteX43" fmla="*/ 261868 w 463696"/>
              <a:gd name="connsiteY43" fmla="*/ 381442 h 735976"/>
              <a:gd name="connsiteX44" fmla="*/ 249315 w 463696"/>
              <a:gd name="connsiteY44" fmla="*/ 382517 h 735976"/>
              <a:gd name="connsiteX45" fmla="*/ 244294 w 463696"/>
              <a:gd name="connsiteY45" fmla="*/ 387539 h 735976"/>
              <a:gd name="connsiteX46" fmla="*/ 242680 w 463696"/>
              <a:gd name="connsiteY46" fmla="*/ 395787 h 735976"/>
              <a:gd name="connsiteX47" fmla="*/ 236852 w 463696"/>
              <a:gd name="connsiteY47" fmla="*/ 400091 h 735976"/>
              <a:gd name="connsiteX48" fmla="*/ 230486 w 463696"/>
              <a:gd name="connsiteY48" fmla="*/ 400898 h 735976"/>
              <a:gd name="connsiteX49" fmla="*/ 218202 w 463696"/>
              <a:gd name="connsiteY49" fmla="*/ 402512 h 735976"/>
              <a:gd name="connsiteX50" fmla="*/ 208877 w 463696"/>
              <a:gd name="connsiteY50" fmla="*/ 414796 h 735976"/>
              <a:gd name="connsiteX51" fmla="*/ 220354 w 463696"/>
              <a:gd name="connsiteY51" fmla="*/ 413989 h 735976"/>
              <a:gd name="connsiteX52" fmla="*/ 222775 w 463696"/>
              <a:gd name="connsiteY52" fmla="*/ 420355 h 735976"/>
              <a:gd name="connsiteX53" fmla="*/ 221161 w 463696"/>
              <a:gd name="connsiteY53" fmla="*/ 425197 h 735976"/>
              <a:gd name="connsiteX54" fmla="*/ 211836 w 463696"/>
              <a:gd name="connsiteY54" fmla="*/ 426273 h 735976"/>
              <a:gd name="connsiteX55" fmla="*/ 203856 w 463696"/>
              <a:gd name="connsiteY55" fmla="*/ 421431 h 735976"/>
              <a:gd name="connsiteX56" fmla="*/ 193994 w 463696"/>
              <a:gd name="connsiteY56" fmla="*/ 426273 h 735976"/>
              <a:gd name="connsiteX57" fmla="*/ 198208 w 463696"/>
              <a:gd name="connsiteY57" fmla="*/ 411389 h 735976"/>
              <a:gd name="connsiteX58" fmla="*/ 187538 w 463696"/>
              <a:gd name="connsiteY58" fmla="*/ 419907 h 735976"/>
              <a:gd name="connsiteX59" fmla="*/ 176061 w 463696"/>
              <a:gd name="connsiteY59" fmla="*/ 428693 h 735976"/>
              <a:gd name="connsiteX60" fmla="*/ 168350 w 463696"/>
              <a:gd name="connsiteY60" fmla="*/ 438287 h 735976"/>
              <a:gd name="connsiteX61" fmla="*/ 146204 w 463696"/>
              <a:gd name="connsiteY61" fmla="*/ 450571 h 735976"/>
              <a:gd name="connsiteX62" fmla="*/ 152301 w 463696"/>
              <a:gd name="connsiteY62" fmla="*/ 451109 h 735976"/>
              <a:gd name="connsiteX63" fmla="*/ 165660 w 463696"/>
              <a:gd name="connsiteY63" fmla="*/ 444474 h 735976"/>
              <a:gd name="connsiteX64" fmla="*/ 183234 w 463696"/>
              <a:gd name="connsiteY64" fmla="*/ 438108 h 735976"/>
              <a:gd name="connsiteX65" fmla="*/ 193904 w 463696"/>
              <a:gd name="connsiteY65" fmla="*/ 436494 h 735976"/>
              <a:gd name="connsiteX66" fmla="*/ 205112 w 463696"/>
              <a:gd name="connsiteY66" fmla="*/ 435687 h 735976"/>
              <a:gd name="connsiteX67" fmla="*/ 203498 w 463696"/>
              <a:gd name="connsiteY67" fmla="*/ 445281 h 735976"/>
              <a:gd name="connsiteX68" fmla="*/ 198477 w 463696"/>
              <a:gd name="connsiteY68" fmla="*/ 448240 h 735976"/>
              <a:gd name="connsiteX69" fmla="*/ 191304 w 463696"/>
              <a:gd name="connsiteY69" fmla="*/ 444743 h 735976"/>
              <a:gd name="connsiteX70" fmla="*/ 182786 w 463696"/>
              <a:gd name="connsiteY70" fmla="*/ 452185 h 735976"/>
              <a:gd name="connsiteX71" fmla="*/ 175613 w 463696"/>
              <a:gd name="connsiteY71" fmla="*/ 465276 h 735976"/>
              <a:gd name="connsiteX72" fmla="*/ 168978 w 463696"/>
              <a:gd name="connsiteY72" fmla="*/ 470835 h 735976"/>
              <a:gd name="connsiteX73" fmla="*/ 152480 w 463696"/>
              <a:gd name="connsiteY73" fmla="*/ 493519 h 735976"/>
              <a:gd name="connsiteX74" fmla="*/ 149521 w 463696"/>
              <a:gd name="connsiteY74" fmla="*/ 506879 h 735976"/>
              <a:gd name="connsiteX75" fmla="*/ 135444 w 463696"/>
              <a:gd name="connsiteY75" fmla="*/ 509300 h 735976"/>
              <a:gd name="connsiteX76" fmla="*/ 133023 w 463696"/>
              <a:gd name="connsiteY76" fmla="*/ 525798 h 735976"/>
              <a:gd name="connsiteX77" fmla="*/ 133023 w 463696"/>
              <a:gd name="connsiteY77" fmla="*/ 538081 h 735976"/>
              <a:gd name="connsiteX78" fmla="*/ 121816 w 463696"/>
              <a:gd name="connsiteY78" fmla="*/ 539695 h 735976"/>
              <a:gd name="connsiteX79" fmla="*/ 109263 w 463696"/>
              <a:gd name="connsiteY79" fmla="*/ 543730 h 735976"/>
              <a:gd name="connsiteX80" fmla="*/ 119395 w 463696"/>
              <a:gd name="connsiteY80" fmla="*/ 554938 h 735976"/>
              <a:gd name="connsiteX81" fmla="*/ 113836 w 463696"/>
              <a:gd name="connsiteY81" fmla="*/ 557359 h 735976"/>
              <a:gd name="connsiteX82" fmla="*/ 97876 w 463696"/>
              <a:gd name="connsiteY82" fmla="*/ 563725 h 735976"/>
              <a:gd name="connsiteX83" fmla="*/ 86668 w 463696"/>
              <a:gd name="connsiteY83" fmla="*/ 575201 h 735976"/>
              <a:gd name="connsiteX84" fmla="*/ 77881 w 463696"/>
              <a:gd name="connsiteY84" fmla="*/ 588830 h 735976"/>
              <a:gd name="connsiteX85" fmla="*/ 68018 w 463696"/>
              <a:gd name="connsiteY85" fmla="*/ 581119 h 735976"/>
              <a:gd name="connsiteX86" fmla="*/ 65866 w 463696"/>
              <a:gd name="connsiteY86" fmla="*/ 591251 h 735976"/>
              <a:gd name="connsiteX87" fmla="*/ 56004 w 463696"/>
              <a:gd name="connsiteY87" fmla="*/ 597348 h 735976"/>
              <a:gd name="connsiteX88" fmla="*/ 38699 w 463696"/>
              <a:gd name="connsiteY88" fmla="*/ 603714 h 735976"/>
              <a:gd name="connsiteX89" fmla="*/ 48293 w 463696"/>
              <a:gd name="connsiteY89" fmla="*/ 610887 h 735976"/>
              <a:gd name="connsiteX90" fmla="*/ 32871 w 463696"/>
              <a:gd name="connsiteY90" fmla="*/ 611156 h 735976"/>
              <a:gd name="connsiteX91" fmla="*/ 23277 w 463696"/>
              <a:gd name="connsiteY91" fmla="*/ 617522 h 735976"/>
              <a:gd name="connsiteX92" fmla="*/ 15028 w 463696"/>
              <a:gd name="connsiteY92" fmla="*/ 625771 h 735976"/>
              <a:gd name="connsiteX93" fmla="*/ 8393 w 463696"/>
              <a:gd name="connsiteY93" fmla="*/ 627654 h 735976"/>
              <a:gd name="connsiteX94" fmla="*/ 144 w 463696"/>
              <a:gd name="connsiteY94" fmla="*/ 635634 h 735976"/>
              <a:gd name="connsiteX95" fmla="*/ 7048 w 463696"/>
              <a:gd name="connsiteY95" fmla="*/ 644689 h 735976"/>
              <a:gd name="connsiteX96" fmla="*/ 4896 w 463696"/>
              <a:gd name="connsiteY96" fmla="*/ 651414 h 735976"/>
              <a:gd name="connsiteX97" fmla="*/ 3013 w 463696"/>
              <a:gd name="connsiteY97" fmla="*/ 658049 h 735976"/>
              <a:gd name="connsiteX98" fmla="*/ 3013 w 463696"/>
              <a:gd name="connsiteY98" fmla="*/ 666567 h 735976"/>
              <a:gd name="connsiteX99" fmla="*/ 1668 w 463696"/>
              <a:gd name="connsiteY99" fmla="*/ 677506 h 735976"/>
              <a:gd name="connsiteX100" fmla="*/ 10993 w 463696"/>
              <a:gd name="connsiteY100" fmla="*/ 680465 h 735976"/>
              <a:gd name="connsiteX101" fmla="*/ 23815 w 463696"/>
              <a:gd name="connsiteY101" fmla="*/ 675623 h 735976"/>
              <a:gd name="connsiteX102" fmla="*/ 27043 w 463696"/>
              <a:gd name="connsiteY102" fmla="*/ 681182 h 735976"/>
              <a:gd name="connsiteX103" fmla="*/ 17718 w 463696"/>
              <a:gd name="connsiteY103" fmla="*/ 688624 h 735976"/>
              <a:gd name="connsiteX104" fmla="*/ 10545 w 463696"/>
              <a:gd name="connsiteY104" fmla="*/ 686741 h 735976"/>
              <a:gd name="connsiteX105" fmla="*/ 4448 w 463696"/>
              <a:gd name="connsiteY105" fmla="*/ 692031 h 735976"/>
              <a:gd name="connsiteX106" fmla="*/ 3103 w 463696"/>
              <a:gd name="connsiteY106" fmla="*/ 702701 h 735976"/>
              <a:gd name="connsiteX107" fmla="*/ 13235 w 463696"/>
              <a:gd name="connsiteY107" fmla="*/ 701356 h 735976"/>
              <a:gd name="connsiteX108" fmla="*/ 22829 w 463696"/>
              <a:gd name="connsiteY108" fmla="*/ 702432 h 735976"/>
              <a:gd name="connsiteX109" fmla="*/ 18346 w 463696"/>
              <a:gd name="connsiteY109" fmla="*/ 709605 h 735976"/>
              <a:gd name="connsiteX110" fmla="*/ 10903 w 463696"/>
              <a:gd name="connsiteY110" fmla="*/ 715164 h 735976"/>
              <a:gd name="connsiteX111" fmla="*/ 29822 w 463696"/>
              <a:gd name="connsiteY111" fmla="*/ 730137 h 735976"/>
              <a:gd name="connsiteX112" fmla="*/ 50893 w 463696"/>
              <a:gd name="connsiteY112" fmla="*/ 735696 h 735976"/>
              <a:gd name="connsiteX113" fmla="*/ 84516 w 463696"/>
              <a:gd name="connsiteY113" fmla="*/ 710950 h 735976"/>
              <a:gd name="connsiteX114" fmla="*/ 97069 w 463696"/>
              <a:gd name="connsiteY114" fmla="*/ 708260 h 735976"/>
              <a:gd name="connsiteX115" fmla="*/ 101642 w 463696"/>
              <a:gd name="connsiteY115" fmla="*/ 695169 h 735976"/>
              <a:gd name="connsiteX116" fmla="*/ 108815 w 463696"/>
              <a:gd name="connsiteY116" fmla="*/ 705032 h 735976"/>
              <a:gd name="connsiteX117" fmla="*/ 113118 w 463696"/>
              <a:gd name="connsiteY117" fmla="*/ 713191 h 735976"/>
              <a:gd name="connsiteX118" fmla="*/ 118767 w 463696"/>
              <a:gd name="connsiteY118" fmla="*/ 713998 h 735976"/>
              <a:gd name="connsiteX119" fmla="*/ 123071 w 463696"/>
              <a:gd name="connsiteY119" fmla="*/ 701984 h 735976"/>
              <a:gd name="connsiteX120" fmla="*/ 125671 w 463696"/>
              <a:gd name="connsiteY120" fmla="*/ 687458 h 735976"/>
              <a:gd name="connsiteX121" fmla="*/ 137686 w 463696"/>
              <a:gd name="connsiteY121" fmla="*/ 683154 h 735976"/>
              <a:gd name="connsiteX122" fmla="*/ 136879 w 463696"/>
              <a:gd name="connsiteY122" fmla="*/ 666029 h 735976"/>
              <a:gd name="connsiteX123" fmla="*/ 135982 w 463696"/>
              <a:gd name="connsiteY123" fmla="*/ 657421 h 735976"/>
              <a:gd name="connsiteX124" fmla="*/ 142797 w 463696"/>
              <a:gd name="connsiteY124" fmla="*/ 648007 h 735976"/>
              <a:gd name="connsiteX125" fmla="*/ 130782 w 463696"/>
              <a:gd name="connsiteY125" fmla="*/ 635185 h 735976"/>
              <a:gd name="connsiteX126" fmla="*/ 131589 w 463696"/>
              <a:gd name="connsiteY126" fmla="*/ 618060 h 735976"/>
              <a:gd name="connsiteX127" fmla="*/ 131589 w 463696"/>
              <a:gd name="connsiteY127" fmla="*/ 600038 h 735976"/>
              <a:gd name="connsiteX128" fmla="*/ 133292 w 463696"/>
              <a:gd name="connsiteY128" fmla="*/ 582016 h 735976"/>
              <a:gd name="connsiteX129" fmla="*/ 151314 w 463696"/>
              <a:gd name="connsiteY129" fmla="*/ 570001 h 735976"/>
              <a:gd name="connsiteX130" fmla="*/ 163329 w 463696"/>
              <a:gd name="connsiteY130" fmla="*/ 569104 h 735976"/>
              <a:gd name="connsiteX131" fmla="*/ 163329 w 463696"/>
              <a:gd name="connsiteY131" fmla="*/ 558793 h 735976"/>
              <a:gd name="connsiteX132" fmla="*/ 159025 w 463696"/>
              <a:gd name="connsiteY132" fmla="*/ 549379 h 735976"/>
              <a:gd name="connsiteX133" fmla="*/ 171040 w 463696"/>
              <a:gd name="connsiteY133" fmla="*/ 526246 h 735976"/>
              <a:gd name="connsiteX134" fmla="*/ 171847 w 463696"/>
              <a:gd name="connsiteY134" fmla="*/ 509927 h 735976"/>
              <a:gd name="connsiteX135" fmla="*/ 185565 w 463696"/>
              <a:gd name="connsiteY135" fmla="*/ 506520 h 735976"/>
              <a:gd name="connsiteX136" fmla="*/ 188972 w 463696"/>
              <a:gd name="connsiteY136" fmla="*/ 496209 h 735976"/>
              <a:gd name="connsiteX137" fmla="*/ 198387 w 463696"/>
              <a:gd name="connsiteY137" fmla="*/ 482491 h 735976"/>
              <a:gd name="connsiteX138" fmla="*/ 202691 w 463696"/>
              <a:gd name="connsiteY138" fmla="*/ 473076 h 735976"/>
              <a:gd name="connsiteX139" fmla="*/ 207802 w 463696"/>
              <a:gd name="connsiteY139" fmla="*/ 460254 h 735976"/>
              <a:gd name="connsiteX140" fmla="*/ 221520 w 463696"/>
              <a:gd name="connsiteY140" fmla="*/ 449943 h 735976"/>
              <a:gd name="connsiteX141" fmla="*/ 235238 w 463696"/>
              <a:gd name="connsiteY141" fmla="*/ 444833 h 735976"/>
              <a:gd name="connsiteX142" fmla="*/ 239542 w 463696"/>
              <a:gd name="connsiteY142" fmla="*/ 432011 h 735976"/>
              <a:gd name="connsiteX143" fmla="*/ 258371 w 463696"/>
              <a:gd name="connsiteY143" fmla="*/ 435418 h 735976"/>
              <a:gd name="connsiteX144" fmla="*/ 270386 w 463696"/>
              <a:gd name="connsiteY144" fmla="*/ 432011 h 735976"/>
              <a:gd name="connsiteX145" fmla="*/ 280697 w 463696"/>
              <a:gd name="connsiteY145" fmla="*/ 418293 h 735976"/>
              <a:gd name="connsiteX146" fmla="*/ 282400 w 463696"/>
              <a:gd name="connsiteY146" fmla="*/ 419369 h 735976"/>
              <a:gd name="connsiteX147" fmla="*/ 294325 w 463696"/>
              <a:gd name="connsiteY147" fmla="*/ 410582 h 735976"/>
              <a:gd name="connsiteX148" fmla="*/ 314051 w 463696"/>
              <a:gd name="connsiteY148" fmla="*/ 425107 h 735976"/>
              <a:gd name="connsiteX149" fmla="*/ 333777 w 463696"/>
              <a:gd name="connsiteY149" fmla="*/ 426004 h 735976"/>
              <a:gd name="connsiteX150" fmla="*/ 347495 w 463696"/>
              <a:gd name="connsiteY150" fmla="*/ 426900 h 735976"/>
              <a:gd name="connsiteX151" fmla="*/ 357806 w 463696"/>
              <a:gd name="connsiteY151" fmla="*/ 429500 h 735976"/>
              <a:gd name="connsiteX152" fmla="*/ 365517 w 463696"/>
              <a:gd name="connsiteY152" fmla="*/ 419189 h 735976"/>
              <a:gd name="connsiteX153" fmla="*/ 368924 w 463696"/>
              <a:gd name="connsiteY153" fmla="*/ 403767 h 735976"/>
              <a:gd name="connsiteX154" fmla="*/ 380042 w 463696"/>
              <a:gd name="connsiteY154" fmla="*/ 391753 h 735976"/>
              <a:gd name="connsiteX155" fmla="*/ 398065 w 463696"/>
              <a:gd name="connsiteY155" fmla="*/ 387449 h 735976"/>
              <a:gd name="connsiteX156" fmla="*/ 412590 w 463696"/>
              <a:gd name="connsiteY156" fmla="*/ 387449 h 735976"/>
              <a:gd name="connsiteX157" fmla="*/ 431419 w 463696"/>
              <a:gd name="connsiteY157" fmla="*/ 400271 h 735976"/>
              <a:gd name="connsiteX158" fmla="*/ 431419 w 463696"/>
              <a:gd name="connsiteY158" fmla="*/ 410313 h 735976"/>
              <a:gd name="connsiteX159" fmla="*/ 439668 w 463696"/>
              <a:gd name="connsiteY159" fmla="*/ 406188 h 735976"/>
              <a:gd name="connsiteX160" fmla="*/ 454552 w 463696"/>
              <a:gd name="connsiteY160" fmla="*/ 399284 h 735976"/>
              <a:gd name="connsiteX161" fmla="*/ 463697 w 463696"/>
              <a:gd name="connsiteY161" fmla="*/ 392829 h 735976"/>
              <a:gd name="connsiteX162" fmla="*/ 450248 w 463696"/>
              <a:gd name="connsiteY162" fmla="*/ 393456 h 735976"/>
              <a:gd name="connsiteX163" fmla="*/ 127554 w 463696"/>
              <a:gd name="connsiteY163" fmla="*/ 51844 h 735976"/>
              <a:gd name="connsiteX164" fmla="*/ 117153 w 463696"/>
              <a:gd name="connsiteY164" fmla="*/ 69417 h 735976"/>
              <a:gd name="connsiteX165" fmla="*/ 135175 w 463696"/>
              <a:gd name="connsiteY165" fmla="*/ 89412 h 735976"/>
              <a:gd name="connsiteX166" fmla="*/ 160729 w 463696"/>
              <a:gd name="connsiteY166" fmla="*/ 91026 h 735976"/>
              <a:gd name="connsiteX167" fmla="*/ 171130 w 463696"/>
              <a:gd name="connsiteY167" fmla="*/ 77039 h 735976"/>
              <a:gd name="connsiteX168" fmla="*/ 179916 w 463696"/>
              <a:gd name="connsiteY168" fmla="*/ 69059 h 735976"/>
              <a:gd name="connsiteX169" fmla="*/ 181531 w 463696"/>
              <a:gd name="connsiteY169" fmla="*/ 79818 h 735976"/>
              <a:gd name="connsiteX170" fmla="*/ 197132 w 463696"/>
              <a:gd name="connsiteY170" fmla="*/ 78204 h 735976"/>
              <a:gd name="connsiteX171" fmla="*/ 204305 w 463696"/>
              <a:gd name="connsiteY171" fmla="*/ 84212 h 735976"/>
              <a:gd name="connsiteX172" fmla="*/ 182696 w 463696"/>
              <a:gd name="connsiteY172" fmla="*/ 94164 h 735976"/>
              <a:gd name="connsiteX173" fmla="*/ 154363 w 463696"/>
              <a:gd name="connsiteY173" fmla="*/ 103758 h 735976"/>
              <a:gd name="connsiteX174" fmla="*/ 170771 w 463696"/>
              <a:gd name="connsiteY174" fmla="*/ 110124 h 735976"/>
              <a:gd name="connsiteX175" fmla="*/ 206726 w 463696"/>
              <a:gd name="connsiteY175" fmla="*/ 108510 h 735976"/>
              <a:gd name="connsiteX176" fmla="*/ 190317 w 463696"/>
              <a:gd name="connsiteY176" fmla="*/ 112545 h 735976"/>
              <a:gd name="connsiteX177" fmla="*/ 174716 w 463696"/>
              <a:gd name="connsiteY177" fmla="*/ 119359 h 735976"/>
              <a:gd name="connsiteX178" fmla="*/ 157143 w 463696"/>
              <a:gd name="connsiteY178" fmla="*/ 122946 h 735976"/>
              <a:gd name="connsiteX179" fmla="*/ 175164 w 463696"/>
              <a:gd name="connsiteY179" fmla="*/ 137292 h 735976"/>
              <a:gd name="connsiteX180" fmla="*/ 192738 w 463696"/>
              <a:gd name="connsiteY180" fmla="*/ 139264 h 735976"/>
              <a:gd name="connsiteX181" fmla="*/ 183951 w 463696"/>
              <a:gd name="connsiteY181" fmla="*/ 146079 h 735976"/>
              <a:gd name="connsiteX182" fmla="*/ 198746 w 463696"/>
              <a:gd name="connsiteY182" fmla="*/ 154865 h 735976"/>
              <a:gd name="connsiteX183" fmla="*/ 210760 w 463696"/>
              <a:gd name="connsiteY183" fmla="*/ 151279 h 735976"/>
              <a:gd name="connsiteX184" fmla="*/ 231562 w 463696"/>
              <a:gd name="connsiteY184" fmla="*/ 118911 h 735976"/>
              <a:gd name="connsiteX185" fmla="*/ 238376 w 463696"/>
              <a:gd name="connsiteY185" fmla="*/ 103758 h 735976"/>
              <a:gd name="connsiteX186" fmla="*/ 246805 w 463696"/>
              <a:gd name="connsiteY186" fmla="*/ 96944 h 735976"/>
              <a:gd name="connsiteX187" fmla="*/ 253171 w 463696"/>
              <a:gd name="connsiteY187" fmla="*/ 81791 h 735976"/>
              <a:gd name="connsiteX188" fmla="*/ 274779 w 463696"/>
              <a:gd name="connsiteY188" fmla="*/ 75425 h 735976"/>
              <a:gd name="connsiteX189" fmla="*/ 278366 w 463696"/>
              <a:gd name="connsiteY189" fmla="*/ 79460 h 735976"/>
              <a:gd name="connsiteX190" fmla="*/ 281145 w 463696"/>
              <a:gd name="connsiteY190" fmla="*/ 93088 h 735976"/>
              <a:gd name="connsiteX191" fmla="*/ 287511 w 463696"/>
              <a:gd name="connsiteY191" fmla="*/ 99454 h 735976"/>
              <a:gd name="connsiteX192" fmla="*/ 284283 w 463696"/>
              <a:gd name="connsiteY192" fmla="*/ 116669 h 735976"/>
              <a:gd name="connsiteX193" fmla="*/ 301498 w 463696"/>
              <a:gd name="connsiteY193" fmla="*/ 120256 h 735976"/>
              <a:gd name="connsiteX194" fmla="*/ 311451 w 463696"/>
              <a:gd name="connsiteY194" fmla="*/ 129491 h 735976"/>
              <a:gd name="connsiteX195" fmla="*/ 334225 w 463696"/>
              <a:gd name="connsiteY195" fmla="*/ 118732 h 735976"/>
              <a:gd name="connsiteX196" fmla="*/ 349826 w 463696"/>
              <a:gd name="connsiteY196" fmla="*/ 108331 h 735976"/>
              <a:gd name="connsiteX197" fmla="*/ 337005 w 463696"/>
              <a:gd name="connsiteY197" fmla="*/ 105103 h 735976"/>
              <a:gd name="connsiteX198" fmla="*/ 322210 w 463696"/>
              <a:gd name="connsiteY198" fmla="*/ 101516 h 735976"/>
              <a:gd name="connsiteX199" fmla="*/ 318982 w 463696"/>
              <a:gd name="connsiteY199" fmla="*/ 94344 h 735976"/>
              <a:gd name="connsiteX200" fmla="*/ 304995 w 463696"/>
              <a:gd name="connsiteY200" fmla="*/ 89143 h 735976"/>
              <a:gd name="connsiteX201" fmla="*/ 294953 w 463696"/>
              <a:gd name="connsiteY201" fmla="*/ 79191 h 735976"/>
              <a:gd name="connsiteX202" fmla="*/ 291367 w 463696"/>
              <a:gd name="connsiteY202" fmla="*/ 68790 h 735976"/>
              <a:gd name="connsiteX203" fmla="*/ 278545 w 463696"/>
              <a:gd name="connsiteY203" fmla="*/ 60810 h 735976"/>
              <a:gd name="connsiteX204" fmla="*/ 269310 w 463696"/>
              <a:gd name="connsiteY204" fmla="*/ 58837 h 735976"/>
              <a:gd name="connsiteX205" fmla="*/ 262137 w 463696"/>
              <a:gd name="connsiteY205" fmla="*/ 56416 h 735976"/>
              <a:gd name="connsiteX206" fmla="*/ 245370 w 463696"/>
              <a:gd name="connsiteY206" fmla="*/ 53189 h 735976"/>
              <a:gd name="connsiteX207" fmla="*/ 238197 w 463696"/>
              <a:gd name="connsiteY207" fmla="*/ 39201 h 735976"/>
              <a:gd name="connsiteX208" fmla="*/ 223403 w 463696"/>
              <a:gd name="connsiteY208" fmla="*/ 45567 h 735976"/>
              <a:gd name="connsiteX209" fmla="*/ 228155 w 463696"/>
              <a:gd name="connsiteY209" fmla="*/ 32746 h 735976"/>
              <a:gd name="connsiteX210" fmla="*/ 209326 w 463696"/>
              <a:gd name="connsiteY210" fmla="*/ 26380 h 735976"/>
              <a:gd name="connsiteX211" fmla="*/ 199732 w 463696"/>
              <a:gd name="connsiteY211" fmla="*/ 17951 h 735976"/>
              <a:gd name="connsiteX212" fmla="*/ 195338 w 463696"/>
              <a:gd name="connsiteY212" fmla="*/ 26738 h 735976"/>
              <a:gd name="connsiteX213" fmla="*/ 192918 w 463696"/>
              <a:gd name="connsiteY213" fmla="*/ 35167 h 735976"/>
              <a:gd name="connsiteX214" fmla="*/ 204125 w 463696"/>
              <a:gd name="connsiteY214" fmla="*/ 62334 h 735976"/>
              <a:gd name="connsiteX215" fmla="*/ 184131 w 463696"/>
              <a:gd name="connsiteY215" fmla="*/ 39560 h 735976"/>
              <a:gd name="connsiteX216" fmla="*/ 171757 w 463696"/>
              <a:gd name="connsiteY216" fmla="*/ 30325 h 735976"/>
              <a:gd name="connsiteX217" fmla="*/ 164584 w 463696"/>
              <a:gd name="connsiteY217" fmla="*/ 44760 h 735976"/>
              <a:gd name="connsiteX218" fmla="*/ 159743 w 463696"/>
              <a:gd name="connsiteY218" fmla="*/ 47988 h 735976"/>
              <a:gd name="connsiteX219" fmla="*/ 146114 w 463696"/>
              <a:gd name="connsiteY219" fmla="*/ 37229 h 735976"/>
              <a:gd name="connsiteX220" fmla="*/ 161357 w 463696"/>
              <a:gd name="connsiteY220" fmla="*/ 31670 h 735976"/>
              <a:gd name="connsiteX221" fmla="*/ 150956 w 463696"/>
              <a:gd name="connsiteY221" fmla="*/ 28083 h 735976"/>
              <a:gd name="connsiteX222" fmla="*/ 135803 w 463696"/>
              <a:gd name="connsiteY222" fmla="*/ 30504 h 735976"/>
              <a:gd name="connsiteX223" fmla="*/ 122981 w 463696"/>
              <a:gd name="connsiteY223" fmla="*/ 29339 h 735976"/>
              <a:gd name="connsiteX224" fmla="*/ 108546 w 463696"/>
              <a:gd name="connsiteY224" fmla="*/ 35705 h 735976"/>
              <a:gd name="connsiteX225" fmla="*/ 108546 w 463696"/>
              <a:gd name="connsiteY225" fmla="*/ 53727 h 735976"/>
              <a:gd name="connsiteX226" fmla="*/ 127375 w 463696"/>
              <a:gd name="connsiteY226" fmla="*/ 52113 h 735976"/>
              <a:gd name="connsiteX227" fmla="*/ 111146 w 463696"/>
              <a:gd name="connsiteY227" fmla="*/ 84212 h 735976"/>
              <a:gd name="connsiteX228" fmla="*/ 123967 w 463696"/>
              <a:gd name="connsiteY228" fmla="*/ 92999 h 735976"/>
              <a:gd name="connsiteX229" fmla="*/ 111953 w 463696"/>
              <a:gd name="connsiteY229" fmla="*/ 77397 h 735976"/>
              <a:gd name="connsiteX230" fmla="*/ 99938 w 463696"/>
              <a:gd name="connsiteY230" fmla="*/ 68162 h 735976"/>
              <a:gd name="connsiteX231" fmla="*/ 111146 w 463696"/>
              <a:gd name="connsiteY231" fmla="*/ 84122 h 735976"/>
              <a:gd name="connsiteX232" fmla="*/ 238287 w 463696"/>
              <a:gd name="connsiteY232" fmla="*/ 19476 h 735976"/>
              <a:gd name="connsiteX233" fmla="*/ 236314 w 463696"/>
              <a:gd name="connsiteY233" fmla="*/ 26290 h 735976"/>
              <a:gd name="connsiteX234" fmla="*/ 301857 w 463696"/>
              <a:gd name="connsiteY234" fmla="*/ 28263 h 735976"/>
              <a:gd name="connsiteX235" fmla="*/ 264289 w 463696"/>
              <a:gd name="connsiteY235" fmla="*/ 41084 h 735976"/>
              <a:gd name="connsiteX236" fmla="*/ 306699 w 463696"/>
              <a:gd name="connsiteY236" fmla="*/ 46643 h 735976"/>
              <a:gd name="connsiteX237" fmla="*/ 328307 w 463696"/>
              <a:gd name="connsiteY237" fmla="*/ 53816 h 735976"/>
              <a:gd name="connsiteX238" fmla="*/ 348661 w 463696"/>
              <a:gd name="connsiteY238" fmla="*/ 48616 h 735976"/>
              <a:gd name="connsiteX239" fmla="*/ 371883 w 463696"/>
              <a:gd name="connsiteY239" fmla="*/ 38663 h 735976"/>
              <a:gd name="connsiteX240" fmla="*/ 396630 w 463696"/>
              <a:gd name="connsiteY240" fmla="*/ 18310 h 735976"/>
              <a:gd name="connsiteX241" fmla="*/ 361034 w 463696"/>
              <a:gd name="connsiteY241" fmla="*/ 11944 h 735976"/>
              <a:gd name="connsiteX242" fmla="*/ 334225 w 463696"/>
              <a:gd name="connsiteY242" fmla="*/ 9165 h 735976"/>
              <a:gd name="connsiteX243" fmla="*/ 324273 w 463696"/>
              <a:gd name="connsiteY243" fmla="*/ 14006 h 735976"/>
              <a:gd name="connsiteX244" fmla="*/ 313872 w 463696"/>
              <a:gd name="connsiteY244" fmla="*/ 2440 h 735976"/>
              <a:gd name="connsiteX245" fmla="*/ 310644 w 463696"/>
              <a:gd name="connsiteY245" fmla="*/ 20014 h 735976"/>
              <a:gd name="connsiteX246" fmla="*/ 296208 w 463696"/>
              <a:gd name="connsiteY246" fmla="*/ 12034 h 735976"/>
              <a:gd name="connsiteX247" fmla="*/ 281414 w 463696"/>
              <a:gd name="connsiteY247" fmla="*/ 11227 h 735976"/>
              <a:gd name="connsiteX248" fmla="*/ 261778 w 463696"/>
              <a:gd name="connsiteY248" fmla="*/ 19 h 735976"/>
              <a:gd name="connsiteX249" fmla="*/ 262944 w 463696"/>
              <a:gd name="connsiteY249" fmla="*/ 7999 h 735976"/>
              <a:gd name="connsiteX250" fmla="*/ 249763 w 463696"/>
              <a:gd name="connsiteY250" fmla="*/ 4412 h 735976"/>
              <a:gd name="connsiteX251" fmla="*/ 250122 w 463696"/>
              <a:gd name="connsiteY251" fmla="*/ 14365 h 735976"/>
              <a:gd name="connsiteX252" fmla="*/ 236493 w 463696"/>
              <a:gd name="connsiteY252" fmla="*/ 4771 h 735976"/>
              <a:gd name="connsiteX253" fmla="*/ 228872 w 463696"/>
              <a:gd name="connsiteY253" fmla="*/ 11585 h 735976"/>
              <a:gd name="connsiteX254" fmla="*/ 238107 w 463696"/>
              <a:gd name="connsiteY254" fmla="*/ 19565 h 73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463696" h="735976">
                <a:moveTo>
                  <a:pt x="449889" y="393546"/>
                </a:moveTo>
                <a:cubicBezTo>
                  <a:pt x="448813" y="397581"/>
                  <a:pt x="441640" y="396774"/>
                  <a:pt x="441909" y="392739"/>
                </a:cubicBezTo>
                <a:cubicBezTo>
                  <a:pt x="442178" y="388704"/>
                  <a:pt x="430701" y="385566"/>
                  <a:pt x="430163" y="383683"/>
                </a:cubicBezTo>
                <a:cubicBezTo>
                  <a:pt x="429625" y="381800"/>
                  <a:pt x="435005" y="382069"/>
                  <a:pt x="439219" y="384490"/>
                </a:cubicBezTo>
                <a:cubicBezTo>
                  <a:pt x="443433" y="386911"/>
                  <a:pt x="446392" y="385297"/>
                  <a:pt x="451234" y="380724"/>
                </a:cubicBezTo>
                <a:cubicBezTo>
                  <a:pt x="456076" y="376151"/>
                  <a:pt x="462711" y="379917"/>
                  <a:pt x="463518" y="375972"/>
                </a:cubicBezTo>
                <a:cubicBezTo>
                  <a:pt x="464325" y="371937"/>
                  <a:pt x="455807" y="369337"/>
                  <a:pt x="454193" y="366916"/>
                </a:cubicBezTo>
                <a:cubicBezTo>
                  <a:pt x="452579" y="364495"/>
                  <a:pt x="446482" y="361357"/>
                  <a:pt x="440564" y="362433"/>
                </a:cubicBezTo>
                <a:cubicBezTo>
                  <a:pt x="434736" y="363509"/>
                  <a:pt x="434467" y="361088"/>
                  <a:pt x="430970" y="357860"/>
                </a:cubicBezTo>
                <a:cubicBezTo>
                  <a:pt x="427474" y="354633"/>
                  <a:pt x="416894" y="360012"/>
                  <a:pt x="416894" y="367454"/>
                </a:cubicBezTo>
                <a:cubicBezTo>
                  <a:pt x="416894" y="374896"/>
                  <a:pt x="410169" y="373013"/>
                  <a:pt x="412590" y="369068"/>
                </a:cubicBezTo>
                <a:cubicBezTo>
                  <a:pt x="415010" y="365033"/>
                  <a:pt x="409362" y="360281"/>
                  <a:pt x="414742" y="358936"/>
                </a:cubicBezTo>
                <a:cubicBezTo>
                  <a:pt x="420032" y="357591"/>
                  <a:pt x="417163" y="349612"/>
                  <a:pt x="407300" y="348805"/>
                </a:cubicBezTo>
                <a:cubicBezTo>
                  <a:pt x="397437" y="347998"/>
                  <a:pt x="393671" y="356247"/>
                  <a:pt x="396092" y="358936"/>
                </a:cubicBezTo>
                <a:cubicBezTo>
                  <a:pt x="398513" y="361626"/>
                  <a:pt x="389457" y="373103"/>
                  <a:pt x="385422" y="373103"/>
                </a:cubicBezTo>
                <a:cubicBezTo>
                  <a:pt x="381387" y="373103"/>
                  <a:pt x="385960" y="363240"/>
                  <a:pt x="385691" y="357950"/>
                </a:cubicBezTo>
                <a:cubicBezTo>
                  <a:pt x="385422" y="352660"/>
                  <a:pt x="381656" y="355529"/>
                  <a:pt x="374214" y="364047"/>
                </a:cubicBezTo>
                <a:cubicBezTo>
                  <a:pt x="366772" y="372565"/>
                  <a:pt x="361124" y="380276"/>
                  <a:pt x="356910" y="381083"/>
                </a:cubicBezTo>
                <a:cubicBezTo>
                  <a:pt x="352606" y="381890"/>
                  <a:pt x="353144" y="373372"/>
                  <a:pt x="360137" y="369606"/>
                </a:cubicBezTo>
                <a:cubicBezTo>
                  <a:pt x="367041" y="365840"/>
                  <a:pt x="367310" y="355709"/>
                  <a:pt x="371883" y="355709"/>
                </a:cubicBezTo>
                <a:cubicBezTo>
                  <a:pt x="376456" y="355709"/>
                  <a:pt x="376456" y="350418"/>
                  <a:pt x="369731" y="348805"/>
                </a:cubicBezTo>
                <a:cubicBezTo>
                  <a:pt x="363096" y="347191"/>
                  <a:pt x="362020" y="354633"/>
                  <a:pt x="359868" y="356784"/>
                </a:cubicBezTo>
                <a:cubicBezTo>
                  <a:pt x="357717" y="358936"/>
                  <a:pt x="346867" y="353019"/>
                  <a:pt x="347047" y="355171"/>
                </a:cubicBezTo>
                <a:cubicBezTo>
                  <a:pt x="347316" y="357322"/>
                  <a:pt x="341219" y="358129"/>
                  <a:pt x="343819" y="362075"/>
                </a:cubicBezTo>
                <a:cubicBezTo>
                  <a:pt x="346509" y="366109"/>
                  <a:pt x="342474" y="369516"/>
                  <a:pt x="339784" y="364764"/>
                </a:cubicBezTo>
                <a:cubicBezTo>
                  <a:pt x="337094" y="359923"/>
                  <a:pt x="330459" y="363688"/>
                  <a:pt x="327232" y="369068"/>
                </a:cubicBezTo>
                <a:cubicBezTo>
                  <a:pt x="324004" y="374448"/>
                  <a:pt x="319789" y="374089"/>
                  <a:pt x="322928" y="375972"/>
                </a:cubicBezTo>
                <a:cubicBezTo>
                  <a:pt x="326155" y="377855"/>
                  <a:pt x="325886" y="385028"/>
                  <a:pt x="321045" y="386373"/>
                </a:cubicBezTo>
                <a:cubicBezTo>
                  <a:pt x="316203" y="387718"/>
                  <a:pt x="318086" y="373282"/>
                  <a:pt x="314410" y="374627"/>
                </a:cubicBezTo>
                <a:cubicBezTo>
                  <a:pt x="310644" y="375972"/>
                  <a:pt x="313065" y="367723"/>
                  <a:pt x="318086" y="367723"/>
                </a:cubicBezTo>
                <a:cubicBezTo>
                  <a:pt x="323107" y="367723"/>
                  <a:pt x="328218" y="360281"/>
                  <a:pt x="327680" y="358398"/>
                </a:cubicBezTo>
                <a:cubicBezTo>
                  <a:pt x="326783" y="355260"/>
                  <a:pt x="321314" y="355978"/>
                  <a:pt x="321314" y="360012"/>
                </a:cubicBezTo>
                <a:cubicBezTo>
                  <a:pt x="321314" y="364047"/>
                  <a:pt x="313334" y="363240"/>
                  <a:pt x="306699" y="362971"/>
                </a:cubicBezTo>
                <a:cubicBezTo>
                  <a:pt x="300064" y="362702"/>
                  <a:pt x="300333" y="370682"/>
                  <a:pt x="307775" y="374986"/>
                </a:cubicBezTo>
                <a:cubicBezTo>
                  <a:pt x="315217" y="379290"/>
                  <a:pt x="306430" y="381890"/>
                  <a:pt x="302664" y="378752"/>
                </a:cubicBezTo>
                <a:cubicBezTo>
                  <a:pt x="298898" y="375524"/>
                  <a:pt x="293070" y="377138"/>
                  <a:pt x="289035" y="379021"/>
                </a:cubicBezTo>
                <a:cubicBezTo>
                  <a:pt x="285000" y="380904"/>
                  <a:pt x="298629" y="385656"/>
                  <a:pt x="299167" y="388077"/>
                </a:cubicBezTo>
                <a:cubicBezTo>
                  <a:pt x="299705" y="390497"/>
                  <a:pt x="292263" y="385118"/>
                  <a:pt x="290649" y="387001"/>
                </a:cubicBezTo>
                <a:cubicBezTo>
                  <a:pt x="289035" y="388884"/>
                  <a:pt x="281593" y="385656"/>
                  <a:pt x="281055" y="381173"/>
                </a:cubicBezTo>
                <a:cubicBezTo>
                  <a:pt x="280517" y="376600"/>
                  <a:pt x="268503" y="383055"/>
                  <a:pt x="275227" y="384669"/>
                </a:cubicBezTo>
                <a:cubicBezTo>
                  <a:pt x="281862" y="386283"/>
                  <a:pt x="279441" y="390587"/>
                  <a:pt x="279441" y="396415"/>
                </a:cubicBezTo>
                <a:cubicBezTo>
                  <a:pt x="279441" y="402243"/>
                  <a:pt x="271731" y="397760"/>
                  <a:pt x="273345" y="392649"/>
                </a:cubicBezTo>
                <a:cubicBezTo>
                  <a:pt x="274958" y="387628"/>
                  <a:pt x="268503" y="388614"/>
                  <a:pt x="263213" y="391842"/>
                </a:cubicBezTo>
                <a:cubicBezTo>
                  <a:pt x="257923" y="395070"/>
                  <a:pt x="264020" y="386014"/>
                  <a:pt x="261868" y="381442"/>
                </a:cubicBezTo>
                <a:cubicBezTo>
                  <a:pt x="259716" y="376958"/>
                  <a:pt x="254964" y="381442"/>
                  <a:pt x="249315" y="382517"/>
                </a:cubicBezTo>
                <a:cubicBezTo>
                  <a:pt x="243756" y="383593"/>
                  <a:pt x="240797" y="383862"/>
                  <a:pt x="244294" y="387539"/>
                </a:cubicBezTo>
                <a:cubicBezTo>
                  <a:pt x="247791" y="391304"/>
                  <a:pt x="247253" y="396594"/>
                  <a:pt x="242680" y="395787"/>
                </a:cubicBezTo>
                <a:cubicBezTo>
                  <a:pt x="238197" y="394981"/>
                  <a:pt x="236314" y="395787"/>
                  <a:pt x="236852" y="400091"/>
                </a:cubicBezTo>
                <a:cubicBezTo>
                  <a:pt x="237390" y="404305"/>
                  <a:pt x="231024" y="404574"/>
                  <a:pt x="230486" y="400898"/>
                </a:cubicBezTo>
                <a:cubicBezTo>
                  <a:pt x="229948" y="397132"/>
                  <a:pt x="220892" y="398208"/>
                  <a:pt x="218202" y="402512"/>
                </a:cubicBezTo>
                <a:cubicBezTo>
                  <a:pt x="215512" y="406726"/>
                  <a:pt x="208071" y="409954"/>
                  <a:pt x="208877" y="414796"/>
                </a:cubicBezTo>
                <a:cubicBezTo>
                  <a:pt x="209684" y="419548"/>
                  <a:pt x="215512" y="412375"/>
                  <a:pt x="220354" y="413989"/>
                </a:cubicBezTo>
                <a:cubicBezTo>
                  <a:pt x="225196" y="415603"/>
                  <a:pt x="220085" y="418024"/>
                  <a:pt x="222775" y="420355"/>
                </a:cubicBezTo>
                <a:cubicBezTo>
                  <a:pt x="225465" y="422776"/>
                  <a:pt x="224927" y="428604"/>
                  <a:pt x="221161" y="425197"/>
                </a:cubicBezTo>
                <a:cubicBezTo>
                  <a:pt x="217395" y="421700"/>
                  <a:pt x="212643" y="420624"/>
                  <a:pt x="211836" y="426273"/>
                </a:cubicBezTo>
                <a:cubicBezTo>
                  <a:pt x="211029" y="431832"/>
                  <a:pt x="207084" y="425466"/>
                  <a:pt x="203856" y="421431"/>
                </a:cubicBezTo>
                <a:cubicBezTo>
                  <a:pt x="200628" y="417396"/>
                  <a:pt x="197490" y="428873"/>
                  <a:pt x="193994" y="426273"/>
                </a:cubicBezTo>
                <a:cubicBezTo>
                  <a:pt x="190497" y="423583"/>
                  <a:pt x="200897" y="415334"/>
                  <a:pt x="198208" y="411389"/>
                </a:cubicBezTo>
                <a:cubicBezTo>
                  <a:pt x="195518" y="407354"/>
                  <a:pt x="193635" y="413810"/>
                  <a:pt x="187538" y="419907"/>
                </a:cubicBezTo>
                <a:cubicBezTo>
                  <a:pt x="181441" y="426004"/>
                  <a:pt x="173192" y="425735"/>
                  <a:pt x="176061" y="428693"/>
                </a:cubicBezTo>
                <a:cubicBezTo>
                  <a:pt x="179020" y="431652"/>
                  <a:pt x="169964" y="433266"/>
                  <a:pt x="168350" y="438287"/>
                </a:cubicBezTo>
                <a:cubicBezTo>
                  <a:pt x="166736" y="443398"/>
                  <a:pt x="154184" y="445191"/>
                  <a:pt x="146204" y="450571"/>
                </a:cubicBezTo>
                <a:cubicBezTo>
                  <a:pt x="138224" y="455861"/>
                  <a:pt x="147818" y="456130"/>
                  <a:pt x="152301" y="451109"/>
                </a:cubicBezTo>
                <a:cubicBezTo>
                  <a:pt x="156874" y="445998"/>
                  <a:pt x="158398" y="448957"/>
                  <a:pt x="165660" y="444474"/>
                </a:cubicBezTo>
                <a:cubicBezTo>
                  <a:pt x="172833" y="439991"/>
                  <a:pt x="180544" y="436225"/>
                  <a:pt x="183234" y="438108"/>
                </a:cubicBezTo>
                <a:cubicBezTo>
                  <a:pt x="185924" y="439991"/>
                  <a:pt x="190407" y="441336"/>
                  <a:pt x="193904" y="436494"/>
                </a:cubicBezTo>
                <a:cubicBezTo>
                  <a:pt x="197401" y="431652"/>
                  <a:pt x="201615" y="432728"/>
                  <a:pt x="205112" y="435687"/>
                </a:cubicBezTo>
                <a:cubicBezTo>
                  <a:pt x="208608" y="438646"/>
                  <a:pt x="199284" y="440977"/>
                  <a:pt x="203498" y="445281"/>
                </a:cubicBezTo>
                <a:cubicBezTo>
                  <a:pt x="207802" y="449585"/>
                  <a:pt x="198477" y="451916"/>
                  <a:pt x="198477" y="448240"/>
                </a:cubicBezTo>
                <a:cubicBezTo>
                  <a:pt x="198477" y="444564"/>
                  <a:pt x="193187" y="441336"/>
                  <a:pt x="191304" y="444743"/>
                </a:cubicBezTo>
                <a:cubicBezTo>
                  <a:pt x="189421" y="448240"/>
                  <a:pt x="186283" y="451916"/>
                  <a:pt x="182786" y="452185"/>
                </a:cubicBezTo>
                <a:cubicBezTo>
                  <a:pt x="179289" y="452454"/>
                  <a:pt x="175613" y="458820"/>
                  <a:pt x="175613" y="465276"/>
                </a:cubicBezTo>
                <a:cubicBezTo>
                  <a:pt x="175613" y="471731"/>
                  <a:pt x="169516" y="465276"/>
                  <a:pt x="168978" y="470835"/>
                </a:cubicBezTo>
                <a:cubicBezTo>
                  <a:pt x="168440" y="476394"/>
                  <a:pt x="159922" y="486257"/>
                  <a:pt x="152480" y="493519"/>
                </a:cubicBezTo>
                <a:cubicBezTo>
                  <a:pt x="145038" y="500692"/>
                  <a:pt x="151942" y="502306"/>
                  <a:pt x="149521" y="506879"/>
                </a:cubicBezTo>
                <a:cubicBezTo>
                  <a:pt x="147100" y="511362"/>
                  <a:pt x="138313" y="507417"/>
                  <a:pt x="135444" y="509300"/>
                </a:cubicBezTo>
                <a:cubicBezTo>
                  <a:pt x="132485" y="511183"/>
                  <a:pt x="137058" y="522390"/>
                  <a:pt x="133023" y="525798"/>
                </a:cubicBezTo>
                <a:cubicBezTo>
                  <a:pt x="128988" y="529294"/>
                  <a:pt x="133023" y="534046"/>
                  <a:pt x="133023" y="538081"/>
                </a:cubicBezTo>
                <a:cubicBezTo>
                  <a:pt x="133023" y="542116"/>
                  <a:pt x="122623" y="535660"/>
                  <a:pt x="121816" y="539695"/>
                </a:cubicBezTo>
                <a:cubicBezTo>
                  <a:pt x="121009" y="543730"/>
                  <a:pt x="111953" y="542654"/>
                  <a:pt x="109263" y="543730"/>
                </a:cubicBezTo>
                <a:cubicBezTo>
                  <a:pt x="106573" y="544806"/>
                  <a:pt x="114553" y="551172"/>
                  <a:pt x="119395" y="554938"/>
                </a:cubicBezTo>
                <a:cubicBezTo>
                  <a:pt x="124147" y="558704"/>
                  <a:pt x="114822" y="561573"/>
                  <a:pt x="113836" y="557359"/>
                </a:cubicBezTo>
                <a:cubicBezTo>
                  <a:pt x="112760" y="553055"/>
                  <a:pt x="106125" y="560048"/>
                  <a:pt x="97876" y="563725"/>
                </a:cubicBezTo>
                <a:cubicBezTo>
                  <a:pt x="89627" y="567490"/>
                  <a:pt x="93034" y="574932"/>
                  <a:pt x="86668" y="575201"/>
                </a:cubicBezTo>
                <a:cubicBezTo>
                  <a:pt x="80302" y="575470"/>
                  <a:pt x="82095" y="585602"/>
                  <a:pt x="77881" y="588830"/>
                </a:cubicBezTo>
                <a:cubicBezTo>
                  <a:pt x="73577" y="592058"/>
                  <a:pt x="74653" y="581388"/>
                  <a:pt x="68018" y="581119"/>
                </a:cubicBezTo>
                <a:cubicBezTo>
                  <a:pt x="61383" y="580850"/>
                  <a:pt x="61921" y="585602"/>
                  <a:pt x="65866" y="591251"/>
                </a:cubicBezTo>
                <a:cubicBezTo>
                  <a:pt x="69901" y="596810"/>
                  <a:pt x="59769" y="592596"/>
                  <a:pt x="56004" y="597348"/>
                </a:cubicBezTo>
                <a:cubicBezTo>
                  <a:pt x="52238" y="602190"/>
                  <a:pt x="41568" y="599769"/>
                  <a:pt x="38699" y="603714"/>
                </a:cubicBezTo>
                <a:cubicBezTo>
                  <a:pt x="35740" y="607749"/>
                  <a:pt x="46679" y="607749"/>
                  <a:pt x="48293" y="610887"/>
                </a:cubicBezTo>
                <a:cubicBezTo>
                  <a:pt x="49906" y="614115"/>
                  <a:pt x="38699" y="612501"/>
                  <a:pt x="32871" y="611156"/>
                </a:cubicBezTo>
                <a:cubicBezTo>
                  <a:pt x="27043" y="609811"/>
                  <a:pt x="28567" y="618598"/>
                  <a:pt x="23277" y="617522"/>
                </a:cubicBezTo>
                <a:cubicBezTo>
                  <a:pt x="17897" y="616446"/>
                  <a:pt x="11262" y="622005"/>
                  <a:pt x="15028" y="625771"/>
                </a:cubicBezTo>
                <a:cubicBezTo>
                  <a:pt x="18794" y="629537"/>
                  <a:pt x="12069" y="629985"/>
                  <a:pt x="8393" y="627654"/>
                </a:cubicBezTo>
                <a:cubicBezTo>
                  <a:pt x="4627" y="625233"/>
                  <a:pt x="1489" y="631150"/>
                  <a:pt x="144" y="635634"/>
                </a:cubicBezTo>
                <a:cubicBezTo>
                  <a:pt x="-1201" y="640117"/>
                  <a:pt x="7317" y="642538"/>
                  <a:pt x="7048" y="644689"/>
                </a:cubicBezTo>
                <a:cubicBezTo>
                  <a:pt x="6779" y="646841"/>
                  <a:pt x="144" y="650248"/>
                  <a:pt x="4896" y="651414"/>
                </a:cubicBezTo>
                <a:cubicBezTo>
                  <a:pt x="9738" y="652490"/>
                  <a:pt x="6241" y="656704"/>
                  <a:pt x="3013" y="658049"/>
                </a:cubicBezTo>
                <a:cubicBezTo>
                  <a:pt x="-215" y="659394"/>
                  <a:pt x="-215" y="662622"/>
                  <a:pt x="3013" y="666567"/>
                </a:cubicBezTo>
                <a:cubicBezTo>
                  <a:pt x="6241" y="670602"/>
                  <a:pt x="-2546" y="671409"/>
                  <a:pt x="1668" y="677506"/>
                </a:cubicBezTo>
                <a:cubicBezTo>
                  <a:pt x="5972" y="683603"/>
                  <a:pt x="9110" y="675892"/>
                  <a:pt x="10993" y="680465"/>
                </a:cubicBezTo>
                <a:cubicBezTo>
                  <a:pt x="12876" y="685037"/>
                  <a:pt x="17897" y="681003"/>
                  <a:pt x="23815" y="675623"/>
                </a:cubicBezTo>
                <a:cubicBezTo>
                  <a:pt x="29643" y="670333"/>
                  <a:pt x="31795" y="681451"/>
                  <a:pt x="27043" y="681182"/>
                </a:cubicBezTo>
                <a:cubicBezTo>
                  <a:pt x="22201" y="680913"/>
                  <a:pt x="16642" y="683872"/>
                  <a:pt x="17718" y="688624"/>
                </a:cubicBezTo>
                <a:cubicBezTo>
                  <a:pt x="18794" y="693376"/>
                  <a:pt x="10276" y="692659"/>
                  <a:pt x="10545" y="686741"/>
                </a:cubicBezTo>
                <a:cubicBezTo>
                  <a:pt x="10814" y="680913"/>
                  <a:pt x="682" y="687817"/>
                  <a:pt x="4448" y="692031"/>
                </a:cubicBezTo>
                <a:cubicBezTo>
                  <a:pt x="8214" y="696245"/>
                  <a:pt x="3103" y="698666"/>
                  <a:pt x="3103" y="702701"/>
                </a:cubicBezTo>
                <a:cubicBezTo>
                  <a:pt x="3103" y="706736"/>
                  <a:pt x="10276" y="705929"/>
                  <a:pt x="13235" y="701356"/>
                </a:cubicBezTo>
                <a:cubicBezTo>
                  <a:pt x="16194" y="696873"/>
                  <a:pt x="20946" y="697859"/>
                  <a:pt x="22829" y="702432"/>
                </a:cubicBezTo>
                <a:cubicBezTo>
                  <a:pt x="24711" y="706915"/>
                  <a:pt x="18346" y="703508"/>
                  <a:pt x="18346" y="709605"/>
                </a:cubicBezTo>
                <a:cubicBezTo>
                  <a:pt x="18346" y="715702"/>
                  <a:pt x="14311" y="710412"/>
                  <a:pt x="10903" y="715164"/>
                </a:cubicBezTo>
                <a:cubicBezTo>
                  <a:pt x="7407" y="720006"/>
                  <a:pt x="24532" y="728792"/>
                  <a:pt x="29822" y="730137"/>
                </a:cubicBezTo>
                <a:cubicBezTo>
                  <a:pt x="35202" y="731482"/>
                  <a:pt x="40223" y="737310"/>
                  <a:pt x="50893" y="735696"/>
                </a:cubicBezTo>
                <a:cubicBezTo>
                  <a:pt x="61563" y="734083"/>
                  <a:pt x="81826" y="714357"/>
                  <a:pt x="84516" y="710950"/>
                </a:cubicBezTo>
                <a:cubicBezTo>
                  <a:pt x="87206" y="707453"/>
                  <a:pt x="93034" y="711488"/>
                  <a:pt x="97069" y="708260"/>
                </a:cubicBezTo>
                <a:cubicBezTo>
                  <a:pt x="101104" y="705032"/>
                  <a:pt x="98683" y="696783"/>
                  <a:pt x="101642" y="695169"/>
                </a:cubicBezTo>
                <a:cubicBezTo>
                  <a:pt x="104600" y="693555"/>
                  <a:pt x="106125" y="703956"/>
                  <a:pt x="108815" y="705032"/>
                </a:cubicBezTo>
                <a:cubicBezTo>
                  <a:pt x="111235" y="706018"/>
                  <a:pt x="112939" y="707901"/>
                  <a:pt x="113118" y="713191"/>
                </a:cubicBezTo>
                <a:cubicBezTo>
                  <a:pt x="115270" y="712922"/>
                  <a:pt x="117422" y="713012"/>
                  <a:pt x="118767" y="713998"/>
                </a:cubicBezTo>
                <a:cubicBezTo>
                  <a:pt x="122174" y="716598"/>
                  <a:pt x="123071" y="705480"/>
                  <a:pt x="123071" y="701984"/>
                </a:cubicBezTo>
                <a:cubicBezTo>
                  <a:pt x="123071" y="698487"/>
                  <a:pt x="126478" y="691672"/>
                  <a:pt x="125671" y="687458"/>
                </a:cubicBezTo>
                <a:cubicBezTo>
                  <a:pt x="124774" y="683154"/>
                  <a:pt x="135982" y="686651"/>
                  <a:pt x="137686" y="683154"/>
                </a:cubicBezTo>
                <a:cubicBezTo>
                  <a:pt x="139389" y="679747"/>
                  <a:pt x="140286" y="667733"/>
                  <a:pt x="136879" y="666029"/>
                </a:cubicBezTo>
                <a:cubicBezTo>
                  <a:pt x="133472" y="664325"/>
                  <a:pt x="132575" y="657421"/>
                  <a:pt x="135982" y="657421"/>
                </a:cubicBezTo>
                <a:cubicBezTo>
                  <a:pt x="139389" y="657421"/>
                  <a:pt x="143693" y="654821"/>
                  <a:pt x="142797" y="648007"/>
                </a:cubicBezTo>
                <a:cubicBezTo>
                  <a:pt x="141900" y="641193"/>
                  <a:pt x="131678" y="642000"/>
                  <a:pt x="130782" y="635185"/>
                </a:cubicBezTo>
                <a:cubicBezTo>
                  <a:pt x="129885" y="628371"/>
                  <a:pt x="135892" y="626578"/>
                  <a:pt x="131589" y="618060"/>
                </a:cubicBezTo>
                <a:cubicBezTo>
                  <a:pt x="127285" y="609452"/>
                  <a:pt x="133292" y="604342"/>
                  <a:pt x="131589" y="600038"/>
                </a:cubicBezTo>
                <a:cubicBezTo>
                  <a:pt x="129885" y="595734"/>
                  <a:pt x="128182" y="590623"/>
                  <a:pt x="133292" y="582016"/>
                </a:cubicBezTo>
                <a:cubicBezTo>
                  <a:pt x="138403" y="573408"/>
                  <a:pt x="147818" y="569194"/>
                  <a:pt x="151314" y="570001"/>
                </a:cubicBezTo>
                <a:cubicBezTo>
                  <a:pt x="154721" y="570808"/>
                  <a:pt x="160729" y="574305"/>
                  <a:pt x="163329" y="569104"/>
                </a:cubicBezTo>
                <a:cubicBezTo>
                  <a:pt x="165929" y="563994"/>
                  <a:pt x="165929" y="559690"/>
                  <a:pt x="163329" y="558793"/>
                </a:cubicBezTo>
                <a:cubicBezTo>
                  <a:pt x="160729" y="557986"/>
                  <a:pt x="153915" y="556193"/>
                  <a:pt x="159025" y="549379"/>
                </a:cubicBezTo>
                <a:cubicBezTo>
                  <a:pt x="164136" y="542564"/>
                  <a:pt x="170143" y="533957"/>
                  <a:pt x="171040" y="526246"/>
                </a:cubicBezTo>
                <a:cubicBezTo>
                  <a:pt x="171847" y="518535"/>
                  <a:pt x="169336" y="512527"/>
                  <a:pt x="171847" y="509927"/>
                </a:cubicBezTo>
                <a:cubicBezTo>
                  <a:pt x="174447" y="507327"/>
                  <a:pt x="180454" y="509927"/>
                  <a:pt x="185565" y="506520"/>
                </a:cubicBezTo>
                <a:cubicBezTo>
                  <a:pt x="190676" y="503113"/>
                  <a:pt x="186462" y="498809"/>
                  <a:pt x="188972" y="496209"/>
                </a:cubicBezTo>
                <a:cubicBezTo>
                  <a:pt x="191573" y="493609"/>
                  <a:pt x="194980" y="485091"/>
                  <a:pt x="198387" y="482491"/>
                </a:cubicBezTo>
                <a:cubicBezTo>
                  <a:pt x="201794" y="479891"/>
                  <a:pt x="205201" y="476483"/>
                  <a:pt x="202691" y="473076"/>
                </a:cubicBezTo>
                <a:cubicBezTo>
                  <a:pt x="200090" y="469669"/>
                  <a:pt x="207802" y="466172"/>
                  <a:pt x="207802" y="460254"/>
                </a:cubicBezTo>
                <a:cubicBezTo>
                  <a:pt x="207802" y="454337"/>
                  <a:pt x="216319" y="449943"/>
                  <a:pt x="221520" y="449943"/>
                </a:cubicBezTo>
                <a:cubicBezTo>
                  <a:pt x="226720" y="449943"/>
                  <a:pt x="235238" y="449943"/>
                  <a:pt x="235238" y="444833"/>
                </a:cubicBezTo>
                <a:cubicBezTo>
                  <a:pt x="235238" y="439722"/>
                  <a:pt x="231831" y="428514"/>
                  <a:pt x="239542" y="432011"/>
                </a:cubicBezTo>
                <a:cubicBezTo>
                  <a:pt x="247253" y="435418"/>
                  <a:pt x="253260" y="431114"/>
                  <a:pt x="258371" y="435418"/>
                </a:cubicBezTo>
                <a:cubicBezTo>
                  <a:pt x="263482" y="439722"/>
                  <a:pt x="270386" y="438825"/>
                  <a:pt x="270386" y="432011"/>
                </a:cubicBezTo>
                <a:cubicBezTo>
                  <a:pt x="270386" y="425197"/>
                  <a:pt x="272986" y="413989"/>
                  <a:pt x="280697" y="418293"/>
                </a:cubicBezTo>
                <a:cubicBezTo>
                  <a:pt x="281324" y="418651"/>
                  <a:pt x="281862" y="419010"/>
                  <a:pt x="282400" y="419369"/>
                </a:cubicBezTo>
                <a:cubicBezTo>
                  <a:pt x="284911" y="413630"/>
                  <a:pt x="289842" y="410044"/>
                  <a:pt x="294325" y="410582"/>
                </a:cubicBezTo>
                <a:cubicBezTo>
                  <a:pt x="301229" y="411478"/>
                  <a:pt x="305443" y="423403"/>
                  <a:pt x="314051" y="425107"/>
                </a:cubicBezTo>
                <a:cubicBezTo>
                  <a:pt x="322659" y="426811"/>
                  <a:pt x="331176" y="430218"/>
                  <a:pt x="333777" y="426004"/>
                </a:cubicBezTo>
                <a:cubicBezTo>
                  <a:pt x="336377" y="421700"/>
                  <a:pt x="342384" y="428604"/>
                  <a:pt x="347495" y="426900"/>
                </a:cubicBezTo>
                <a:cubicBezTo>
                  <a:pt x="352606" y="425197"/>
                  <a:pt x="352606" y="436315"/>
                  <a:pt x="357806" y="429500"/>
                </a:cubicBezTo>
                <a:cubicBezTo>
                  <a:pt x="362917" y="422686"/>
                  <a:pt x="356910" y="418382"/>
                  <a:pt x="365517" y="419189"/>
                </a:cubicBezTo>
                <a:cubicBezTo>
                  <a:pt x="374125" y="419996"/>
                  <a:pt x="368924" y="409775"/>
                  <a:pt x="368924" y="403767"/>
                </a:cubicBezTo>
                <a:cubicBezTo>
                  <a:pt x="368924" y="397760"/>
                  <a:pt x="380042" y="396953"/>
                  <a:pt x="380042" y="391753"/>
                </a:cubicBezTo>
                <a:cubicBezTo>
                  <a:pt x="380042" y="386552"/>
                  <a:pt x="395464" y="390856"/>
                  <a:pt x="398065" y="387449"/>
                </a:cubicBezTo>
                <a:cubicBezTo>
                  <a:pt x="400665" y="384042"/>
                  <a:pt x="409183" y="381442"/>
                  <a:pt x="412590" y="387449"/>
                </a:cubicBezTo>
                <a:cubicBezTo>
                  <a:pt x="415997" y="393456"/>
                  <a:pt x="430522" y="395160"/>
                  <a:pt x="431419" y="400271"/>
                </a:cubicBezTo>
                <a:cubicBezTo>
                  <a:pt x="431867" y="402781"/>
                  <a:pt x="431419" y="406637"/>
                  <a:pt x="431419" y="410313"/>
                </a:cubicBezTo>
                <a:cubicBezTo>
                  <a:pt x="433750" y="407982"/>
                  <a:pt x="436798" y="406188"/>
                  <a:pt x="439668" y="406188"/>
                </a:cubicBezTo>
                <a:cubicBezTo>
                  <a:pt x="444958" y="406188"/>
                  <a:pt x="449799" y="398208"/>
                  <a:pt x="454552" y="399284"/>
                </a:cubicBezTo>
                <a:cubicBezTo>
                  <a:pt x="458586" y="400181"/>
                  <a:pt x="462532" y="399464"/>
                  <a:pt x="463697" y="392829"/>
                </a:cubicBezTo>
                <a:cubicBezTo>
                  <a:pt x="459393" y="390139"/>
                  <a:pt x="451234" y="389780"/>
                  <a:pt x="450248" y="393456"/>
                </a:cubicBezTo>
                <a:close/>
                <a:moveTo>
                  <a:pt x="127554" y="51844"/>
                </a:moveTo>
                <a:cubicBezTo>
                  <a:pt x="135175" y="53458"/>
                  <a:pt x="119574" y="61796"/>
                  <a:pt x="117153" y="69417"/>
                </a:cubicBezTo>
                <a:cubicBezTo>
                  <a:pt x="114732" y="77039"/>
                  <a:pt x="129168" y="83853"/>
                  <a:pt x="135175" y="89412"/>
                </a:cubicBezTo>
                <a:cubicBezTo>
                  <a:pt x="141183" y="94971"/>
                  <a:pt x="155528" y="94254"/>
                  <a:pt x="160729" y="91026"/>
                </a:cubicBezTo>
                <a:cubicBezTo>
                  <a:pt x="165929" y="87798"/>
                  <a:pt x="164315" y="76680"/>
                  <a:pt x="171130" y="77039"/>
                </a:cubicBezTo>
                <a:cubicBezTo>
                  <a:pt x="177944" y="77397"/>
                  <a:pt x="174357" y="71031"/>
                  <a:pt x="179916" y="69059"/>
                </a:cubicBezTo>
                <a:cubicBezTo>
                  <a:pt x="185475" y="67086"/>
                  <a:pt x="186283" y="74259"/>
                  <a:pt x="181531" y="79818"/>
                </a:cubicBezTo>
                <a:cubicBezTo>
                  <a:pt x="176778" y="85377"/>
                  <a:pt x="189959" y="85019"/>
                  <a:pt x="197132" y="78204"/>
                </a:cubicBezTo>
                <a:cubicBezTo>
                  <a:pt x="204305" y="71390"/>
                  <a:pt x="205918" y="77846"/>
                  <a:pt x="204305" y="84212"/>
                </a:cubicBezTo>
                <a:cubicBezTo>
                  <a:pt x="202691" y="90578"/>
                  <a:pt x="187897" y="86991"/>
                  <a:pt x="182696" y="94164"/>
                </a:cubicBezTo>
                <a:cubicBezTo>
                  <a:pt x="177496" y="101337"/>
                  <a:pt x="161536" y="95778"/>
                  <a:pt x="154363" y="103758"/>
                </a:cubicBezTo>
                <a:cubicBezTo>
                  <a:pt x="147190" y="111738"/>
                  <a:pt x="160729" y="112186"/>
                  <a:pt x="170771" y="110124"/>
                </a:cubicBezTo>
                <a:cubicBezTo>
                  <a:pt x="180813" y="108151"/>
                  <a:pt x="199553" y="106896"/>
                  <a:pt x="206726" y="108510"/>
                </a:cubicBezTo>
                <a:cubicBezTo>
                  <a:pt x="213898" y="110124"/>
                  <a:pt x="202332" y="112545"/>
                  <a:pt x="190317" y="112545"/>
                </a:cubicBezTo>
                <a:cubicBezTo>
                  <a:pt x="178303" y="112545"/>
                  <a:pt x="174357" y="116131"/>
                  <a:pt x="174716" y="119359"/>
                </a:cubicBezTo>
                <a:cubicBezTo>
                  <a:pt x="175075" y="122587"/>
                  <a:pt x="157949" y="115773"/>
                  <a:pt x="157143" y="122946"/>
                </a:cubicBezTo>
                <a:cubicBezTo>
                  <a:pt x="156335" y="130119"/>
                  <a:pt x="173102" y="132898"/>
                  <a:pt x="175164" y="137292"/>
                </a:cubicBezTo>
                <a:cubicBezTo>
                  <a:pt x="177137" y="141685"/>
                  <a:pt x="188345" y="137740"/>
                  <a:pt x="192738" y="139264"/>
                </a:cubicBezTo>
                <a:cubicBezTo>
                  <a:pt x="197132" y="140878"/>
                  <a:pt x="185565" y="144106"/>
                  <a:pt x="183951" y="146079"/>
                </a:cubicBezTo>
                <a:cubicBezTo>
                  <a:pt x="182338" y="148051"/>
                  <a:pt x="196325" y="150920"/>
                  <a:pt x="198746" y="154865"/>
                </a:cubicBezTo>
                <a:cubicBezTo>
                  <a:pt x="201166" y="158900"/>
                  <a:pt x="211119" y="156838"/>
                  <a:pt x="210760" y="151279"/>
                </a:cubicBezTo>
                <a:cubicBezTo>
                  <a:pt x="210222" y="144285"/>
                  <a:pt x="219547" y="123304"/>
                  <a:pt x="231562" y="118911"/>
                </a:cubicBezTo>
                <a:cubicBezTo>
                  <a:pt x="243577" y="114518"/>
                  <a:pt x="236762" y="110483"/>
                  <a:pt x="238376" y="103758"/>
                </a:cubicBezTo>
                <a:cubicBezTo>
                  <a:pt x="239990" y="96944"/>
                  <a:pt x="249584" y="102592"/>
                  <a:pt x="246805" y="96944"/>
                </a:cubicBezTo>
                <a:cubicBezTo>
                  <a:pt x="244025" y="91385"/>
                  <a:pt x="245639" y="88964"/>
                  <a:pt x="253171" y="81791"/>
                </a:cubicBezTo>
                <a:cubicBezTo>
                  <a:pt x="260792" y="74618"/>
                  <a:pt x="265544" y="79818"/>
                  <a:pt x="274779" y="75425"/>
                </a:cubicBezTo>
                <a:cubicBezTo>
                  <a:pt x="284014" y="71031"/>
                  <a:pt x="288408" y="78653"/>
                  <a:pt x="278366" y="79460"/>
                </a:cubicBezTo>
                <a:cubicBezTo>
                  <a:pt x="269579" y="80177"/>
                  <a:pt x="273972" y="90219"/>
                  <a:pt x="281145" y="93088"/>
                </a:cubicBezTo>
                <a:cubicBezTo>
                  <a:pt x="288318" y="95868"/>
                  <a:pt x="281952" y="98289"/>
                  <a:pt x="287511" y="99454"/>
                </a:cubicBezTo>
                <a:cubicBezTo>
                  <a:pt x="293070" y="100620"/>
                  <a:pt x="291546" y="109048"/>
                  <a:pt x="284283" y="116669"/>
                </a:cubicBezTo>
                <a:cubicBezTo>
                  <a:pt x="277110" y="124291"/>
                  <a:pt x="286256" y="125905"/>
                  <a:pt x="301498" y="120256"/>
                </a:cubicBezTo>
                <a:cubicBezTo>
                  <a:pt x="316651" y="114697"/>
                  <a:pt x="307058" y="125098"/>
                  <a:pt x="311451" y="129491"/>
                </a:cubicBezTo>
                <a:cubicBezTo>
                  <a:pt x="315844" y="133885"/>
                  <a:pt x="327859" y="126263"/>
                  <a:pt x="334225" y="118732"/>
                </a:cubicBezTo>
                <a:cubicBezTo>
                  <a:pt x="340591" y="111110"/>
                  <a:pt x="350185" y="112366"/>
                  <a:pt x="349826" y="108331"/>
                </a:cubicBezTo>
                <a:cubicBezTo>
                  <a:pt x="349468" y="103937"/>
                  <a:pt x="342653" y="102772"/>
                  <a:pt x="337005" y="105103"/>
                </a:cubicBezTo>
                <a:cubicBezTo>
                  <a:pt x="331445" y="107524"/>
                  <a:pt x="317458" y="105910"/>
                  <a:pt x="322210" y="101516"/>
                </a:cubicBezTo>
                <a:cubicBezTo>
                  <a:pt x="327052" y="97123"/>
                  <a:pt x="326245" y="93537"/>
                  <a:pt x="318982" y="94344"/>
                </a:cubicBezTo>
                <a:cubicBezTo>
                  <a:pt x="311810" y="95150"/>
                  <a:pt x="298988" y="91564"/>
                  <a:pt x="304995" y="89143"/>
                </a:cubicBezTo>
                <a:cubicBezTo>
                  <a:pt x="311002" y="86722"/>
                  <a:pt x="300602" y="78742"/>
                  <a:pt x="294953" y="79191"/>
                </a:cubicBezTo>
                <a:cubicBezTo>
                  <a:pt x="289394" y="79549"/>
                  <a:pt x="290918" y="73183"/>
                  <a:pt x="291367" y="68790"/>
                </a:cubicBezTo>
                <a:cubicBezTo>
                  <a:pt x="291725" y="64396"/>
                  <a:pt x="275407" y="62424"/>
                  <a:pt x="278545" y="60810"/>
                </a:cubicBezTo>
                <a:cubicBezTo>
                  <a:pt x="281773" y="59196"/>
                  <a:pt x="271731" y="55609"/>
                  <a:pt x="269310" y="58837"/>
                </a:cubicBezTo>
                <a:cubicBezTo>
                  <a:pt x="266889" y="62065"/>
                  <a:pt x="262137" y="61258"/>
                  <a:pt x="262137" y="56416"/>
                </a:cubicBezTo>
                <a:cubicBezTo>
                  <a:pt x="262137" y="51575"/>
                  <a:pt x="250122" y="52830"/>
                  <a:pt x="245370" y="53189"/>
                </a:cubicBezTo>
                <a:cubicBezTo>
                  <a:pt x="240528" y="53547"/>
                  <a:pt x="242949" y="42788"/>
                  <a:pt x="238197" y="39201"/>
                </a:cubicBezTo>
                <a:cubicBezTo>
                  <a:pt x="233355" y="35615"/>
                  <a:pt x="226989" y="46374"/>
                  <a:pt x="223403" y="45567"/>
                </a:cubicBezTo>
                <a:cubicBezTo>
                  <a:pt x="219816" y="44760"/>
                  <a:pt x="226182" y="37587"/>
                  <a:pt x="228155" y="32746"/>
                </a:cubicBezTo>
                <a:cubicBezTo>
                  <a:pt x="230127" y="27904"/>
                  <a:pt x="211388" y="21538"/>
                  <a:pt x="209326" y="26380"/>
                </a:cubicBezTo>
                <a:cubicBezTo>
                  <a:pt x="207353" y="31221"/>
                  <a:pt x="203767" y="19207"/>
                  <a:pt x="199732" y="17951"/>
                </a:cubicBezTo>
                <a:cubicBezTo>
                  <a:pt x="195697" y="16786"/>
                  <a:pt x="198925" y="25931"/>
                  <a:pt x="195338" y="26738"/>
                </a:cubicBezTo>
                <a:cubicBezTo>
                  <a:pt x="191752" y="27545"/>
                  <a:pt x="186910" y="31132"/>
                  <a:pt x="192918" y="35167"/>
                </a:cubicBezTo>
                <a:cubicBezTo>
                  <a:pt x="198925" y="39201"/>
                  <a:pt x="204932" y="59106"/>
                  <a:pt x="204125" y="62334"/>
                </a:cubicBezTo>
                <a:cubicBezTo>
                  <a:pt x="203318" y="65562"/>
                  <a:pt x="184938" y="47988"/>
                  <a:pt x="184131" y="39560"/>
                </a:cubicBezTo>
                <a:cubicBezTo>
                  <a:pt x="183324" y="31132"/>
                  <a:pt x="174178" y="24407"/>
                  <a:pt x="171757" y="30325"/>
                </a:cubicBezTo>
                <a:cubicBezTo>
                  <a:pt x="169336" y="36332"/>
                  <a:pt x="162522" y="38753"/>
                  <a:pt x="164584" y="44760"/>
                </a:cubicBezTo>
                <a:cubicBezTo>
                  <a:pt x="166557" y="50768"/>
                  <a:pt x="159743" y="52740"/>
                  <a:pt x="159743" y="47988"/>
                </a:cubicBezTo>
                <a:cubicBezTo>
                  <a:pt x="159743" y="43236"/>
                  <a:pt x="149790" y="37587"/>
                  <a:pt x="146114" y="37229"/>
                </a:cubicBezTo>
                <a:cubicBezTo>
                  <a:pt x="142528" y="36870"/>
                  <a:pt x="155349" y="34449"/>
                  <a:pt x="161357" y="31670"/>
                </a:cubicBezTo>
                <a:cubicBezTo>
                  <a:pt x="167364" y="28890"/>
                  <a:pt x="156156" y="24855"/>
                  <a:pt x="150956" y="28083"/>
                </a:cubicBezTo>
                <a:cubicBezTo>
                  <a:pt x="145755" y="31311"/>
                  <a:pt x="138941" y="26111"/>
                  <a:pt x="135803" y="30504"/>
                </a:cubicBezTo>
                <a:cubicBezTo>
                  <a:pt x="132575" y="34898"/>
                  <a:pt x="128630" y="30504"/>
                  <a:pt x="122981" y="29339"/>
                </a:cubicBezTo>
                <a:cubicBezTo>
                  <a:pt x="117333" y="28173"/>
                  <a:pt x="112580" y="37318"/>
                  <a:pt x="108546" y="35705"/>
                </a:cubicBezTo>
                <a:cubicBezTo>
                  <a:pt x="104511" y="34091"/>
                  <a:pt x="102180" y="43684"/>
                  <a:pt x="108546" y="53727"/>
                </a:cubicBezTo>
                <a:cubicBezTo>
                  <a:pt x="114911" y="63679"/>
                  <a:pt x="119753" y="50499"/>
                  <a:pt x="127375" y="52113"/>
                </a:cubicBezTo>
                <a:close/>
                <a:moveTo>
                  <a:pt x="111146" y="84212"/>
                </a:moveTo>
                <a:cubicBezTo>
                  <a:pt x="115987" y="85377"/>
                  <a:pt x="119574" y="93447"/>
                  <a:pt x="123967" y="92999"/>
                </a:cubicBezTo>
                <a:cubicBezTo>
                  <a:pt x="125940" y="92819"/>
                  <a:pt x="117153" y="83046"/>
                  <a:pt x="111953" y="77397"/>
                </a:cubicBezTo>
                <a:cubicBezTo>
                  <a:pt x="106752" y="71838"/>
                  <a:pt x="107201" y="66190"/>
                  <a:pt x="99938" y="68162"/>
                </a:cubicBezTo>
                <a:cubicBezTo>
                  <a:pt x="92765" y="70135"/>
                  <a:pt x="106304" y="82956"/>
                  <a:pt x="111146" y="84122"/>
                </a:cubicBezTo>
                <a:close/>
                <a:moveTo>
                  <a:pt x="238287" y="19476"/>
                </a:moveTo>
                <a:cubicBezTo>
                  <a:pt x="241873" y="22255"/>
                  <a:pt x="232369" y="22345"/>
                  <a:pt x="236314" y="26290"/>
                </a:cubicBezTo>
                <a:cubicBezTo>
                  <a:pt x="248329" y="38305"/>
                  <a:pt x="295491" y="24676"/>
                  <a:pt x="301857" y="28263"/>
                </a:cubicBezTo>
                <a:cubicBezTo>
                  <a:pt x="308223" y="31849"/>
                  <a:pt x="262316" y="36242"/>
                  <a:pt x="264289" y="41084"/>
                </a:cubicBezTo>
                <a:cubicBezTo>
                  <a:pt x="266261" y="45926"/>
                  <a:pt x="303830" y="49871"/>
                  <a:pt x="306699" y="46643"/>
                </a:cubicBezTo>
                <a:cubicBezTo>
                  <a:pt x="309478" y="43415"/>
                  <a:pt x="315934" y="53009"/>
                  <a:pt x="328307" y="53816"/>
                </a:cubicBezTo>
                <a:cubicBezTo>
                  <a:pt x="340681" y="54623"/>
                  <a:pt x="339515" y="48975"/>
                  <a:pt x="348661" y="48616"/>
                </a:cubicBezTo>
                <a:cubicBezTo>
                  <a:pt x="357896" y="48257"/>
                  <a:pt x="371435" y="43864"/>
                  <a:pt x="371883" y="38663"/>
                </a:cubicBezTo>
                <a:cubicBezTo>
                  <a:pt x="372242" y="33463"/>
                  <a:pt x="399051" y="27097"/>
                  <a:pt x="396630" y="18310"/>
                </a:cubicBezTo>
                <a:cubicBezTo>
                  <a:pt x="394209" y="9523"/>
                  <a:pt x="368207" y="15531"/>
                  <a:pt x="361034" y="11944"/>
                </a:cubicBezTo>
                <a:cubicBezTo>
                  <a:pt x="353861" y="8358"/>
                  <a:pt x="337094" y="3516"/>
                  <a:pt x="334225" y="9165"/>
                </a:cubicBezTo>
                <a:cubicBezTo>
                  <a:pt x="331445" y="14724"/>
                  <a:pt x="326604" y="16338"/>
                  <a:pt x="324273" y="14006"/>
                </a:cubicBezTo>
                <a:cubicBezTo>
                  <a:pt x="321852" y="11585"/>
                  <a:pt x="325438" y="-1147"/>
                  <a:pt x="313872" y="2440"/>
                </a:cubicBezTo>
                <a:cubicBezTo>
                  <a:pt x="302305" y="6026"/>
                  <a:pt x="313065" y="18400"/>
                  <a:pt x="310644" y="20014"/>
                </a:cubicBezTo>
                <a:cubicBezTo>
                  <a:pt x="308223" y="21628"/>
                  <a:pt x="297015" y="17593"/>
                  <a:pt x="296208" y="12034"/>
                </a:cubicBezTo>
                <a:cubicBezTo>
                  <a:pt x="295401" y="6475"/>
                  <a:pt x="283028" y="18041"/>
                  <a:pt x="281414" y="11227"/>
                </a:cubicBezTo>
                <a:cubicBezTo>
                  <a:pt x="279800" y="4412"/>
                  <a:pt x="265006" y="-340"/>
                  <a:pt x="261778" y="19"/>
                </a:cubicBezTo>
                <a:cubicBezTo>
                  <a:pt x="258550" y="378"/>
                  <a:pt x="265006" y="4771"/>
                  <a:pt x="262944" y="7999"/>
                </a:cubicBezTo>
                <a:cubicBezTo>
                  <a:pt x="260971" y="11227"/>
                  <a:pt x="252991" y="4771"/>
                  <a:pt x="249763" y="4412"/>
                </a:cubicBezTo>
                <a:cubicBezTo>
                  <a:pt x="246536" y="4054"/>
                  <a:pt x="251736" y="11227"/>
                  <a:pt x="250122" y="14365"/>
                </a:cubicBezTo>
                <a:cubicBezTo>
                  <a:pt x="248508" y="17593"/>
                  <a:pt x="242142" y="4771"/>
                  <a:pt x="236493" y="4771"/>
                </a:cubicBezTo>
                <a:cubicBezTo>
                  <a:pt x="230845" y="4771"/>
                  <a:pt x="232907" y="11137"/>
                  <a:pt x="228872" y="11585"/>
                </a:cubicBezTo>
                <a:cubicBezTo>
                  <a:pt x="224837" y="11944"/>
                  <a:pt x="234431" y="16786"/>
                  <a:pt x="238107" y="1956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57" name="Freeform: Shape 156">
            <a:extLst>
              <a:ext uri="{FF2B5EF4-FFF2-40B4-BE49-F238E27FC236}">
                <a16:creationId xmlns:a16="http://schemas.microsoft.com/office/drawing/2014/main" id="{BAF3A71E-C2A1-B039-86D0-D44EFA0CD12E}"/>
              </a:ext>
            </a:extLst>
          </p:cNvPr>
          <p:cNvSpPr/>
          <p:nvPr/>
        </p:nvSpPr>
        <p:spPr>
          <a:xfrm>
            <a:off x="9034912" y="1908302"/>
            <a:ext cx="61833" cy="19096"/>
          </a:xfrm>
          <a:custGeom>
            <a:avLst/>
            <a:gdLst>
              <a:gd name="connsiteX0" fmla="*/ 23090 w 56175"/>
              <a:gd name="connsiteY0" fmla="*/ 533 h 17349"/>
              <a:gd name="connsiteX1" fmla="*/ 675 w 56175"/>
              <a:gd name="connsiteY1" fmla="*/ 7437 h 17349"/>
              <a:gd name="connsiteX2" fmla="*/ 34298 w 56175"/>
              <a:gd name="connsiteY2" fmla="*/ 14879 h 17349"/>
              <a:gd name="connsiteX3" fmla="*/ 56176 w 56175"/>
              <a:gd name="connsiteY3" fmla="*/ 11651 h 17349"/>
              <a:gd name="connsiteX4" fmla="*/ 23090 w 56175"/>
              <a:gd name="connsiteY4" fmla="*/ 443 h 1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75" h="17349">
                <a:moveTo>
                  <a:pt x="23090" y="533"/>
                </a:moveTo>
                <a:cubicBezTo>
                  <a:pt x="19325" y="3223"/>
                  <a:pt x="-4256" y="1878"/>
                  <a:pt x="675" y="7437"/>
                </a:cubicBezTo>
                <a:cubicBezTo>
                  <a:pt x="4979" y="12189"/>
                  <a:pt x="25153" y="9589"/>
                  <a:pt x="34298" y="14879"/>
                </a:cubicBezTo>
                <a:cubicBezTo>
                  <a:pt x="43354" y="20169"/>
                  <a:pt x="56176" y="15955"/>
                  <a:pt x="56176" y="11651"/>
                </a:cubicBezTo>
                <a:cubicBezTo>
                  <a:pt x="56176" y="7347"/>
                  <a:pt x="26856" y="-2157"/>
                  <a:pt x="23090" y="44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58" name="Freeform: Shape 157">
            <a:extLst>
              <a:ext uri="{FF2B5EF4-FFF2-40B4-BE49-F238E27FC236}">
                <a16:creationId xmlns:a16="http://schemas.microsoft.com/office/drawing/2014/main" id="{0EC8F566-452B-A7F7-1AEC-12421D2EDF67}"/>
              </a:ext>
            </a:extLst>
          </p:cNvPr>
          <p:cNvSpPr/>
          <p:nvPr/>
        </p:nvSpPr>
        <p:spPr>
          <a:xfrm>
            <a:off x="7856685" y="2412679"/>
            <a:ext cx="337032" cy="334200"/>
          </a:xfrm>
          <a:custGeom>
            <a:avLst/>
            <a:gdLst>
              <a:gd name="connsiteX0" fmla="*/ 289686 w 306193"/>
              <a:gd name="connsiteY0" fmla="*/ 28905 h 303620"/>
              <a:gd name="connsiteX1" fmla="*/ 271575 w 306193"/>
              <a:gd name="connsiteY1" fmla="*/ 33208 h 303620"/>
              <a:gd name="connsiteX2" fmla="*/ 232124 w 306193"/>
              <a:gd name="connsiteY2" fmla="*/ 4427 h 303620"/>
              <a:gd name="connsiteX3" fmla="*/ 220378 w 306193"/>
              <a:gd name="connsiteY3" fmla="*/ 9717 h 303620"/>
              <a:gd name="connsiteX4" fmla="*/ 219302 w 306193"/>
              <a:gd name="connsiteY4" fmla="*/ 28367 h 303620"/>
              <a:gd name="connsiteX5" fmla="*/ 214012 w 306193"/>
              <a:gd name="connsiteY5" fmla="*/ 44326 h 303620"/>
              <a:gd name="connsiteX6" fmla="*/ 199038 w 306193"/>
              <a:gd name="connsiteY6" fmla="*/ 50693 h 303620"/>
              <a:gd name="connsiteX7" fmla="*/ 192134 w 306193"/>
              <a:gd name="connsiteY7" fmla="*/ 61362 h 303620"/>
              <a:gd name="connsiteX8" fmla="*/ 188906 w 306193"/>
              <a:gd name="connsiteY8" fmla="*/ 72032 h 303620"/>
              <a:gd name="connsiteX9" fmla="*/ 188906 w 306193"/>
              <a:gd name="connsiteY9" fmla="*/ 85930 h 303620"/>
              <a:gd name="connsiteX10" fmla="*/ 197962 w 306193"/>
              <a:gd name="connsiteY10" fmla="*/ 82164 h 303620"/>
              <a:gd name="connsiteX11" fmla="*/ 207556 w 306193"/>
              <a:gd name="connsiteY11" fmla="*/ 80012 h 303620"/>
              <a:gd name="connsiteX12" fmla="*/ 196886 w 306193"/>
              <a:gd name="connsiteY12" fmla="*/ 66652 h 303620"/>
              <a:gd name="connsiteX13" fmla="*/ 211860 w 306193"/>
              <a:gd name="connsiteY13" fmla="*/ 65038 h 303620"/>
              <a:gd name="connsiteX14" fmla="*/ 239028 w 306193"/>
              <a:gd name="connsiteY14" fmla="*/ 71404 h 303620"/>
              <a:gd name="connsiteX15" fmla="*/ 250773 w 306193"/>
              <a:gd name="connsiteY15" fmla="*/ 67190 h 303620"/>
              <a:gd name="connsiteX16" fmla="*/ 276865 w 306193"/>
              <a:gd name="connsiteY16" fmla="*/ 54907 h 303620"/>
              <a:gd name="connsiteX17" fmla="*/ 286459 w 306193"/>
              <a:gd name="connsiteY17" fmla="*/ 46389 h 303620"/>
              <a:gd name="connsiteX18" fmla="*/ 306185 w 306193"/>
              <a:gd name="connsiteY18" fmla="*/ 23973 h 303620"/>
              <a:gd name="connsiteX19" fmla="*/ 289686 w 306193"/>
              <a:gd name="connsiteY19" fmla="*/ 28725 h 303620"/>
              <a:gd name="connsiteX20" fmla="*/ 191596 w 306193"/>
              <a:gd name="connsiteY20" fmla="*/ 101890 h 303620"/>
              <a:gd name="connsiteX21" fmla="*/ 188368 w 306193"/>
              <a:gd name="connsiteY21" fmla="*/ 125829 h 303620"/>
              <a:gd name="connsiteX22" fmla="*/ 179312 w 306193"/>
              <a:gd name="connsiteY22" fmla="*/ 149859 h 303620"/>
              <a:gd name="connsiteX23" fmla="*/ 168105 w 306193"/>
              <a:gd name="connsiteY23" fmla="*/ 167432 h 303620"/>
              <a:gd name="connsiteX24" fmla="*/ 151607 w 306193"/>
              <a:gd name="connsiteY24" fmla="*/ 180254 h 303620"/>
              <a:gd name="connsiteX25" fmla="*/ 139861 w 306193"/>
              <a:gd name="connsiteY25" fmla="*/ 174426 h 303620"/>
              <a:gd name="connsiteX26" fmla="*/ 126501 w 306193"/>
              <a:gd name="connsiteY26" fmla="*/ 188862 h 303620"/>
              <a:gd name="connsiteX27" fmla="*/ 115294 w 306193"/>
              <a:gd name="connsiteY27" fmla="*/ 206973 h 303620"/>
              <a:gd name="connsiteX28" fmla="*/ 104086 w 306193"/>
              <a:gd name="connsiteY28" fmla="*/ 210650 h 303620"/>
              <a:gd name="connsiteX29" fmla="*/ 82208 w 306193"/>
              <a:gd name="connsiteY29" fmla="*/ 213340 h 303620"/>
              <a:gd name="connsiteX30" fmla="*/ 55579 w 306193"/>
              <a:gd name="connsiteY30" fmla="*/ 214953 h 303620"/>
              <a:gd name="connsiteX31" fmla="*/ 27873 w 306193"/>
              <a:gd name="connsiteY31" fmla="*/ 235755 h 303620"/>
              <a:gd name="connsiteX32" fmla="*/ 27873 w 306193"/>
              <a:gd name="connsiteY32" fmla="*/ 246425 h 303620"/>
              <a:gd name="connsiteX33" fmla="*/ 47599 w 306193"/>
              <a:gd name="connsiteY33" fmla="*/ 241583 h 303620"/>
              <a:gd name="connsiteX34" fmla="*/ 92878 w 306193"/>
              <a:gd name="connsiteY34" fmla="*/ 230375 h 303620"/>
              <a:gd name="connsiteX35" fmla="*/ 100320 w 306193"/>
              <a:gd name="connsiteY35" fmla="*/ 246335 h 303620"/>
              <a:gd name="connsiteX36" fmla="*/ 121660 w 306193"/>
              <a:gd name="connsiteY36" fmla="*/ 245259 h 303620"/>
              <a:gd name="connsiteX37" fmla="*/ 128026 w 306193"/>
              <a:gd name="connsiteY37" fmla="*/ 232975 h 303620"/>
              <a:gd name="connsiteX38" fmla="*/ 133406 w 306193"/>
              <a:gd name="connsiteY38" fmla="*/ 230286 h 303620"/>
              <a:gd name="connsiteX39" fmla="*/ 156359 w 306193"/>
              <a:gd name="connsiteY39" fmla="*/ 228672 h 303620"/>
              <a:gd name="connsiteX40" fmla="*/ 169719 w 306193"/>
              <a:gd name="connsiteY40" fmla="*/ 229748 h 303620"/>
              <a:gd name="connsiteX41" fmla="*/ 180388 w 306193"/>
              <a:gd name="connsiteY41" fmla="*/ 219078 h 303620"/>
              <a:gd name="connsiteX42" fmla="*/ 197424 w 306193"/>
              <a:gd name="connsiteY42" fmla="*/ 216388 h 303620"/>
              <a:gd name="connsiteX43" fmla="*/ 202266 w 306193"/>
              <a:gd name="connsiteY43" fmla="*/ 190834 h 303620"/>
              <a:gd name="connsiteX44" fmla="*/ 206570 w 306193"/>
              <a:gd name="connsiteY44" fmla="*/ 163129 h 303620"/>
              <a:gd name="connsiteX45" fmla="*/ 223068 w 306193"/>
              <a:gd name="connsiteY45" fmla="*/ 143403 h 303620"/>
              <a:gd name="connsiteX46" fmla="*/ 214550 w 306193"/>
              <a:gd name="connsiteY46" fmla="*/ 95434 h 303620"/>
              <a:gd name="connsiteX47" fmla="*/ 191596 w 306193"/>
              <a:gd name="connsiteY47" fmla="*/ 101800 h 303620"/>
              <a:gd name="connsiteX48" fmla="*/ 74319 w 306193"/>
              <a:gd name="connsiteY48" fmla="*/ 240507 h 303620"/>
              <a:gd name="connsiteX49" fmla="*/ 57282 w 306193"/>
              <a:gd name="connsiteY49" fmla="*/ 245349 h 303620"/>
              <a:gd name="connsiteX50" fmla="*/ 54593 w 306193"/>
              <a:gd name="connsiteY50" fmla="*/ 269289 h 303620"/>
              <a:gd name="connsiteX51" fmla="*/ 64725 w 306193"/>
              <a:gd name="connsiteY51" fmla="*/ 264447 h 303620"/>
              <a:gd name="connsiteX52" fmla="*/ 80146 w 306193"/>
              <a:gd name="connsiteY52" fmla="*/ 258529 h 303620"/>
              <a:gd name="connsiteX53" fmla="*/ 92430 w 306193"/>
              <a:gd name="connsiteY53" fmla="*/ 242569 h 303620"/>
              <a:gd name="connsiteX54" fmla="*/ 74319 w 306193"/>
              <a:gd name="connsiteY54" fmla="*/ 240417 h 303620"/>
              <a:gd name="connsiteX55" fmla="*/ 37557 w 306193"/>
              <a:gd name="connsiteY55" fmla="*/ 261309 h 303620"/>
              <a:gd name="connsiteX56" fmla="*/ 25273 w 306193"/>
              <a:gd name="connsiteY56" fmla="*/ 252253 h 303620"/>
              <a:gd name="connsiteX57" fmla="*/ 8776 w 306193"/>
              <a:gd name="connsiteY57" fmla="*/ 256019 h 303620"/>
              <a:gd name="connsiteX58" fmla="*/ 1333 w 306193"/>
              <a:gd name="connsiteY58" fmla="*/ 268840 h 303620"/>
              <a:gd name="connsiteX59" fmla="*/ 11465 w 306193"/>
              <a:gd name="connsiteY59" fmla="*/ 263550 h 303620"/>
              <a:gd name="connsiteX60" fmla="*/ 14155 w 306193"/>
              <a:gd name="connsiteY60" fmla="*/ 281662 h 303620"/>
              <a:gd name="connsiteX61" fmla="*/ 21059 w 306193"/>
              <a:gd name="connsiteY61" fmla="*/ 303540 h 303620"/>
              <a:gd name="connsiteX62" fmla="*/ 41322 w 306193"/>
              <a:gd name="connsiteY62" fmla="*/ 273144 h 303620"/>
              <a:gd name="connsiteX63" fmla="*/ 37557 w 306193"/>
              <a:gd name="connsiteY63" fmla="*/ 261398 h 30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6193" h="303620">
                <a:moveTo>
                  <a:pt x="289686" y="28905"/>
                </a:moveTo>
                <a:cubicBezTo>
                  <a:pt x="285921" y="24152"/>
                  <a:pt x="279555" y="31594"/>
                  <a:pt x="271575" y="33208"/>
                </a:cubicBezTo>
                <a:cubicBezTo>
                  <a:pt x="263595" y="34822"/>
                  <a:pt x="238490" y="14021"/>
                  <a:pt x="232124" y="4427"/>
                </a:cubicBezTo>
                <a:cubicBezTo>
                  <a:pt x="225757" y="-5167"/>
                  <a:pt x="215088" y="2813"/>
                  <a:pt x="220378" y="9717"/>
                </a:cubicBezTo>
                <a:cubicBezTo>
                  <a:pt x="225668" y="16621"/>
                  <a:pt x="219302" y="18773"/>
                  <a:pt x="219302" y="28367"/>
                </a:cubicBezTo>
                <a:cubicBezTo>
                  <a:pt x="219302" y="37960"/>
                  <a:pt x="212936" y="37960"/>
                  <a:pt x="214012" y="44326"/>
                </a:cubicBezTo>
                <a:cubicBezTo>
                  <a:pt x="215088" y="50693"/>
                  <a:pt x="205494" y="49616"/>
                  <a:pt x="199038" y="50693"/>
                </a:cubicBezTo>
                <a:cubicBezTo>
                  <a:pt x="192672" y="51768"/>
                  <a:pt x="199576" y="58134"/>
                  <a:pt x="192134" y="61362"/>
                </a:cubicBezTo>
                <a:cubicBezTo>
                  <a:pt x="184693" y="64590"/>
                  <a:pt x="185230" y="69880"/>
                  <a:pt x="188906" y="72032"/>
                </a:cubicBezTo>
                <a:cubicBezTo>
                  <a:pt x="192672" y="74184"/>
                  <a:pt x="189982" y="81088"/>
                  <a:pt x="188906" y="85930"/>
                </a:cubicBezTo>
                <a:cubicBezTo>
                  <a:pt x="187830" y="90771"/>
                  <a:pt x="193659" y="87006"/>
                  <a:pt x="197962" y="82164"/>
                </a:cubicBezTo>
                <a:cubicBezTo>
                  <a:pt x="202176" y="77412"/>
                  <a:pt x="206659" y="84495"/>
                  <a:pt x="207556" y="80012"/>
                </a:cubicBezTo>
                <a:cubicBezTo>
                  <a:pt x="208632" y="74722"/>
                  <a:pt x="196348" y="72032"/>
                  <a:pt x="196886" y="66652"/>
                </a:cubicBezTo>
                <a:cubicBezTo>
                  <a:pt x="197424" y="61362"/>
                  <a:pt x="205404" y="68266"/>
                  <a:pt x="211860" y="65038"/>
                </a:cubicBezTo>
                <a:cubicBezTo>
                  <a:pt x="218316" y="61811"/>
                  <a:pt x="231048" y="64500"/>
                  <a:pt x="239028" y="71404"/>
                </a:cubicBezTo>
                <a:cubicBezTo>
                  <a:pt x="247007" y="78308"/>
                  <a:pt x="249160" y="75708"/>
                  <a:pt x="250773" y="67190"/>
                </a:cubicBezTo>
                <a:cubicBezTo>
                  <a:pt x="252387" y="58672"/>
                  <a:pt x="264671" y="54907"/>
                  <a:pt x="276865" y="54907"/>
                </a:cubicBezTo>
                <a:cubicBezTo>
                  <a:pt x="289059" y="54907"/>
                  <a:pt x="290224" y="48989"/>
                  <a:pt x="286459" y="46389"/>
                </a:cubicBezTo>
                <a:cubicBezTo>
                  <a:pt x="282693" y="43699"/>
                  <a:pt x="306722" y="28277"/>
                  <a:pt x="306185" y="23973"/>
                </a:cubicBezTo>
                <a:cubicBezTo>
                  <a:pt x="305647" y="19669"/>
                  <a:pt x="293363" y="33567"/>
                  <a:pt x="289686" y="28725"/>
                </a:cubicBezTo>
                <a:close/>
                <a:moveTo>
                  <a:pt x="191596" y="101890"/>
                </a:moveTo>
                <a:cubicBezTo>
                  <a:pt x="186306" y="104579"/>
                  <a:pt x="182540" y="121077"/>
                  <a:pt x="188368" y="125829"/>
                </a:cubicBezTo>
                <a:cubicBezTo>
                  <a:pt x="194197" y="130671"/>
                  <a:pt x="178775" y="139727"/>
                  <a:pt x="179312" y="149859"/>
                </a:cubicBezTo>
                <a:cubicBezTo>
                  <a:pt x="179850" y="159991"/>
                  <a:pt x="169719" y="159991"/>
                  <a:pt x="168105" y="167432"/>
                </a:cubicBezTo>
                <a:cubicBezTo>
                  <a:pt x="166491" y="174874"/>
                  <a:pt x="160663" y="173350"/>
                  <a:pt x="151607" y="180254"/>
                </a:cubicBezTo>
                <a:cubicBezTo>
                  <a:pt x="142551" y="187158"/>
                  <a:pt x="137709" y="179178"/>
                  <a:pt x="139861" y="174426"/>
                </a:cubicBezTo>
                <a:cubicBezTo>
                  <a:pt x="142013" y="169584"/>
                  <a:pt x="126053" y="177116"/>
                  <a:pt x="126501" y="188862"/>
                </a:cubicBezTo>
                <a:cubicBezTo>
                  <a:pt x="127039" y="200608"/>
                  <a:pt x="111618" y="201683"/>
                  <a:pt x="115294" y="206973"/>
                </a:cubicBezTo>
                <a:cubicBezTo>
                  <a:pt x="119060" y="212353"/>
                  <a:pt x="103548" y="215491"/>
                  <a:pt x="104086" y="210650"/>
                </a:cubicBezTo>
                <a:cubicBezTo>
                  <a:pt x="104624" y="205898"/>
                  <a:pt x="94492" y="208498"/>
                  <a:pt x="82208" y="213340"/>
                </a:cubicBezTo>
                <a:cubicBezTo>
                  <a:pt x="69925" y="218181"/>
                  <a:pt x="62483" y="208049"/>
                  <a:pt x="55579" y="214953"/>
                </a:cubicBezTo>
                <a:cubicBezTo>
                  <a:pt x="48675" y="221857"/>
                  <a:pt x="36929" y="234141"/>
                  <a:pt x="27873" y="235755"/>
                </a:cubicBezTo>
                <a:cubicBezTo>
                  <a:pt x="18818" y="237369"/>
                  <a:pt x="24018" y="248308"/>
                  <a:pt x="27873" y="246425"/>
                </a:cubicBezTo>
                <a:cubicBezTo>
                  <a:pt x="34239" y="243197"/>
                  <a:pt x="44371" y="246425"/>
                  <a:pt x="47599" y="241583"/>
                </a:cubicBezTo>
                <a:cubicBezTo>
                  <a:pt x="50827" y="236741"/>
                  <a:pt x="76919" y="230913"/>
                  <a:pt x="92878" y="230375"/>
                </a:cubicBezTo>
                <a:cubicBezTo>
                  <a:pt x="108838" y="229837"/>
                  <a:pt x="99244" y="237817"/>
                  <a:pt x="100320" y="246335"/>
                </a:cubicBezTo>
                <a:cubicBezTo>
                  <a:pt x="101396" y="254853"/>
                  <a:pt x="114756" y="253239"/>
                  <a:pt x="121660" y="245259"/>
                </a:cubicBezTo>
                <a:cubicBezTo>
                  <a:pt x="128564" y="237279"/>
                  <a:pt x="133943" y="237817"/>
                  <a:pt x="128026" y="232975"/>
                </a:cubicBezTo>
                <a:cubicBezTo>
                  <a:pt x="122198" y="228223"/>
                  <a:pt x="129102" y="223920"/>
                  <a:pt x="133406" y="230286"/>
                </a:cubicBezTo>
                <a:cubicBezTo>
                  <a:pt x="137620" y="236652"/>
                  <a:pt x="150979" y="237190"/>
                  <a:pt x="156359" y="228672"/>
                </a:cubicBezTo>
                <a:cubicBezTo>
                  <a:pt x="161649" y="220154"/>
                  <a:pt x="163263" y="230286"/>
                  <a:pt x="169719" y="229748"/>
                </a:cubicBezTo>
                <a:cubicBezTo>
                  <a:pt x="176085" y="229210"/>
                  <a:pt x="179850" y="213250"/>
                  <a:pt x="180388" y="219078"/>
                </a:cubicBezTo>
                <a:cubicBezTo>
                  <a:pt x="180926" y="224906"/>
                  <a:pt x="191058" y="223382"/>
                  <a:pt x="197424" y="216388"/>
                </a:cubicBezTo>
                <a:cubicBezTo>
                  <a:pt x="203791" y="209484"/>
                  <a:pt x="197962" y="197200"/>
                  <a:pt x="202266" y="190834"/>
                </a:cubicBezTo>
                <a:cubicBezTo>
                  <a:pt x="206570" y="184468"/>
                  <a:pt x="210784" y="171109"/>
                  <a:pt x="206570" y="163129"/>
                </a:cubicBezTo>
                <a:cubicBezTo>
                  <a:pt x="202266" y="155149"/>
                  <a:pt x="216163" y="149769"/>
                  <a:pt x="223068" y="143403"/>
                </a:cubicBezTo>
                <a:cubicBezTo>
                  <a:pt x="229972" y="137037"/>
                  <a:pt x="215088" y="105028"/>
                  <a:pt x="214550" y="95434"/>
                </a:cubicBezTo>
                <a:cubicBezTo>
                  <a:pt x="214012" y="85840"/>
                  <a:pt x="196976" y="99200"/>
                  <a:pt x="191596" y="101800"/>
                </a:cubicBezTo>
                <a:close/>
                <a:moveTo>
                  <a:pt x="74319" y="240507"/>
                </a:moveTo>
                <a:cubicBezTo>
                  <a:pt x="72166" y="246335"/>
                  <a:pt x="65800" y="243735"/>
                  <a:pt x="57282" y="245349"/>
                </a:cubicBezTo>
                <a:cubicBezTo>
                  <a:pt x="48764" y="246963"/>
                  <a:pt x="48496" y="267316"/>
                  <a:pt x="54593" y="269289"/>
                </a:cubicBezTo>
                <a:cubicBezTo>
                  <a:pt x="59345" y="270903"/>
                  <a:pt x="63111" y="270903"/>
                  <a:pt x="64725" y="264447"/>
                </a:cubicBezTo>
                <a:cubicBezTo>
                  <a:pt x="66338" y="257991"/>
                  <a:pt x="74856" y="255929"/>
                  <a:pt x="80146" y="258529"/>
                </a:cubicBezTo>
                <a:cubicBezTo>
                  <a:pt x="85437" y="261219"/>
                  <a:pt x="92430" y="250549"/>
                  <a:pt x="92430" y="242569"/>
                </a:cubicBezTo>
                <a:cubicBezTo>
                  <a:pt x="92430" y="234589"/>
                  <a:pt x="76470" y="234589"/>
                  <a:pt x="74319" y="240417"/>
                </a:cubicBezTo>
                <a:close/>
                <a:moveTo>
                  <a:pt x="37557" y="261309"/>
                </a:moveTo>
                <a:cubicBezTo>
                  <a:pt x="37557" y="256019"/>
                  <a:pt x="25811" y="257005"/>
                  <a:pt x="25273" y="252253"/>
                </a:cubicBezTo>
                <a:cubicBezTo>
                  <a:pt x="24735" y="247411"/>
                  <a:pt x="16755" y="250101"/>
                  <a:pt x="8776" y="256019"/>
                </a:cubicBezTo>
                <a:cubicBezTo>
                  <a:pt x="795" y="261936"/>
                  <a:pt x="-1894" y="262923"/>
                  <a:pt x="1333" y="268840"/>
                </a:cubicBezTo>
                <a:cubicBezTo>
                  <a:pt x="4561" y="274668"/>
                  <a:pt x="9313" y="269378"/>
                  <a:pt x="11465" y="263550"/>
                </a:cubicBezTo>
                <a:cubicBezTo>
                  <a:pt x="13617" y="257722"/>
                  <a:pt x="18907" y="272068"/>
                  <a:pt x="14155" y="281662"/>
                </a:cubicBezTo>
                <a:cubicBezTo>
                  <a:pt x="9313" y="291256"/>
                  <a:pt x="14783" y="304795"/>
                  <a:pt x="21059" y="303540"/>
                </a:cubicBezTo>
                <a:cubicBezTo>
                  <a:pt x="26349" y="302464"/>
                  <a:pt x="33343" y="283276"/>
                  <a:pt x="41322" y="273144"/>
                </a:cubicBezTo>
                <a:cubicBezTo>
                  <a:pt x="49302" y="263012"/>
                  <a:pt x="37557" y="266778"/>
                  <a:pt x="37557" y="261398"/>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59" name="Freeform: Shape 158">
            <a:extLst>
              <a:ext uri="{FF2B5EF4-FFF2-40B4-BE49-F238E27FC236}">
                <a16:creationId xmlns:a16="http://schemas.microsoft.com/office/drawing/2014/main" id="{470F3451-8E7D-4883-3E20-687B10A99648}"/>
              </a:ext>
            </a:extLst>
          </p:cNvPr>
          <p:cNvSpPr/>
          <p:nvPr/>
        </p:nvSpPr>
        <p:spPr>
          <a:xfrm>
            <a:off x="6769571" y="2202724"/>
            <a:ext cx="1188812" cy="816267"/>
          </a:xfrm>
          <a:custGeom>
            <a:avLst/>
            <a:gdLst>
              <a:gd name="connsiteX0" fmla="*/ 1076931 w 1080032"/>
              <a:gd name="connsiteY0" fmla="*/ 132226 h 741576"/>
              <a:gd name="connsiteX1" fmla="*/ 1062496 w 1080032"/>
              <a:gd name="connsiteY1" fmla="*/ 128461 h 741576"/>
              <a:gd name="connsiteX2" fmla="*/ 1044922 w 1080032"/>
              <a:gd name="connsiteY2" fmla="*/ 134827 h 741576"/>
              <a:gd name="connsiteX3" fmla="*/ 1028962 w 1080032"/>
              <a:gd name="connsiteY3" fmla="*/ 138592 h 741576"/>
              <a:gd name="connsiteX4" fmla="*/ 1011388 w 1080032"/>
              <a:gd name="connsiteY4" fmla="*/ 131689 h 741576"/>
              <a:gd name="connsiteX5" fmla="*/ 1007623 w 1080032"/>
              <a:gd name="connsiteY5" fmla="*/ 116267 h 741576"/>
              <a:gd name="connsiteX6" fmla="*/ 994800 w 1080032"/>
              <a:gd name="connsiteY6" fmla="*/ 107749 h 741576"/>
              <a:gd name="connsiteX7" fmla="*/ 976689 w 1080032"/>
              <a:gd name="connsiteY7" fmla="*/ 99769 h 741576"/>
              <a:gd name="connsiteX8" fmla="*/ 959115 w 1080032"/>
              <a:gd name="connsiteY8" fmla="*/ 93403 h 741576"/>
              <a:gd name="connsiteX9" fmla="*/ 952211 w 1080032"/>
              <a:gd name="connsiteY9" fmla="*/ 83271 h 741576"/>
              <a:gd name="connsiteX10" fmla="*/ 943156 w 1080032"/>
              <a:gd name="connsiteY10" fmla="*/ 61393 h 741576"/>
              <a:gd name="connsiteX11" fmla="*/ 932486 w 1080032"/>
              <a:gd name="connsiteY11" fmla="*/ 40054 h 741576"/>
              <a:gd name="connsiteX12" fmla="*/ 923968 w 1080032"/>
              <a:gd name="connsiteY12" fmla="*/ 23556 h 741576"/>
              <a:gd name="connsiteX13" fmla="*/ 912222 w 1080032"/>
              <a:gd name="connsiteY13" fmla="*/ 10196 h 741576"/>
              <a:gd name="connsiteX14" fmla="*/ 890344 w 1080032"/>
              <a:gd name="connsiteY14" fmla="*/ 3830 h 741576"/>
              <a:gd name="connsiteX15" fmla="*/ 870081 w 1080032"/>
              <a:gd name="connsiteY15" fmla="*/ 603 h 741576"/>
              <a:gd name="connsiteX16" fmla="*/ 843451 w 1080032"/>
              <a:gd name="connsiteY16" fmla="*/ 2754 h 741576"/>
              <a:gd name="connsiteX17" fmla="*/ 820497 w 1080032"/>
              <a:gd name="connsiteY17" fmla="*/ 10196 h 741576"/>
              <a:gd name="connsiteX18" fmla="*/ 822112 w 1080032"/>
              <a:gd name="connsiteY18" fmla="*/ 19790 h 741576"/>
              <a:gd name="connsiteX19" fmla="*/ 827401 w 1080032"/>
              <a:gd name="connsiteY19" fmla="*/ 32612 h 741576"/>
              <a:gd name="connsiteX20" fmla="*/ 819421 w 1080032"/>
              <a:gd name="connsiteY20" fmla="*/ 41668 h 741576"/>
              <a:gd name="connsiteX21" fmla="*/ 808214 w 1080032"/>
              <a:gd name="connsiteY21" fmla="*/ 58704 h 741576"/>
              <a:gd name="connsiteX22" fmla="*/ 799696 w 1080032"/>
              <a:gd name="connsiteY22" fmla="*/ 77353 h 741576"/>
              <a:gd name="connsiteX23" fmla="*/ 791716 w 1080032"/>
              <a:gd name="connsiteY23" fmla="*/ 85333 h 741576"/>
              <a:gd name="connsiteX24" fmla="*/ 774680 w 1080032"/>
              <a:gd name="connsiteY24" fmla="*/ 94389 h 741576"/>
              <a:gd name="connsiteX25" fmla="*/ 757107 w 1080032"/>
              <a:gd name="connsiteY25" fmla="*/ 89547 h 741576"/>
              <a:gd name="connsiteX26" fmla="*/ 753072 w 1080032"/>
              <a:gd name="connsiteY26" fmla="*/ 86588 h 741576"/>
              <a:gd name="connsiteX27" fmla="*/ 738636 w 1080032"/>
              <a:gd name="connsiteY27" fmla="*/ 115460 h 741576"/>
              <a:gd name="connsiteX28" fmla="*/ 737471 w 1080032"/>
              <a:gd name="connsiteY28" fmla="*/ 124784 h 741576"/>
              <a:gd name="connsiteX29" fmla="*/ 735139 w 1080032"/>
              <a:gd name="connsiteY29" fmla="*/ 134109 h 741576"/>
              <a:gd name="connsiteX30" fmla="*/ 753699 w 1080032"/>
              <a:gd name="connsiteY30" fmla="*/ 135275 h 741576"/>
              <a:gd name="connsiteX31" fmla="*/ 771094 w 1080032"/>
              <a:gd name="connsiteY31" fmla="*/ 137606 h 741576"/>
              <a:gd name="connsiteX32" fmla="*/ 788488 w 1080032"/>
              <a:gd name="connsiteY32" fmla="*/ 135275 h 741576"/>
              <a:gd name="connsiteX33" fmla="*/ 811711 w 1080032"/>
              <a:gd name="connsiteY33" fmla="*/ 159663 h 741576"/>
              <a:gd name="connsiteX34" fmla="*/ 793150 w 1080032"/>
              <a:gd name="connsiteY34" fmla="*/ 161994 h 741576"/>
              <a:gd name="connsiteX35" fmla="*/ 769928 w 1080032"/>
              <a:gd name="connsiteY35" fmla="*/ 166657 h 741576"/>
              <a:gd name="connsiteX36" fmla="*/ 747871 w 1080032"/>
              <a:gd name="connsiteY36" fmla="*/ 175982 h 741576"/>
              <a:gd name="connsiteX37" fmla="*/ 731642 w 1080032"/>
              <a:gd name="connsiteY37" fmla="*/ 191045 h 741576"/>
              <a:gd name="connsiteX38" fmla="*/ 704923 w 1080032"/>
              <a:gd name="connsiteY38" fmla="*/ 199204 h 741576"/>
              <a:gd name="connsiteX39" fmla="*/ 675873 w 1080032"/>
              <a:gd name="connsiteY39" fmla="*/ 201535 h 741576"/>
              <a:gd name="connsiteX40" fmla="*/ 658478 w 1080032"/>
              <a:gd name="connsiteY40" fmla="*/ 206198 h 741576"/>
              <a:gd name="connsiteX41" fmla="*/ 663140 w 1080032"/>
              <a:gd name="connsiteY41" fmla="*/ 227089 h 741576"/>
              <a:gd name="connsiteX42" fmla="*/ 641084 w 1080032"/>
              <a:gd name="connsiteY42" fmla="*/ 244483 h 741576"/>
              <a:gd name="connsiteX43" fmla="*/ 608537 w 1080032"/>
              <a:gd name="connsiteY43" fmla="*/ 258471 h 741576"/>
              <a:gd name="connsiteX44" fmla="*/ 567919 w 1080032"/>
              <a:gd name="connsiteY44" fmla="*/ 259636 h 741576"/>
              <a:gd name="connsiteX45" fmla="*/ 536538 w 1080032"/>
              <a:gd name="connsiteY45" fmla="*/ 275865 h 741576"/>
              <a:gd name="connsiteX46" fmla="*/ 522640 w 1080032"/>
              <a:gd name="connsiteY46" fmla="*/ 268872 h 741576"/>
              <a:gd name="connsiteX47" fmla="*/ 504080 w 1080032"/>
              <a:gd name="connsiteY47" fmla="*/ 264209 h 741576"/>
              <a:gd name="connsiteX48" fmla="*/ 484354 w 1080032"/>
              <a:gd name="connsiteY48" fmla="*/ 259547 h 741576"/>
              <a:gd name="connsiteX49" fmla="*/ 451807 w 1080032"/>
              <a:gd name="connsiteY49" fmla="*/ 252553 h 741576"/>
              <a:gd name="connsiteX50" fmla="*/ 408859 w 1080032"/>
              <a:gd name="connsiteY50" fmla="*/ 251387 h 741576"/>
              <a:gd name="connsiteX51" fmla="*/ 385636 w 1080032"/>
              <a:gd name="connsiteY51" fmla="*/ 249056 h 741576"/>
              <a:gd name="connsiteX52" fmla="*/ 375236 w 1080032"/>
              <a:gd name="connsiteY52" fmla="*/ 230496 h 741576"/>
              <a:gd name="connsiteX53" fmla="*/ 361338 w 1080032"/>
              <a:gd name="connsiteY53" fmla="*/ 215433 h 741576"/>
              <a:gd name="connsiteX54" fmla="*/ 349682 w 1080032"/>
              <a:gd name="connsiteY54" fmla="*/ 207274 h 741576"/>
              <a:gd name="connsiteX55" fmla="*/ 336143 w 1080032"/>
              <a:gd name="connsiteY55" fmla="*/ 199114 h 741576"/>
              <a:gd name="connsiteX56" fmla="*/ 295526 w 1080032"/>
              <a:gd name="connsiteY56" fmla="*/ 189162 h 741576"/>
              <a:gd name="connsiteX57" fmla="*/ 299561 w 1080032"/>
              <a:gd name="connsiteY57" fmla="*/ 174368 h 741576"/>
              <a:gd name="connsiteX58" fmla="*/ 300637 w 1080032"/>
              <a:gd name="connsiteY58" fmla="*/ 156256 h 741576"/>
              <a:gd name="connsiteX59" fmla="*/ 291043 w 1080032"/>
              <a:gd name="connsiteY59" fmla="*/ 142627 h 741576"/>
              <a:gd name="connsiteX60" fmla="*/ 275531 w 1080032"/>
              <a:gd name="connsiteY60" fmla="*/ 130075 h 741576"/>
              <a:gd name="connsiteX61" fmla="*/ 259303 w 1080032"/>
              <a:gd name="connsiteY61" fmla="*/ 121198 h 741576"/>
              <a:gd name="connsiteX62" fmla="*/ 246391 w 1080032"/>
              <a:gd name="connsiteY62" fmla="*/ 104611 h 741576"/>
              <a:gd name="connsiteX63" fmla="*/ 245764 w 1080032"/>
              <a:gd name="connsiteY63" fmla="*/ 102459 h 741576"/>
              <a:gd name="connsiteX64" fmla="*/ 238859 w 1080032"/>
              <a:gd name="connsiteY64" fmla="*/ 101383 h 741576"/>
              <a:gd name="connsiteX65" fmla="*/ 234108 w 1080032"/>
              <a:gd name="connsiteY65" fmla="*/ 98603 h 741576"/>
              <a:gd name="connsiteX66" fmla="*/ 227831 w 1080032"/>
              <a:gd name="connsiteY66" fmla="*/ 110170 h 741576"/>
              <a:gd name="connsiteX67" fmla="*/ 220120 w 1080032"/>
              <a:gd name="connsiteY67" fmla="*/ 120122 h 741576"/>
              <a:gd name="connsiteX68" fmla="*/ 208285 w 1080032"/>
              <a:gd name="connsiteY68" fmla="*/ 133751 h 741576"/>
              <a:gd name="connsiteX69" fmla="*/ 210885 w 1080032"/>
              <a:gd name="connsiteY69" fmla="*/ 148186 h 741576"/>
              <a:gd name="connsiteX70" fmla="*/ 193939 w 1080032"/>
              <a:gd name="connsiteY70" fmla="*/ 154463 h 741576"/>
              <a:gd name="connsiteX71" fmla="*/ 177351 w 1080032"/>
              <a:gd name="connsiteY71" fmla="*/ 153028 h 741576"/>
              <a:gd name="connsiteX72" fmla="*/ 165157 w 1080032"/>
              <a:gd name="connsiteY72" fmla="*/ 153028 h 741576"/>
              <a:gd name="connsiteX73" fmla="*/ 154129 w 1080032"/>
              <a:gd name="connsiteY73" fmla="*/ 187727 h 741576"/>
              <a:gd name="connsiteX74" fmla="*/ 154129 w 1080032"/>
              <a:gd name="connsiteY74" fmla="*/ 196245 h 741576"/>
              <a:gd name="connsiteX75" fmla="*/ 141218 w 1080032"/>
              <a:gd name="connsiteY75" fmla="*/ 192928 h 741576"/>
              <a:gd name="connsiteX76" fmla="*/ 124272 w 1080032"/>
              <a:gd name="connsiteY76" fmla="*/ 196245 h 741576"/>
              <a:gd name="connsiteX77" fmla="*/ 113870 w 1080032"/>
              <a:gd name="connsiteY77" fmla="*/ 203329 h 741576"/>
              <a:gd name="connsiteX78" fmla="*/ 117905 w 1080032"/>
              <a:gd name="connsiteY78" fmla="*/ 218930 h 741576"/>
              <a:gd name="connsiteX79" fmla="*/ 125078 w 1080032"/>
              <a:gd name="connsiteY79" fmla="*/ 238924 h 741576"/>
              <a:gd name="connsiteX80" fmla="*/ 115485 w 1080032"/>
              <a:gd name="connsiteY80" fmla="*/ 252553 h 741576"/>
              <a:gd name="connsiteX81" fmla="*/ 114319 w 1080032"/>
              <a:gd name="connsiteY81" fmla="*/ 263761 h 741576"/>
              <a:gd name="connsiteX82" fmla="*/ 98359 w 1080032"/>
              <a:gd name="connsiteY82" fmla="*/ 271741 h 741576"/>
              <a:gd name="connsiteX83" fmla="*/ 84372 w 1080032"/>
              <a:gd name="connsiteY83" fmla="*/ 279721 h 741576"/>
              <a:gd name="connsiteX84" fmla="*/ 70026 w 1080032"/>
              <a:gd name="connsiteY84" fmla="*/ 287701 h 741576"/>
              <a:gd name="connsiteX85" fmla="*/ 53618 w 1080032"/>
              <a:gd name="connsiteY85" fmla="*/ 292453 h 741576"/>
              <a:gd name="connsiteX86" fmla="*/ 42858 w 1080032"/>
              <a:gd name="connsiteY86" fmla="*/ 299626 h 741576"/>
              <a:gd name="connsiteX87" fmla="*/ 31650 w 1080032"/>
              <a:gd name="connsiteY87" fmla="*/ 296039 h 741576"/>
              <a:gd name="connsiteX88" fmla="*/ 20891 w 1080032"/>
              <a:gd name="connsiteY88" fmla="*/ 299626 h 741576"/>
              <a:gd name="connsiteX89" fmla="*/ 10939 w 1080032"/>
              <a:gd name="connsiteY89" fmla="*/ 305992 h 741576"/>
              <a:gd name="connsiteX90" fmla="*/ 2958 w 1080032"/>
              <a:gd name="connsiteY90" fmla="*/ 310833 h 741576"/>
              <a:gd name="connsiteX91" fmla="*/ 0 w 1080032"/>
              <a:gd name="connsiteY91" fmla="*/ 319800 h 741576"/>
              <a:gd name="connsiteX92" fmla="*/ 0 w 1080032"/>
              <a:gd name="connsiteY92" fmla="*/ 319800 h 741576"/>
              <a:gd name="connsiteX93" fmla="*/ 2869 w 1080032"/>
              <a:gd name="connsiteY93" fmla="*/ 335490 h 741576"/>
              <a:gd name="connsiteX94" fmla="*/ 20712 w 1080032"/>
              <a:gd name="connsiteY94" fmla="*/ 346878 h 741576"/>
              <a:gd name="connsiteX95" fmla="*/ 24298 w 1080032"/>
              <a:gd name="connsiteY95" fmla="*/ 371086 h 741576"/>
              <a:gd name="connsiteX96" fmla="*/ 23760 w 1080032"/>
              <a:gd name="connsiteY96" fmla="*/ 371086 h 741576"/>
              <a:gd name="connsiteX97" fmla="*/ 40168 w 1080032"/>
              <a:gd name="connsiteY97" fmla="*/ 384446 h 741576"/>
              <a:gd name="connsiteX98" fmla="*/ 49403 w 1080032"/>
              <a:gd name="connsiteY98" fmla="*/ 398075 h 741576"/>
              <a:gd name="connsiteX99" fmla="*/ 63480 w 1080032"/>
              <a:gd name="connsiteY99" fmla="*/ 405516 h 741576"/>
              <a:gd name="connsiteX100" fmla="*/ 64198 w 1080032"/>
              <a:gd name="connsiteY100" fmla="*/ 403813 h 741576"/>
              <a:gd name="connsiteX101" fmla="*/ 71281 w 1080032"/>
              <a:gd name="connsiteY101" fmla="*/ 403096 h 741576"/>
              <a:gd name="connsiteX102" fmla="*/ 75406 w 1080032"/>
              <a:gd name="connsiteY102" fmla="*/ 406593 h 741576"/>
              <a:gd name="connsiteX103" fmla="*/ 95849 w 1080032"/>
              <a:gd name="connsiteY103" fmla="*/ 394847 h 741576"/>
              <a:gd name="connsiteX104" fmla="*/ 116650 w 1080032"/>
              <a:gd name="connsiteY104" fmla="*/ 412062 h 741576"/>
              <a:gd name="connsiteX105" fmla="*/ 98628 w 1080032"/>
              <a:gd name="connsiteY105" fmla="*/ 433670 h 741576"/>
              <a:gd name="connsiteX106" fmla="*/ 90917 w 1080032"/>
              <a:gd name="connsiteY106" fmla="*/ 434477 h 741576"/>
              <a:gd name="connsiteX107" fmla="*/ 89841 w 1080032"/>
              <a:gd name="connsiteY107" fmla="*/ 440933 h 741576"/>
              <a:gd name="connsiteX108" fmla="*/ 99794 w 1080032"/>
              <a:gd name="connsiteY108" fmla="*/ 456624 h 741576"/>
              <a:gd name="connsiteX109" fmla="*/ 89124 w 1080032"/>
              <a:gd name="connsiteY109" fmla="*/ 462990 h 741576"/>
              <a:gd name="connsiteX110" fmla="*/ 84820 w 1080032"/>
              <a:gd name="connsiteY110" fmla="*/ 470790 h 741576"/>
              <a:gd name="connsiteX111" fmla="*/ 91186 w 1080032"/>
              <a:gd name="connsiteY111" fmla="*/ 485047 h 741576"/>
              <a:gd name="connsiteX112" fmla="*/ 106160 w 1080032"/>
              <a:gd name="connsiteY112" fmla="*/ 495717 h 741576"/>
              <a:gd name="connsiteX113" fmla="*/ 116829 w 1080032"/>
              <a:gd name="connsiteY113" fmla="*/ 504952 h 741576"/>
              <a:gd name="connsiteX114" fmla="*/ 124630 w 1080032"/>
              <a:gd name="connsiteY114" fmla="*/ 512752 h 741576"/>
              <a:gd name="connsiteX115" fmla="*/ 124272 w 1080032"/>
              <a:gd name="connsiteY115" fmla="*/ 513828 h 741576"/>
              <a:gd name="connsiteX116" fmla="*/ 135300 w 1080032"/>
              <a:gd name="connsiteY116" fmla="*/ 510421 h 741576"/>
              <a:gd name="connsiteX117" fmla="*/ 149735 w 1080032"/>
              <a:gd name="connsiteY117" fmla="*/ 513201 h 741576"/>
              <a:gd name="connsiteX118" fmla="*/ 186497 w 1080032"/>
              <a:gd name="connsiteY118" fmla="*/ 540010 h 741576"/>
              <a:gd name="connsiteX119" fmla="*/ 221286 w 1080032"/>
              <a:gd name="connsiteY119" fmla="*/ 553997 h 741576"/>
              <a:gd name="connsiteX120" fmla="*/ 244867 w 1080032"/>
              <a:gd name="connsiteY120" fmla="*/ 558390 h 741576"/>
              <a:gd name="connsiteX121" fmla="*/ 248991 w 1080032"/>
              <a:gd name="connsiteY121" fmla="*/ 558480 h 741576"/>
              <a:gd name="connsiteX122" fmla="*/ 254909 w 1080032"/>
              <a:gd name="connsiteY122" fmla="*/ 553997 h 741576"/>
              <a:gd name="connsiteX123" fmla="*/ 260647 w 1080032"/>
              <a:gd name="connsiteY123" fmla="*/ 563232 h 741576"/>
              <a:gd name="connsiteX124" fmla="*/ 261634 w 1080032"/>
              <a:gd name="connsiteY124" fmla="*/ 571122 h 741576"/>
              <a:gd name="connsiteX125" fmla="*/ 265669 w 1080032"/>
              <a:gd name="connsiteY125" fmla="*/ 563501 h 741576"/>
              <a:gd name="connsiteX126" fmla="*/ 278490 w 1080032"/>
              <a:gd name="connsiteY126" fmla="*/ 552293 h 741576"/>
              <a:gd name="connsiteX127" fmla="*/ 293284 w 1080032"/>
              <a:gd name="connsiteY127" fmla="*/ 554714 h 741576"/>
              <a:gd name="connsiteX128" fmla="*/ 314086 w 1080032"/>
              <a:gd name="connsiteY128" fmla="*/ 560363 h 741576"/>
              <a:gd name="connsiteX129" fmla="*/ 320362 w 1080032"/>
              <a:gd name="connsiteY129" fmla="*/ 558211 h 741576"/>
              <a:gd name="connsiteX130" fmla="*/ 328880 w 1080032"/>
              <a:gd name="connsiteY130" fmla="*/ 550410 h 741576"/>
              <a:gd name="connsiteX131" fmla="*/ 335964 w 1080032"/>
              <a:gd name="connsiteY131" fmla="*/ 543327 h 741576"/>
              <a:gd name="connsiteX132" fmla="*/ 351654 w 1080032"/>
              <a:gd name="connsiteY132" fmla="*/ 533375 h 741576"/>
              <a:gd name="connsiteX133" fmla="*/ 372994 w 1080032"/>
              <a:gd name="connsiteY133" fmla="*/ 532657 h 741576"/>
              <a:gd name="connsiteX134" fmla="*/ 382230 w 1080032"/>
              <a:gd name="connsiteY134" fmla="*/ 531223 h 741576"/>
              <a:gd name="connsiteX135" fmla="*/ 389313 w 1080032"/>
              <a:gd name="connsiteY135" fmla="*/ 543327 h 741576"/>
              <a:gd name="connsiteX136" fmla="*/ 399623 w 1080032"/>
              <a:gd name="connsiteY136" fmla="*/ 548976 h 741576"/>
              <a:gd name="connsiteX137" fmla="*/ 402672 w 1080032"/>
              <a:gd name="connsiteY137" fmla="*/ 547183 h 741576"/>
              <a:gd name="connsiteX138" fmla="*/ 414687 w 1080032"/>
              <a:gd name="connsiteY138" fmla="*/ 552383 h 741576"/>
              <a:gd name="connsiteX139" fmla="*/ 418722 w 1080032"/>
              <a:gd name="connsiteY139" fmla="*/ 562336 h 741576"/>
              <a:gd name="connsiteX140" fmla="*/ 425895 w 1080032"/>
              <a:gd name="connsiteY140" fmla="*/ 571122 h 741576"/>
              <a:gd name="connsiteX141" fmla="*/ 421501 w 1080032"/>
              <a:gd name="connsiteY141" fmla="*/ 597483 h 741576"/>
              <a:gd name="connsiteX142" fmla="*/ 406707 w 1080032"/>
              <a:gd name="connsiteY142" fmla="*/ 622678 h 741576"/>
              <a:gd name="connsiteX143" fmla="*/ 409935 w 1080032"/>
              <a:gd name="connsiteY143" fmla="*/ 631465 h 741576"/>
              <a:gd name="connsiteX144" fmla="*/ 426343 w 1080032"/>
              <a:gd name="connsiteY144" fmla="*/ 634693 h 741576"/>
              <a:gd name="connsiteX145" fmla="*/ 431902 w 1080032"/>
              <a:gd name="connsiteY145" fmla="*/ 649487 h 741576"/>
              <a:gd name="connsiteX146" fmla="*/ 438717 w 1080032"/>
              <a:gd name="connsiteY146" fmla="*/ 657467 h 741576"/>
              <a:gd name="connsiteX147" fmla="*/ 438717 w 1080032"/>
              <a:gd name="connsiteY147" fmla="*/ 669482 h 741576"/>
              <a:gd name="connsiteX148" fmla="*/ 448759 w 1080032"/>
              <a:gd name="connsiteY148" fmla="*/ 674324 h 741576"/>
              <a:gd name="connsiteX149" fmla="*/ 459966 w 1080032"/>
              <a:gd name="connsiteY149" fmla="*/ 680331 h 741576"/>
              <a:gd name="connsiteX150" fmla="*/ 468125 w 1080032"/>
              <a:gd name="connsiteY150" fmla="*/ 678627 h 741576"/>
              <a:gd name="connsiteX151" fmla="*/ 477002 w 1080032"/>
              <a:gd name="connsiteY151" fmla="*/ 687145 h 741576"/>
              <a:gd name="connsiteX152" fmla="*/ 477719 w 1080032"/>
              <a:gd name="connsiteY152" fmla="*/ 672889 h 741576"/>
              <a:gd name="connsiteX153" fmla="*/ 480589 w 1080032"/>
              <a:gd name="connsiteY153" fmla="*/ 663654 h 741576"/>
              <a:gd name="connsiteX154" fmla="*/ 492693 w 1080032"/>
              <a:gd name="connsiteY154" fmla="*/ 659350 h 741576"/>
              <a:gd name="connsiteX155" fmla="*/ 506232 w 1080032"/>
              <a:gd name="connsiteY155" fmla="*/ 657915 h 741576"/>
              <a:gd name="connsiteX156" fmla="*/ 521923 w 1080032"/>
              <a:gd name="connsiteY156" fmla="*/ 657915 h 741576"/>
              <a:gd name="connsiteX157" fmla="*/ 534027 w 1080032"/>
              <a:gd name="connsiteY157" fmla="*/ 655763 h 741576"/>
              <a:gd name="connsiteX158" fmla="*/ 548283 w 1080032"/>
              <a:gd name="connsiteY158" fmla="*/ 646528 h 741576"/>
              <a:gd name="connsiteX159" fmla="*/ 563257 w 1080032"/>
              <a:gd name="connsiteY159" fmla="*/ 654329 h 741576"/>
              <a:gd name="connsiteX160" fmla="*/ 568278 w 1080032"/>
              <a:gd name="connsiteY160" fmla="*/ 664999 h 741576"/>
              <a:gd name="connsiteX161" fmla="*/ 586031 w 1080032"/>
              <a:gd name="connsiteY161" fmla="*/ 678538 h 741576"/>
              <a:gd name="connsiteX162" fmla="*/ 589707 w 1080032"/>
              <a:gd name="connsiteY162" fmla="*/ 681496 h 741576"/>
              <a:gd name="connsiteX163" fmla="*/ 600736 w 1080032"/>
              <a:gd name="connsiteY163" fmla="*/ 678538 h 741576"/>
              <a:gd name="connsiteX164" fmla="*/ 610599 w 1080032"/>
              <a:gd name="connsiteY164" fmla="*/ 679076 h 741576"/>
              <a:gd name="connsiteX165" fmla="*/ 620999 w 1080032"/>
              <a:gd name="connsiteY165" fmla="*/ 679076 h 741576"/>
              <a:gd name="connsiteX166" fmla="*/ 625841 w 1080032"/>
              <a:gd name="connsiteY166" fmla="*/ 686518 h 741576"/>
              <a:gd name="connsiteX167" fmla="*/ 629876 w 1080032"/>
              <a:gd name="connsiteY167" fmla="*/ 702208 h 741576"/>
              <a:gd name="connsiteX168" fmla="*/ 634718 w 1080032"/>
              <a:gd name="connsiteY168" fmla="*/ 694498 h 741576"/>
              <a:gd name="connsiteX169" fmla="*/ 660003 w 1080032"/>
              <a:gd name="connsiteY169" fmla="*/ 679345 h 741576"/>
              <a:gd name="connsiteX170" fmla="*/ 695150 w 1080032"/>
              <a:gd name="connsiteY170" fmla="*/ 658812 h 741576"/>
              <a:gd name="connsiteX171" fmla="*/ 712724 w 1080032"/>
              <a:gd name="connsiteY171" fmla="*/ 659350 h 741576"/>
              <a:gd name="connsiteX172" fmla="*/ 743926 w 1080032"/>
              <a:gd name="connsiteY172" fmla="*/ 654239 h 741576"/>
              <a:gd name="connsiteX173" fmla="*/ 754596 w 1080032"/>
              <a:gd name="connsiteY173" fmla="*/ 644914 h 741576"/>
              <a:gd name="connsiteX174" fmla="*/ 765266 w 1080032"/>
              <a:gd name="connsiteY174" fmla="*/ 636396 h 741576"/>
              <a:gd name="connsiteX175" fmla="*/ 775666 w 1080032"/>
              <a:gd name="connsiteY175" fmla="*/ 625458 h 741576"/>
              <a:gd name="connsiteX176" fmla="*/ 787950 w 1080032"/>
              <a:gd name="connsiteY176" fmla="*/ 617747 h 741576"/>
              <a:gd name="connsiteX177" fmla="*/ 797006 w 1080032"/>
              <a:gd name="connsiteY177" fmla="*/ 608960 h 741576"/>
              <a:gd name="connsiteX178" fmla="*/ 804717 w 1080032"/>
              <a:gd name="connsiteY178" fmla="*/ 602325 h 741576"/>
              <a:gd name="connsiteX179" fmla="*/ 807138 w 1080032"/>
              <a:gd name="connsiteY179" fmla="*/ 588517 h 741576"/>
              <a:gd name="connsiteX180" fmla="*/ 804717 w 1080032"/>
              <a:gd name="connsiteY180" fmla="*/ 579730 h 741576"/>
              <a:gd name="connsiteX181" fmla="*/ 817180 w 1080032"/>
              <a:gd name="connsiteY181" fmla="*/ 573902 h 741576"/>
              <a:gd name="connsiteX182" fmla="*/ 825429 w 1080032"/>
              <a:gd name="connsiteY182" fmla="*/ 561349 h 741576"/>
              <a:gd name="connsiteX183" fmla="*/ 837175 w 1080032"/>
              <a:gd name="connsiteY183" fmla="*/ 550410 h 741576"/>
              <a:gd name="connsiteX184" fmla="*/ 840941 w 1080032"/>
              <a:gd name="connsiteY184" fmla="*/ 535796 h 741576"/>
              <a:gd name="connsiteX185" fmla="*/ 843900 w 1080032"/>
              <a:gd name="connsiteY185" fmla="*/ 528892 h 741576"/>
              <a:gd name="connsiteX186" fmla="*/ 851610 w 1080032"/>
              <a:gd name="connsiteY186" fmla="*/ 517953 h 741576"/>
              <a:gd name="connsiteX187" fmla="*/ 844168 w 1080032"/>
              <a:gd name="connsiteY187" fmla="*/ 515801 h 741576"/>
              <a:gd name="connsiteX188" fmla="*/ 833768 w 1080032"/>
              <a:gd name="connsiteY188" fmla="*/ 512035 h 741576"/>
              <a:gd name="connsiteX189" fmla="*/ 827401 w 1080032"/>
              <a:gd name="connsiteY189" fmla="*/ 508269 h 741576"/>
              <a:gd name="connsiteX190" fmla="*/ 846320 w 1080032"/>
              <a:gd name="connsiteY190" fmla="*/ 498944 h 741576"/>
              <a:gd name="connsiteX191" fmla="*/ 835382 w 1080032"/>
              <a:gd name="connsiteY191" fmla="*/ 489082 h 741576"/>
              <a:gd name="connsiteX192" fmla="*/ 819421 w 1080032"/>
              <a:gd name="connsiteY192" fmla="*/ 477336 h 741576"/>
              <a:gd name="connsiteX193" fmla="*/ 829553 w 1080032"/>
              <a:gd name="connsiteY193" fmla="*/ 476798 h 741576"/>
              <a:gd name="connsiteX194" fmla="*/ 845513 w 1080032"/>
              <a:gd name="connsiteY194" fmla="*/ 480026 h 741576"/>
              <a:gd name="connsiteX195" fmla="*/ 830360 w 1080032"/>
              <a:gd name="connsiteY195" fmla="*/ 462990 h 741576"/>
              <a:gd name="connsiteX196" fmla="*/ 827133 w 1080032"/>
              <a:gd name="connsiteY196" fmla="*/ 452051 h 741576"/>
              <a:gd name="connsiteX197" fmla="*/ 815656 w 1080032"/>
              <a:gd name="connsiteY197" fmla="*/ 430174 h 741576"/>
              <a:gd name="connsiteX198" fmla="*/ 799696 w 1080032"/>
              <a:gd name="connsiteY198" fmla="*/ 418966 h 741576"/>
              <a:gd name="connsiteX199" fmla="*/ 808214 w 1080032"/>
              <a:gd name="connsiteY199" fmla="*/ 402199 h 741576"/>
              <a:gd name="connsiteX200" fmla="*/ 816732 w 1080032"/>
              <a:gd name="connsiteY200" fmla="*/ 392605 h 741576"/>
              <a:gd name="connsiteX201" fmla="*/ 826595 w 1080032"/>
              <a:gd name="connsiteY201" fmla="*/ 385701 h 741576"/>
              <a:gd name="connsiteX202" fmla="*/ 837533 w 1080032"/>
              <a:gd name="connsiteY202" fmla="*/ 380142 h 741576"/>
              <a:gd name="connsiteX203" fmla="*/ 858066 w 1080032"/>
              <a:gd name="connsiteY203" fmla="*/ 374045 h 741576"/>
              <a:gd name="connsiteX204" fmla="*/ 847665 w 1080032"/>
              <a:gd name="connsiteY204" fmla="*/ 362568 h 741576"/>
              <a:gd name="connsiteX205" fmla="*/ 830091 w 1080032"/>
              <a:gd name="connsiteY205" fmla="*/ 355395 h 741576"/>
              <a:gd name="connsiteX206" fmla="*/ 806062 w 1080032"/>
              <a:gd name="connsiteY206" fmla="*/ 371086 h 741576"/>
              <a:gd name="connsiteX207" fmla="*/ 794854 w 1080032"/>
              <a:gd name="connsiteY207" fmla="*/ 356651 h 741576"/>
              <a:gd name="connsiteX208" fmla="*/ 776204 w 1080032"/>
              <a:gd name="connsiteY208" fmla="*/ 350285 h 741576"/>
              <a:gd name="connsiteX209" fmla="*/ 775936 w 1080032"/>
              <a:gd name="connsiteY209" fmla="*/ 327869 h 741576"/>
              <a:gd name="connsiteX210" fmla="*/ 798351 w 1080032"/>
              <a:gd name="connsiteY210" fmla="*/ 321234 h 741576"/>
              <a:gd name="connsiteX211" fmla="*/ 819421 w 1080032"/>
              <a:gd name="connsiteY211" fmla="*/ 306619 h 741576"/>
              <a:gd name="connsiteX212" fmla="*/ 850086 w 1080032"/>
              <a:gd name="connsiteY212" fmla="*/ 294605 h 741576"/>
              <a:gd name="connsiteX213" fmla="*/ 837803 w 1080032"/>
              <a:gd name="connsiteY213" fmla="*/ 319082 h 741576"/>
              <a:gd name="connsiteX214" fmla="*/ 835112 w 1080032"/>
              <a:gd name="connsiteY214" fmla="*/ 332980 h 741576"/>
              <a:gd name="connsiteX215" fmla="*/ 847665 w 1080032"/>
              <a:gd name="connsiteY215" fmla="*/ 332711 h 741576"/>
              <a:gd name="connsiteX216" fmla="*/ 881019 w 1080032"/>
              <a:gd name="connsiteY216" fmla="*/ 314061 h 741576"/>
              <a:gd name="connsiteX217" fmla="*/ 889717 w 1080032"/>
              <a:gd name="connsiteY217" fmla="*/ 312985 h 741576"/>
              <a:gd name="connsiteX218" fmla="*/ 894828 w 1080032"/>
              <a:gd name="connsiteY218" fmla="*/ 305095 h 741576"/>
              <a:gd name="connsiteX219" fmla="*/ 928541 w 1080032"/>
              <a:gd name="connsiteY219" fmla="*/ 286535 h 741576"/>
              <a:gd name="connsiteX220" fmla="*/ 940107 w 1080032"/>
              <a:gd name="connsiteY220" fmla="*/ 273803 h 741576"/>
              <a:gd name="connsiteX221" fmla="*/ 951673 w 1080032"/>
              <a:gd name="connsiteY221" fmla="*/ 278465 h 741576"/>
              <a:gd name="connsiteX222" fmla="*/ 963240 w 1080032"/>
              <a:gd name="connsiteY222" fmla="*/ 274969 h 741576"/>
              <a:gd name="connsiteX223" fmla="*/ 970233 w 1080032"/>
              <a:gd name="connsiteY223" fmla="*/ 267975 h 741576"/>
              <a:gd name="connsiteX224" fmla="*/ 983055 w 1080032"/>
              <a:gd name="connsiteY224" fmla="*/ 258740 h 741576"/>
              <a:gd name="connsiteX225" fmla="*/ 993456 w 1080032"/>
              <a:gd name="connsiteY225" fmla="*/ 244752 h 741576"/>
              <a:gd name="connsiteX226" fmla="*/ 1008609 w 1080032"/>
              <a:gd name="connsiteY226" fmla="*/ 250580 h 741576"/>
              <a:gd name="connsiteX227" fmla="*/ 1013540 w 1080032"/>
              <a:gd name="connsiteY227" fmla="*/ 251298 h 741576"/>
              <a:gd name="connsiteX228" fmla="*/ 1017933 w 1080032"/>
              <a:gd name="connsiteY228" fmla="*/ 247980 h 741576"/>
              <a:gd name="connsiteX229" fmla="*/ 1016678 w 1080032"/>
              <a:gd name="connsiteY229" fmla="*/ 230765 h 741576"/>
              <a:gd name="connsiteX230" fmla="*/ 1015602 w 1080032"/>
              <a:gd name="connsiteY230" fmla="*/ 215881 h 741576"/>
              <a:gd name="connsiteX231" fmla="*/ 1018292 w 1080032"/>
              <a:gd name="connsiteY231" fmla="*/ 203060 h 741576"/>
              <a:gd name="connsiteX232" fmla="*/ 1033176 w 1080032"/>
              <a:gd name="connsiteY232" fmla="*/ 196156 h 741576"/>
              <a:gd name="connsiteX233" fmla="*/ 1049136 w 1080032"/>
              <a:gd name="connsiteY233" fmla="*/ 196156 h 741576"/>
              <a:gd name="connsiteX234" fmla="*/ 1057654 w 1080032"/>
              <a:gd name="connsiteY234" fmla="*/ 184410 h 741576"/>
              <a:gd name="connsiteX235" fmla="*/ 1068323 w 1080032"/>
              <a:gd name="connsiteY235" fmla="*/ 170602 h 741576"/>
              <a:gd name="connsiteX236" fmla="*/ 1077917 w 1080032"/>
              <a:gd name="connsiteY236" fmla="*/ 147648 h 741576"/>
              <a:gd name="connsiteX237" fmla="*/ 1077379 w 1080032"/>
              <a:gd name="connsiteY237" fmla="*/ 132764 h 741576"/>
              <a:gd name="connsiteX238" fmla="*/ 815745 w 1080032"/>
              <a:gd name="connsiteY238" fmla="*/ 637024 h 741576"/>
              <a:gd name="connsiteX239" fmla="*/ 825339 w 1080032"/>
              <a:gd name="connsiteY239" fmla="*/ 667957 h 741576"/>
              <a:gd name="connsiteX240" fmla="*/ 847755 w 1080032"/>
              <a:gd name="connsiteY240" fmla="*/ 612008 h 741576"/>
              <a:gd name="connsiteX241" fmla="*/ 815745 w 1080032"/>
              <a:gd name="connsiteY241" fmla="*/ 637024 h 741576"/>
              <a:gd name="connsiteX242" fmla="*/ 625482 w 1080032"/>
              <a:gd name="connsiteY242" fmla="*/ 709561 h 741576"/>
              <a:gd name="connsiteX243" fmla="*/ 607909 w 1080032"/>
              <a:gd name="connsiteY243" fmla="*/ 734038 h 741576"/>
              <a:gd name="connsiteX244" fmla="*/ 638304 w 1080032"/>
              <a:gd name="connsiteY244" fmla="*/ 732425 h 741576"/>
              <a:gd name="connsiteX245" fmla="*/ 647898 w 1080032"/>
              <a:gd name="connsiteY245" fmla="*/ 711085 h 741576"/>
              <a:gd name="connsiteX246" fmla="*/ 625482 w 1080032"/>
              <a:gd name="connsiteY246" fmla="*/ 709471 h 74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080032" h="741576">
                <a:moveTo>
                  <a:pt x="1076931" y="132226"/>
                </a:moveTo>
                <a:cubicBezTo>
                  <a:pt x="1077469" y="122633"/>
                  <a:pt x="1066261" y="125860"/>
                  <a:pt x="1062496" y="128461"/>
                </a:cubicBezTo>
                <a:cubicBezTo>
                  <a:pt x="1058730" y="131151"/>
                  <a:pt x="1048149" y="128461"/>
                  <a:pt x="1044922" y="134827"/>
                </a:cubicBezTo>
                <a:cubicBezTo>
                  <a:pt x="1041694" y="141193"/>
                  <a:pt x="1036404" y="137517"/>
                  <a:pt x="1028962" y="138592"/>
                </a:cubicBezTo>
                <a:cubicBezTo>
                  <a:pt x="1021520" y="139668"/>
                  <a:pt x="1010850" y="136441"/>
                  <a:pt x="1011388" y="131689"/>
                </a:cubicBezTo>
                <a:cubicBezTo>
                  <a:pt x="1011926" y="126847"/>
                  <a:pt x="1007084" y="122095"/>
                  <a:pt x="1007623" y="116267"/>
                </a:cubicBezTo>
                <a:cubicBezTo>
                  <a:pt x="1008161" y="110439"/>
                  <a:pt x="1000180" y="113039"/>
                  <a:pt x="994800" y="107749"/>
                </a:cubicBezTo>
                <a:cubicBezTo>
                  <a:pt x="989511" y="102459"/>
                  <a:pt x="978841" y="98693"/>
                  <a:pt x="976689" y="99769"/>
                </a:cubicBezTo>
                <a:cubicBezTo>
                  <a:pt x="974537" y="100845"/>
                  <a:pt x="968171" y="93941"/>
                  <a:pt x="959115" y="93403"/>
                </a:cubicBezTo>
                <a:cubicBezTo>
                  <a:pt x="950059" y="92865"/>
                  <a:pt x="951135" y="87037"/>
                  <a:pt x="952211" y="83271"/>
                </a:cubicBezTo>
                <a:cubicBezTo>
                  <a:pt x="953287" y="79505"/>
                  <a:pt x="944769" y="67849"/>
                  <a:pt x="943156" y="61393"/>
                </a:cubicBezTo>
                <a:cubicBezTo>
                  <a:pt x="941541" y="55027"/>
                  <a:pt x="935175" y="53952"/>
                  <a:pt x="932486" y="40054"/>
                </a:cubicBezTo>
                <a:cubicBezTo>
                  <a:pt x="929795" y="26156"/>
                  <a:pt x="922354" y="29922"/>
                  <a:pt x="923968" y="23556"/>
                </a:cubicBezTo>
                <a:cubicBezTo>
                  <a:pt x="925582" y="17190"/>
                  <a:pt x="914912" y="13962"/>
                  <a:pt x="912222" y="10196"/>
                </a:cubicBezTo>
                <a:cubicBezTo>
                  <a:pt x="909532" y="6431"/>
                  <a:pt x="898324" y="8044"/>
                  <a:pt x="890344" y="3830"/>
                </a:cubicBezTo>
                <a:cubicBezTo>
                  <a:pt x="882364" y="-384"/>
                  <a:pt x="877523" y="2754"/>
                  <a:pt x="870081" y="603"/>
                </a:cubicBezTo>
                <a:cubicBezTo>
                  <a:pt x="862639" y="-1549"/>
                  <a:pt x="845513" y="2754"/>
                  <a:pt x="843451" y="2754"/>
                </a:cubicBezTo>
                <a:cubicBezTo>
                  <a:pt x="841389" y="2754"/>
                  <a:pt x="827939" y="65"/>
                  <a:pt x="820497" y="10196"/>
                </a:cubicBezTo>
                <a:cubicBezTo>
                  <a:pt x="813056" y="20328"/>
                  <a:pt x="818883" y="19790"/>
                  <a:pt x="822112" y="19790"/>
                </a:cubicBezTo>
                <a:cubicBezTo>
                  <a:pt x="825339" y="19790"/>
                  <a:pt x="826953" y="29384"/>
                  <a:pt x="827401" y="32612"/>
                </a:cubicBezTo>
                <a:cubicBezTo>
                  <a:pt x="827939" y="35840"/>
                  <a:pt x="822112" y="40592"/>
                  <a:pt x="819421" y="41668"/>
                </a:cubicBezTo>
                <a:cubicBezTo>
                  <a:pt x="816732" y="42744"/>
                  <a:pt x="809290" y="54489"/>
                  <a:pt x="808214" y="58704"/>
                </a:cubicBezTo>
                <a:cubicBezTo>
                  <a:pt x="807138" y="63007"/>
                  <a:pt x="798620" y="73587"/>
                  <a:pt x="799696" y="77353"/>
                </a:cubicBezTo>
                <a:cubicBezTo>
                  <a:pt x="800772" y="81119"/>
                  <a:pt x="795482" y="84795"/>
                  <a:pt x="791716" y="85333"/>
                </a:cubicBezTo>
                <a:cubicBezTo>
                  <a:pt x="787950" y="85871"/>
                  <a:pt x="777908" y="93313"/>
                  <a:pt x="774680" y="94389"/>
                </a:cubicBezTo>
                <a:cubicBezTo>
                  <a:pt x="771452" y="95465"/>
                  <a:pt x="758721" y="93313"/>
                  <a:pt x="757107" y="89547"/>
                </a:cubicBezTo>
                <a:cubicBezTo>
                  <a:pt x="756569" y="88382"/>
                  <a:pt x="755044" y="87306"/>
                  <a:pt x="753072" y="86588"/>
                </a:cubicBezTo>
                <a:lnTo>
                  <a:pt x="738636" y="115460"/>
                </a:lnTo>
                <a:lnTo>
                  <a:pt x="737471" y="124784"/>
                </a:lnTo>
                <a:cubicBezTo>
                  <a:pt x="737471" y="124784"/>
                  <a:pt x="728235" y="127116"/>
                  <a:pt x="735139" y="134109"/>
                </a:cubicBezTo>
                <a:cubicBezTo>
                  <a:pt x="742133" y="141103"/>
                  <a:pt x="743298" y="135275"/>
                  <a:pt x="753699" y="135275"/>
                </a:cubicBezTo>
                <a:cubicBezTo>
                  <a:pt x="764100" y="135275"/>
                  <a:pt x="768763" y="143434"/>
                  <a:pt x="771094" y="137606"/>
                </a:cubicBezTo>
                <a:cubicBezTo>
                  <a:pt x="773425" y="131778"/>
                  <a:pt x="782660" y="128281"/>
                  <a:pt x="788488" y="135275"/>
                </a:cubicBezTo>
                <a:cubicBezTo>
                  <a:pt x="794316" y="142269"/>
                  <a:pt x="812876" y="153835"/>
                  <a:pt x="811711" y="159663"/>
                </a:cubicBezTo>
                <a:cubicBezTo>
                  <a:pt x="810545" y="165491"/>
                  <a:pt x="800144" y="164326"/>
                  <a:pt x="793150" y="161994"/>
                </a:cubicBezTo>
                <a:cubicBezTo>
                  <a:pt x="786157" y="159663"/>
                  <a:pt x="776922" y="166657"/>
                  <a:pt x="769928" y="166657"/>
                </a:cubicBezTo>
                <a:cubicBezTo>
                  <a:pt x="762934" y="166657"/>
                  <a:pt x="754865" y="168988"/>
                  <a:pt x="747871" y="175982"/>
                </a:cubicBezTo>
                <a:cubicBezTo>
                  <a:pt x="740878" y="182975"/>
                  <a:pt x="742043" y="189879"/>
                  <a:pt x="731642" y="191045"/>
                </a:cubicBezTo>
                <a:cubicBezTo>
                  <a:pt x="721242" y="192210"/>
                  <a:pt x="716579" y="191045"/>
                  <a:pt x="704923" y="199204"/>
                </a:cubicBezTo>
                <a:cubicBezTo>
                  <a:pt x="693357" y="207363"/>
                  <a:pt x="680535" y="203867"/>
                  <a:pt x="675873" y="201535"/>
                </a:cubicBezTo>
                <a:cubicBezTo>
                  <a:pt x="671210" y="199204"/>
                  <a:pt x="663051" y="198038"/>
                  <a:pt x="658478" y="206198"/>
                </a:cubicBezTo>
                <a:cubicBezTo>
                  <a:pt x="653816" y="214357"/>
                  <a:pt x="664306" y="217854"/>
                  <a:pt x="663140" y="227089"/>
                </a:cubicBezTo>
                <a:cubicBezTo>
                  <a:pt x="661975" y="236324"/>
                  <a:pt x="650409" y="234083"/>
                  <a:pt x="641084" y="244483"/>
                </a:cubicBezTo>
                <a:cubicBezTo>
                  <a:pt x="631759" y="254974"/>
                  <a:pt x="616696" y="259547"/>
                  <a:pt x="608537" y="258471"/>
                </a:cubicBezTo>
                <a:cubicBezTo>
                  <a:pt x="600377" y="257305"/>
                  <a:pt x="582983" y="252643"/>
                  <a:pt x="567919" y="259636"/>
                </a:cubicBezTo>
                <a:cubicBezTo>
                  <a:pt x="552856" y="266630"/>
                  <a:pt x="542366" y="277031"/>
                  <a:pt x="536538" y="275865"/>
                </a:cubicBezTo>
                <a:cubicBezTo>
                  <a:pt x="530710" y="274700"/>
                  <a:pt x="530710" y="267706"/>
                  <a:pt x="522640" y="268872"/>
                </a:cubicBezTo>
                <a:cubicBezTo>
                  <a:pt x="514570" y="270037"/>
                  <a:pt x="509908" y="267706"/>
                  <a:pt x="504080" y="264209"/>
                </a:cubicBezTo>
                <a:cubicBezTo>
                  <a:pt x="498252" y="260712"/>
                  <a:pt x="493590" y="266540"/>
                  <a:pt x="484354" y="259547"/>
                </a:cubicBezTo>
                <a:cubicBezTo>
                  <a:pt x="475030" y="252553"/>
                  <a:pt x="458801" y="253719"/>
                  <a:pt x="451807" y="252553"/>
                </a:cubicBezTo>
                <a:cubicBezTo>
                  <a:pt x="444813" y="251387"/>
                  <a:pt x="418094" y="252553"/>
                  <a:pt x="408859" y="251387"/>
                </a:cubicBezTo>
                <a:cubicBezTo>
                  <a:pt x="399534" y="250222"/>
                  <a:pt x="386802" y="253719"/>
                  <a:pt x="385636" y="249056"/>
                </a:cubicBezTo>
                <a:cubicBezTo>
                  <a:pt x="384471" y="244394"/>
                  <a:pt x="377477" y="240897"/>
                  <a:pt x="375236" y="230496"/>
                </a:cubicBezTo>
                <a:cubicBezTo>
                  <a:pt x="372904" y="220006"/>
                  <a:pt x="367077" y="216509"/>
                  <a:pt x="361338" y="215433"/>
                </a:cubicBezTo>
                <a:cubicBezTo>
                  <a:pt x="355510" y="214267"/>
                  <a:pt x="354882" y="208170"/>
                  <a:pt x="349682" y="207274"/>
                </a:cubicBezTo>
                <a:cubicBezTo>
                  <a:pt x="347261" y="206915"/>
                  <a:pt x="344302" y="199114"/>
                  <a:pt x="336143" y="199114"/>
                </a:cubicBezTo>
                <a:cubicBezTo>
                  <a:pt x="327984" y="199114"/>
                  <a:pt x="299651" y="195797"/>
                  <a:pt x="295526" y="189162"/>
                </a:cubicBezTo>
                <a:cubicBezTo>
                  <a:pt x="291491" y="182527"/>
                  <a:pt x="299561" y="181003"/>
                  <a:pt x="299561" y="174368"/>
                </a:cubicBezTo>
                <a:cubicBezTo>
                  <a:pt x="299561" y="167733"/>
                  <a:pt x="303954" y="158856"/>
                  <a:pt x="300637" y="156256"/>
                </a:cubicBezTo>
                <a:cubicBezTo>
                  <a:pt x="297319" y="153656"/>
                  <a:pt x="291760" y="147738"/>
                  <a:pt x="291043" y="142627"/>
                </a:cubicBezTo>
                <a:cubicBezTo>
                  <a:pt x="290326" y="137427"/>
                  <a:pt x="281449" y="130433"/>
                  <a:pt x="275531" y="130075"/>
                </a:cubicBezTo>
                <a:cubicBezTo>
                  <a:pt x="269613" y="129716"/>
                  <a:pt x="264862" y="126040"/>
                  <a:pt x="259303" y="121198"/>
                </a:cubicBezTo>
                <a:cubicBezTo>
                  <a:pt x="253744" y="116356"/>
                  <a:pt x="248633" y="116715"/>
                  <a:pt x="246391" y="104611"/>
                </a:cubicBezTo>
                <a:cubicBezTo>
                  <a:pt x="246212" y="103804"/>
                  <a:pt x="246033" y="103176"/>
                  <a:pt x="245764" y="102459"/>
                </a:cubicBezTo>
                <a:cubicBezTo>
                  <a:pt x="243522" y="102190"/>
                  <a:pt x="240742" y="101383"/>
                  <a:pt x="238859" y="101383"/>
                </a:cubicBezTo>
                <a:cubicBezTo>
                  <a:pt x="237425" y="101383"/>
                  <a:pt x="235721" y="100217"/>
                  <a:pt x="234108" y="98603"/>
                </a:cubicBezTo>
                <a:cubicBezTo>
                  <a:pt x="232673" y="103714"/>
                  <a:pt x="227831" y="106224"/>
                  <a:pt x="227831" y="110170"/>
                </a:cubicBezTo>
                <a:cubicBezTo>
                  <a:pt x="227831" y="114563"/>
                  <a:pt x="225948" y="120122"/>
                  <a:pt x="220120" y="120122"/>
                </a:cubicBezTo>
                <a:cubicBezTo>
                  <a:pt x="214292" y="120122"/>
                  <a:pt x="208733" y="124605"/>
                  <a:pt x="208285" y="133751"/>
                </a:cubicBezTo>
                <a:cubicBezTo>
                  <a:pt x="207926" y="142986"/>
                  <a:pt x="213485" y="144062"/>
                  <a:pt x="210885" y="148186"/>
                </a:cubicBezTo>
                <a:cubicBezTo>
                  <a:pt x="208285" y="152221"/>
                  <a:pt x="197615" y="156256"/>
                  <a:pt x="193939" y="154463"/>
                </a:cubicBezTo>
                <a:cubicBezTo>
                  <a:pt x="190263" y="152580"/>
                  <a:pt x="183269" y="153745"/>
                  <a:pt x="177351" y="153028"/>
                </a:cubicBezTo>
                <a:cubicBezTo>
                  <a:pt x="171434" y="152311"/>
                  <a:pt x="167041" y="144869"/>
                  <a:pt x="165157" y="153028"/>
                </a:cubicBezTo>
                <a:cubicBezTo>
                  <a:pt x="163274" y="161187"/>
                  <a:pt x="151170" y="185127"/>
                  <a:pt x="154129" y="187727"/>
                </a:cubicBezTo>
                <a:cubicBezTo>
                  <a:pt x="157088" y="190327"/>
                  <a:pt x="159329" y="196245"/>
                  <a:pt x="154129" y="196245"/>
                </a:cubicBezTo>
                <a:cubicBezTo>
                  <a:pt x="148929" y="196245"/>
                  <a:pt x="143818" y="195528"/>
                  <a:pt x="141218" y="192928"/>
                </a:cubicBezTo>
                <a:cubicBezTo>
                  <a:pt x="138617" y="190327"/>
                  <a:pt x="130189" y="196514"/>
                  <a:pt x="124272" y="196245"/>
                </a:cubicBezTo>
                <a:cubicBezTo>
                  <a:pt x="121492" y="196066"/>
                  <a:pt x="109925" y="201266"/>
                  <a:pt x="113870" y="203329"/>
                </a:cubicBezTo>
                <a:cubicBezTo>
                  <a:pt x="117905" y="205301"/>
                  <a:pt x="117905" y="214895"/>
                  <a:pt x="117905" y="218930"/>
                </a:cubicBezTo>
                <a:cubicBezTo>
                  <a:pt x="117905" y="222964"/>
                  <a:pt x="126693" y="234890"/>
                  <a:pt x="125078" y="238924"/>
                </a:cubicBezTo>
                <a:cubicBezTo>
                  <a:pt x="123464" y="242959"/>
                  <a:pt x="115485" y="247353"/>
                  <a:pt x="115485" y="252553"/>
                </a:cubicBezTo>
                <a:cubicBezTo>
                  <a:pt x="115485" y="257753"/>
                  <a:pt x="117099" y="262595"/>
                  <a:pt x="114319" y="263761"/>
                </a:cubicBezTo>
                <a:cubicBezTo>
                  <a:pt x="111540" y="264926"/>
                  <a:pt x="102752" y="268513"/>
                  <a:pt x="98359" y="271741"/>
                </a:cubicBezTo>
                <a:cubicBezTo>
                  <a:pt x="93966" y="274969"/>
                  <a:pt x="86793" y="274969"/>
                  <a:pt x="84372" y="279721"/>
                </a:cubicBezTo>
                <a:cubicBezTo>
                  <a:pt x="81951" y="284473"/>
                  <a:pt x="78365" y="288687"/>
                  <a:pt x="70026" y="287701"/>
                </a:cubicBezTo>
                <a:cubicBezTo>
                  <a:pt x="62853" y="286894"/>
                  <a:pt x="59267" y="285728"/>
                  <a:pt x="53618" y="292453"/>
                </a:cubicBezTo>
                <a:cubicBezTo>
                  <a:pt x="48059" y="299267"/>
                  <a:pt x="46803" y="296487"/>
                  <a:pt x="42858" y="299626"/>
                </a:cubicBezTo>
                <a:cubicBezTo>
                  <a:pt x="38823" y="302853"/>
                  <a:pt x="34878" y="297205"/>
                  <a:pt x="31650" y="296039"/>
                </a:cubicBezTo>
                <a:cubicBezTo>
                  <a:pt x="28423" y="294874"/>
                  <a:pt x="24029" y="299626"/>
                  <a:pt x="20891" y="299626"/>
                </a:cubicBezTo>
                <a:cubicBezTo>
                  <a:pt x="17753" y="299626"/>
                  <a:pt x="14884" y="304826"/>
                  <a:pt x="10939" y="305992"/>
                </a:cubicBezTo>
                <a:cubicBezTo>
                  <a:pt x="6904" y="307157"/>
                  <a:pt x="2958" y="305992"/>
                  <a:pt x="2958" y="310833"/>
                </a:cubicBezTo>
                <a:cubicBezTo>
                  <a:pt x="2958" y="313792"/>
                  <a:pt x="2242" y="317199"/>
                  <a:pt x="0" y="319800"/>
                </a:cubicBezTo>
                <a:lnTo>
                  <a:pt x="0" y="319800"/>
                </a:lnTo>
                <a:lnTo>
                  <a:pt x="2869" y="335490"/>
                </a:lnTo>
                <a:cubicBezTo>
                  <a:pt x="2869" y="335490"/>
                  <a:pt x="19994" y="341229"/>
                  <a:pt x="20712" y="346878"/>
                </a:cubicBezTo>
                <a:cubicBezTo>
                  <a:pt x="21429" y="352526"/>
                  <a:pt x="24298" y="371086"/>
                  <a:pt x="24298" y="371086"/>
                </a:cubicBezTo>
                <a:cubicBezTo>
                  <a:pt x="24298" y="371086"/>
                  <a:pt x="24029" y="371086"/>
                  <a:pt x="23760" y="371086"/>
                </a:cubicBezTo>
                <a:cubicBezTo>
                  <a:pt x="30664" y="376556"/>
                  <a:pt x="40168" y="382294"/>
                  <a:pt x="40168" y="384446"/>
                </a:cubicBezTo>
                <a:cubicBezTo>
                  <a:pt x="40168" y="386867"/>
                  <a:pt x="40975" y="394040"/>
                  <a:pt x="49403" y="398075"/>
                </a:cubicBezTo>
                <a:cubicBezTo>
                  <a:pt x="54694" y="400585"/>
                  <a:pt x="60163" y="403275"/>
                  <a:pt x="63480" y="405516"/>
                </a:cubicBezTo>
                <a:cubicBezTo>
                  <a:pt x="63929" y="404530"/>
                  <a:pt x="64198" y="403813"/>
                  <a:pt x="64198" y="403813"/>
                </a:cubicBezTo>
                <a:lnTo>
                  <a:pt x="71281" y="403096"/>
                </a:lnTo>
                <a:cubicBezTo>
                  <a:pt x="71281" y="403096"/>
                  <a:pt x="73344" y="404441"/>
                  <a:pt x="75406" y="406593"/>
                </a:cubicBezTo>
                <a:cubicBezTo>
                  <a:pt x="77199" y="400854"/>
                  <a:pt x="89483" y="394488"/>
                  <a:pt x="95849" y="394847"/>
                </a:cubicBezTo>
                <a:cubicBezTo>
                  <a:pt x="102663" y="395205"/>
                  <a:pt x="118264" y="407668"/>
                  <a:pt x="116650" y="412062"/>
                </a:cubicBezTo>
                <a:cubicBezTo>
                  <a:pt x="115036" y="416455"/>
                  <a:pt x="103828" y="432415"/>
                  <a:pt x="98628" y="433670"/>
                </a:cubicBezTo>
                <a:cubicBezTo>
                  <a:pt x="96655" y="434119"/>
                  <a:pt x="93786" y="434388"/>
                  <a:pt x="90917" y="434477"/>
                </a:cubicBezTo>
                <a:cubicBezTo>
                  <a:pt x="90469" y="437078"/>
                  <a:pt x="89841" y="439498"/>
                  <a:pt x="89841" y="440933"/>
                </a:cubicBezTo>
                <a:cubicBezTo>
                  <a:pt x="89841" y="444520"/>
                  <a:pt x="96207" y="450168"/>
                  <a:pt x="99794" y="456624"/>
                </a:cubicBezTo>
                <a:cubicBezTo>
                  <a:pt x="103380" y="462990"/>
                  <a:pt x="94055" y="467294"/>
                  <a:pt x="89124" y="462990"/>
                </a:cubicBezTo>
                <a:cubicBezTo>
                  <a:pt x="84103" y="458686"/>
                  <a:pt x="82040" y="467294"/>
                  <a:pt x="84820" y="470790"/>
                </a:cubicBezTo>
                <a:cubicBezTo>
                  <a:pt x="87689" y="474377"/>
                  <a:pt x="86255" y="484330"/>
                  <a:pt x="91186" y="485047"/>
                </a:cubicBezTo>
                <a:cubicBezTo>
                  <a:pt x="96117" y="485764"/>
                  <a:pt x="100421" y="495717"/>
                  <a:pt x="106160" y="495717"/>
                </a:cubicBezTo>
                <a:cubicBezTo>
                  <a:pt x="111898" y="495717"/>
                  <a:pt x="116829" y="504952"/>
                  <a:pt x="116829" y="504952"/>
                </a:cubicBezTo>
                <a:cubicBezTo>
                  <a:pt x="116829" y="504952"/>
                  <a:pt x="124630" y="509973"/>
                  <a:pt x="124630" y="512752"/>
                </a:cubicBezTo>
                <a:cubicBezTo>
                  <a:pt x="124630" y="513111"/>
                  <a:pt x="124540" y="513470"/>
                  <a:pt x="124272" y="513828"/>
                </a:cubicBezTo>
                <a:cubicBezTo>
                  <a:pt x="130458" y="513201"/>
                  <a:pt x="134582" y="513021"/>
                  <a:pt x="135300" y="510421"/>
                </a:cubicBezTo>
                <a:cubicBezTo>
                  <a:pt x="136107" y="507642"/>
                  <a:pt x="144086" y="507642"/>
                  <a:pt x="149735" y="513201"/>
                </a:cubicBezTo>
                <a:cubicBezTo>
                  <a:pt x="155294" y="518760"/>
                  <a:pt x="178159" y="533195"/>
                  <a:pt x="186497" y="540010"/>
                </a:cubicBezTo>
                <a:cubicBezTo>
                  <a:pt x="194925" y="546824"/>
                  <a:pt x="214472" y="554356"/>
                  <a:pt x="221286" y="553997"/>
                </a:cubicBezTo>
                <a:cubicBezTo>
                  <a:pt x="228100" y="553638"/>
                  <a:pt x="234466" y="558839"/>
                  <a:pt x="244867" y="558390"/>
                </a:cubicBezTo>
                <a:cubicBezTo>
                  <a:pt x="246391" y="558390"/>
                  <a:pt x="247736" y="558390"/>
                  <a:pt x="248991" y="558480"/>
                </a:cubicBezTo>
                <a:cubicBezTo>
                  <a:pt x="250516" y="556956"/>
                  <a:pt x="252936" y="556866"/>
                  <a:pt x="254909" y="553997"/>
                </a:cubicBezTo>
                <a:cubicBezTo>
                  <a:pt x="257779" y="549693"/>
                  <a:pt x="261992" y="557583"/>
                  <a:pt x="260647" y="563232"/>
                </a:cubicBezTo>
                <a:cubicBezTo>
                  <a:pt x="260020" y="565832"/>
                  <a:pt x="260647" y="568791"/>
                  <a:pt x="261634" y="571122"/>
                </a:cubicBezTo>
                <a:cubicBezTo>
                  <a:pt x="263068" y="569060"/>
                  <a:pt x="264503" y="566370"/>
                  <a:pt x="265669" y="563501"/>
                </a:cubicBezTo>
                <a:cubicBezTo>
                  <a:pt x="269255" y="554714"/>
                  <a:pt x="274904" y="555073"/>
                  <a:pt x="278490" y="552293"/>
                </a:cubicBezTo>
                <a:cubicBezTo>
                  <a:pt x="282077" y="549514"/>
                  <a:pt x="285663" y="550679"/>
                  <a:pt x="293284" y="554714"/>
                </a:cubicBezTo>
                <a:cubicBezTo>
                  <a:pt x="300457" y="558480"/>
                  <a:pt x="303326" y="550500"/>
                  <a:pt x="314086" y="560363"/>
                </a:cubicBezTo>
                <a:cubicBezTo>
                  <a:pt x="316328" y="559377"/>
                  <a:pt x="319197" y="558211"/>
                  <a:pt x="320362" y="558211"/>
                </a:cubicBezTo>
                <a:cubicBezTo>
                  <a:pt x="322514" y="558211"/>
                  <a:pt x="325384" y="553907"/>
                  <a:pt x="328880" y="550410"/>
                </a:cubicBezTo>
                <a:cubicBezTo>
                  <a:pt x="332467" y="546824"/>
                  <a:pt x="331750" y="542610"/>
                  <a:pt x="335964" y="543327"/>
                </a:cubicBezTo>
                <a:cubicBezTo>
                  <a:pt x="340267" y="544045"/>
                  <a:pt x="342330" y="538396"/>
                  <a:pt x="351654" y="533375"/>
                </a:cubicBezTo>
                <a:cubicBezTo>
                  <a:pt x="360890" y="528354"/>
                  <a:pt x="368780" y="536244"/>
                  <a:pt x="372994" y="532657"/>
                </a:cubicBezTo>
                <a:cubicBezTo>
                  <a:pt x="377298" y="529071"/>
                  <a:pt x="382230" y="527636"/>
                  <a:pt x="382230" y="531223"/>
                </a:cubicBezTo>
                <a:cubicBezTo>
                  <a:pt x="382230" y="534809"/>
                  <a:pt x="387967" y="539023"/>
                  <a:pt x="389313" y="543327"/>
                </a:cubicBezTo>
                <a:cubicBezTo>
                  <a:pt x="390568" y="547183"/>
                  <a:pt x="398099" y="548707"/>
                  <a:pt x="399623" y="548976"/>
                </a:cubicBezTo>
                <a:cubicBezTo>
                  <a:pt x="400969" y="548259"/>
                  <a:pt x="402044" y="547631"/>
                  <a:pt x="402672" y="547183"/>
                </a:cubicBezTo>
                <a:cubicBezTo>
                  <a:pt x="407066" y="543955"/>
                  <a:pt x="414687" y="547541"/>
                  <a:pt x="414687" y="552383"/>
                </a:cubicBezTo>
                <a:cubicBezTo>
                  <a:pt x="414687" y="557225"/>
                  <a:pt x="415046" y="562336"/>
                  <a:pt x="418722" y="562336"/>
                </a:cubicBezTo>
                <a:cubicBezTo>
                  <a:pt x="422398" y="562336"/>
                  <a:pt x="425895" y="562336"/>
                  <a:pt x="425895" y="571122"/>
                </a:cubicBezTo>
                <a:cubicBezTo>
                  <a:pt x="425895" y="579909"/>
                  <a:pt x="429123" y="589951"/>
                  <a:pt x="421501" y="597483"/>
                </a:cubicBezTo>
                <a:cubicBezTo>
                  <a:pt x="413880" y="605104"/>
                  <a:pt x="405093" y="618643"/>
                  <a:pt x="406707" y="622678"/>
                </a:cubicBezTo>
                <a:cubicBezTo>
                  <a:pt x="408321" y="626713"/>
                  <a:pt x="404286" y="634245"/>
                  <a:pt x="409935" y="631465"/>
                </a:cubicBezTo>
                <a:cubicBezTo>
                  <a:pt x="415494" y="628685"/>
                  <a:pt x="428315" y="631465"/>
                  <a:pt x="426343" y="634693"/>
                </a:cubicBezTo>
                <a:cubicBezTo>
                  <a:pt x="424370" y="637921"/>
                  <a:pt x="426702" y="649129"/>
                  <a:pt x="431902" y="649487"/>
                </a:cubicBezTo>
                <a:cubicBezTo>
                  <a:pt x="437103" y="649935"/>
                  <a:pt x="440330" y="652715"/>
                  <a:pt x="438717" y="657467"/>
                </a:cubicBezTo>
                <a:cubicBezTo>
                  <a:pt x="437103" y="662309"/>
                  <a:pt x="434323" y="669482"/>
                  <a:pt x="438717" y="669482"/>
                </a:cubicBezTo>
                <a:cubicBezTo>
                  <a:pt x="443110" y="669482"/>
                  <a:pt x="449476" y="669482"/>
                  <a:pt x="448759" y="674324"/>
                </a:cubicBezTo>
                <a:cubicBezTo>
                  <a:pt x="447951" y="679076"/>
                  <a:pt x="451986" y="683559"/>
                  <a:pt x="459966" y="680331"/>
                </a:cubicBezTo>
                <a:cubicBezTo>
                  <a:pt x="464628" y="678448"/>
                  <a:pt x="467050" y="676744"/>
                  <a:pt x="468125" y="678627"/>
                </a:cubicBezTo>
                <a:cubicBezTo>
                  <a:pt x="471264" y="678538"/>
                  <a:pt x="471533" y="685711"/>
                  <a:pt x="477002" y="687145"/>
                </a:cubicBezTo>
                <a:cubicBezTo>
                  <a:pt x="482651" y="688580"/>
                  <a:pt x="479871" y="675041"/>
                  <a:pt x="477719" y="672889"/>
                </a:cubicBezTo>
                <a:cubicBezTo>
                  <a:pt x="475568" y="670737"/>
                  <a:pt x="478437" y="661502"/>
                  <a:pt x="480589" y="663654"/>
                </a:cubicBezTo>
                <a:cubicBezTo>
                  <a:pt x="482740" y="665806"/>
                  <a:pt x="489107" y="663654"/>
                  <a:pt x="492693" y="659350"/>
                </a:cubicBezTo>
                <a:cubicBezTo>
                  <a:pt x="496279" y="655046"/>
                  <a:pt x="503363" y="662936"/>
                  <a:pt x="506232" y="657915"/>
                </a:cubicBezTo>
                <a:cubicBezTo>
                  <a:pt x="509101" y="652894"/>
                  <a:pt x="515467" y="661502"/>
                  <a:pt x="521923" y="657915"/>
                </a:cubicBezTo>
                <a:cubicBezTo>
                  <a:pt x="528289" y="654329"/>
                  <a:pt x="531158" y="660784"/>
                  <a:pt x="534027" y="655763"/>
                </a:cubicBezTo>
                <a:cubicBezTo>
                  <a:pt x="536897" y="650742"/>
                  <a:pt x="546132" y="644376"/>
                  <a:pt x="548283" y="646528"/>
                </a:cubicBezTo>
                <a:cubicBezTo>
                  <a:pt x="550435" y="648680"/>
                  <a:pt x="551870" y="652894"/>
                  <a:pt x="563257" y="654329"/>
                </a:cubicBezTo>
                <a:cubicBezTo>
                  <a:pt x="574644" y="655763"/>
                  <a:pt x="568278" y="661412"/>
                  <a:pt x="568278" y="664999"/>
                </a:cubicBezTo>
                <a:cubicBezTo>
                  <a:pt x="568278" y="668585"/>
                  <a:pt x="581100" y="677820"/>
                  <a:pt x="586031" y="678538"/>
                </a:cubicBezTo>
                <a:cubicBezTo>
                  <a:pt x="586928" y="678717"/>
                  <a:pt x="588273" y="679793"/>
                  <a:pt x="589707" y="681496"/>
                </a:cubicBezTo>
                <a:cubicBezTo>
                  <a:pt x="593204" y="679793"/>
                  <a:pt x="599391" y="682662"/>
                  <a:pt x="600736" y="678538"/>
                </a:cubicBezTo>
                <a:cubicBezTo>
                  <a:pt x="602350" y="673696"/>
                  <a:pt x="608178" y="675041"/>
                  <a:pt x="610599" y="679076"/>
                </a:cubicBezTo>
                <a:cubicBezTo>
                  <a:pt x="613020" y="683110"/>
                  <a:pt x="615620" y="683917"/>
                  <a:pt x="620999" y="679076"/>
                </a:cubicBezTo>
                <a:cubicBezTo>
                  <a:pt x="626379" y="674324"/>
                  <a:pt x="628979" y="683917"/>
                  <a:pt x="625841" y="686518"/>
                </a:cubicBezTo>
                <a:cubicBezTo>
                  <a:pt x="622614" y="689207"/>
                  <a:pt x="624765" y="697456"/>
                  <a:pt x="629876" y="702208"/>
                </a:cubicBezTo>
                <a:cubicBezTo>
                  <a:pt x="634897" y="706961"/>
                  <a:pt x="635704" y="699250"/>
                  <a:pt x="634718" y="694498"/>
                </a:cubicBezTo>
                <a:cubicBezTo>
                  <a:pt x="633642" y="689656"/>
                  <a:pt x="643236" y="684904"/>
                  <a:pt x="660003" y="679345"/>
                </a:cubicBezTo>
                <a:cubicBezTo>
                  <a:pt x="676769" y="673786"/>
                  <a:pt x="694881" y="661502"/>
                  <a:pt x="695150" y="658812"/>
                </a:cubicBezTo>
                <a:cubicBezTo>
                  <a:pt x="695419" y="656122"/>
                  <a:pt x="707165" y="663564"/>
                  <a:pt x="712724" y="659350"/>
                </a:cubicBezTo>
                <a:cubicBezTo>
                  <a:pt x="718283" y="655046"/>
                  <a:pt x="738547" y="654508"/>
                  <a:pt x="743926" y="654239"/>
                </a:cubicBezTo>
                <a:cubicBezTo>
                  <a:pt x="749306" y="653970"/>
                  <a:pt x="748947" y="649397"/>
                  <a:pt x="754596" y="644914"/>
                </a:cubicBezTo>
                <a:cubicBezTo>
                  <a:pt x="760155" y="640342"/>
                  <a:pt x="758810" y="638190"/>
                  <a:pt x="765266" y="636396"/>
                </a:cubicBezTo>
                <a:cubicBezTo>
                  <a:pt x="771632" y="634514"/>
                  <a:pt x="775666" y="628685"/>
                  <a:pt x="775666" y="625458"/>
                </a:cubicBezTo>
                <a:cubicBezTo>
                  <a:pt x="775666" y="622230"/>
                  <a:pt x="787681" y="621244"/>
                  <a:pt x="787950" y="617747"/>
                </a:cubicBezTo>
                <a:cubicBezTo>
                  <a:pt x="788219" y="614250"/>
                  <a:pt x="797006" y="613264"/>
                  <a:pt x="797006" y="608960"/>
                </a:cubicBezTo>
                <a:cubicBezTo>
                  <a:pt x="797006" y="604656"/>
                  <a:pt x="802296" y="605463"/>
                  <a:pt x="804717" y="602325"/>
                </a:cubicBezTo>
                <a:cubicBezTo>
                  <a:pt x="807138" y="599097"/>
                  <a:pt x="802834" y="589772"/>
                  <a:pt x="807138" y="588517"/>
                </a:cubicBezTo>
                <a:cubicBezTo>
                  <a:pt x="811352" y="587172"/>
                  <a:pt x="805524" y="582151"/>
                  <a:pt x="804717" y="579730"/>
                </a:cubicBezTo>
                <a:cubicBezTo>
                  <a:pt x="803910" y="577309"/>
                  <a:pt x="812697" y="576771"/>
                  <a:pt x="817180" y="573902"/>
                </a:cubicBezTo>
                <a:cubicBezTo>
                  <a:pt x="821753" y="570943"/>
                  <a:pt x="824622" y="566460"/>
                  <a:pt x="825429" y="561349"/>
                </a:cubicBezTo>
                <a:cubicBezTo>
                  <a:pt x="826236" y="556328"/>
                  <a:pt x="833678" y="551755"/>
                  <a:pt x="837175" y="550410"/>
                </a:cubicBezTo>
                <a:cubicBezTo>
                  <a:pt x="840671" y="549066"/>
                  <a:pt x="842016" y="541893"/>
                  <a:pt x="840941" y="535796"/>
                </a:cubicBezTo>
                <a:cubicBezTo>
                  <a:pt x="839865" y="529699"/>
                  <a:pt x="847037" y="531223"/>
                  <a:pt x="843900" y="528892"/>
                </a:cubicBezTo>
                <a:cubicBezTo>
                  <a:pt x="840671" y="526471"/>
                  <a:pt x="845244" y="519836"/>
                  <a:pt x="851610" y="517953"/>
                </a:cubicBezTo>
                <a:cubicBezTo>
                  <a:pt x="857977" y="516070"/>
                  <a:pt x="847575" y="513111"/>
                  <a:pt x="844168" y="515801"/>
                </a:cubicBezTo>
                <a:cubicBezTo>
                  <a:pt x="840671" y="518491"/>
                  <a:pt x="836995" y="508090"/>
                  <a:pt x="833768" y="512035"/>
                </a:cubicBezTo>
                <a:cubicBezTo>
                  <a:pt x="830540" y="516070"/>
                  <a:pt x="821484" y="509614"/>
                  <a:pt x="827401" y="508269"/>
                </a:cubicBezTo>
                <a:cubicBezTo>
                  <a:pt x="833230" y="506924"/>
                  <a:pt x="842375" y="500289"/>
                  <a:pt x="846320" y="498944"/>
                </a:cubicBezTo>
                <a:cubicBezTo>
                  <a:pt x="850355" y="497599"/>
                  <a:pt x="840403" y="488813"/>
                  <a:pt x="835382" y="489082"/>
                </a:cubicBezTo>
                <a:cubicBezTo>
                  <a:pt x="830360" y="489351"/>
                  <a:pt x="824712" y="477336"/>
                  <a:pt x="819421" y="477336"/>
                </a:cubicBezTo>
                <a:cubicBezTo>
                  <a:pt x="814132" y="477336"/>
                  <a:pt x="823456" y="473570"/>
                  <a:pt x="829553" y="476798"/>
                </a:cubicBezTo>
                <a:cubicBezTo>
                  <a:pt x="835650" y="480026"/>
                  <a:pt x="842913" y="482626"/>
                  <a:pt x="845513" y="480026"/>
                </a:cubicBezTo>
                <a:cubicBezTo>
                  <a:pt x="848203" y="477336"/>
                  <a:pt x="835112" y="466756"/>
                  <a:pt x="830360" y="462990"/>
                </a:cubicBezTo>
                <a:cubicBezTo>
                  <a:pt x="825518" y="459224"/>
                  <a:pt x="830091" y="454203"/>
                  <a:pt x="827133" y="452051"/>
                </a:cubicBezTo>
                <a:cubicBezTo>
                  <a:pt x="824174" y="449899"/>
                  <a:pt x="817808" y="436360"/>
                  <a:pt x="815656" y="430174"/>
                </a:cubicBezTo>
                <a:cubicBezTo>
                  <a:pt x="813504" y="424077"/>
                  <a:pt x="802296" y="423001"/>
                  <a:pt x="799696" y="418966"/>
                </a:cubicBezTo>
                <a:cubicBezTo>
                  <a:pt x="797006" y="414931"/>
                  <a:pt x="799965" y="405606"/>
                  <a:pt x="808214" y="402199"/>
                </a:cubicBezTo>
                <a:cubicBezTo>
                  <a:pt x="816463" y="398702"/>
                  <a:pt x="812966" y="391798"/>
                  <a:pt x="816732" y="392605"/>
                </a:cubicBezTo>
                <a:cubicBezTo>
                  <a:pt x="820497" y="393412"/>
                  <a:pt x="823636" y="391798"/>
                  <a:pt x="826595" y="385701"/>
                </a:cubicBezTo>
                <a:cubicBezTo>
                  <a:pt x="829553" y="379604"/>
                  <a:pt x="834574" y="383280"/>
                  <a:pt x="837533" y="380142"/>
                </a:cubicBezTo>
                <a:cubicBezTo>
                  <a:pt x="840492" y="376914"/>
                  <a:pt x="853493" y="377183"/>
                  <a:pt x="858066" y="374045"/>
                </a:cubicBezTo>
                <a:cubicBezTo>
                  <a:pt x="862639" y="370817"/>
                  <a:pt x="853762" y="360954"/>
                  <a:pt x="847665" y="362568"/>
                </a:cubicBezTo>
                <a:cubicBezTo>
                  <a:pt x="841568" y="364182"/>
                  <a:pt x="834306" y="361761"/>
                  <a:pt x="830091" y="355395"/>
                </a:cubicBezTo>
                <a:cubicBezTo>
                  <a:pt x="825788" y="349029"/>
                  <a:pt x="814670" y="367141"/>
                  <a:pt x="806062" y="371086"/>
                </a:cubicBezTo>
                <a:cubicBezTo>
                  <a:pt x="797544" y="375121"/>
                  <a:pt x="791985" y="363913"/>
                  <a:pt x="794854" y="356651"/>
                </a:cubicBezTo>
                <a:cubicBezTo>
                  <a:pt x="797813" y="349478"/>
                  <a:pt x="788219" y="349747"/>
                  <a:pt x="776204" y="350285"/>
                </a:cubicBezTo>
                <a:cubicBezTo>
                  <a:pt x="764190" y="350823"/>
                  <a:pt x="768763" y="328945"/>
                  <a:pt x="775936" y="327869"/>
                </a:cubicBezTo>
                <a:cubicBezTo>
                  <a:pt x="783108" y="326793"/>
                  <a:pt x="793778" y="334504"/>
                  <a:pt x="798351" y="321234"/>
                </a:cubicBezTo>
                <a:cubicBezTo>
                  <a:pt x="802834" y="307874"/>
                  <a:pt x="809290" y="318275"/>
                  <a:pt x="819421" y="306619"/>
                </a:cubicBezTo>
                <a:cubicBezTo>
                  <a:pt x="829553" y="294874"/>
                  <a:pt x="841299" y="287701"/>
                  <a:pt x="850086" y="294605"/>
                </a:cubicBezTo>
                <a:cubicBezTo>
                  <a:pt x="858873" y="301509"/>
                  <a:pt x="840761" y="312447"/>
                  <a:pt x="837803" y="319082"/>
                </a:cubicBezTo>
                <a:cubicBezTo>
                  <a:pt x="834844" y="325717"/>
                  <a:pt x="840492" y="327869"/>
                  <a:pt x="835112" y="332980"/>
                </a:cubicBezTo>
                <a:cubicBezTo>
                  <a:pt x="829823" y="338091"/>
                  <a:pt x="837265" y="339346"/>
                  <a:pt x="847665" y="332711"/>
                </a:cubicBezTo>
                <a:cubicBezTo>
                  <a:pt x="858066" y="326076"/>
                  <a:pt x="870888" y="318096"/>
                  <a:pt x="881019" y="314061"/>
                </a:cubicBezTo>
                <a:cubicBezTo>
                  <a:pt x="883710" y="312985"/>
                  <a:pt x="886668" y="312716"/>
                  <a:pt x="889717" y="312985"/>
                </a:cubicBezTo>
                <a:cubicBezTo>
                  <a:pt x="891151" y="309130"/>
                  <a:pt x="892855" y="306081"/>
                  <a:pt x="894828" y="305095"/>
                </a:cubicBezTo>
                <a:cubicBezTo>
                  <a:pt x="901821" y="301598"/>
                  <a:pt x="925044" y="291197"/>
                  <a:pt x="928541" y="286535"/>
                </a:cubicBezTo>
                <a:cubicBezTo>
                  <a:pt x="932037" y="281873"/>
                  <a:pt x="935534" y="273803"/>
                  <a:pt x="940107" y="273803"/>
                </a:cubicBezTo>
                <a:cubicBezTo>
                  <a:pt x="944680" y="273803"/>
                  <a:pt x="944769" y="278465"/>
                  <a:pt x="951673" y="278465"/>
                </a:cubicBezTo>
                <a:cubicBezTo>
                  <a:pt x="958577" y="278465"/>
                  <a:pt x="966736" y="280797"/>
                  <a:pt x="963240" y="274969"/>
                </a:cubicBezTo>
                <a:cubicBezTo>
                  <a:pt x="959743" y="269141"/>
                  <a:pt x="962074" y="269141"/>
                  <a:pt x="970233" y="267975"/>
                </a:cubicBezTo>
                <a:cubicBezTo>
                  <a:pt x="978393" y="266809"/>
                  <a:pt x="977227" y="258740"/>
                  <a:pt x="983055" y="258740"/>
                </a:cubicBezTo>
                <a:cubicBezTo>
                  <a:pt x="988883" y="258740"/>
                  <a:pt x="987717" y="244752"/>
                  <a:pt x="993456" y="244752"/>
                </a:cubicBezTo>
                <a:cubicBezTo>
                  <a:pt x="999194" y="244752"/>
                  <a:pt x="1001615" y="252912"/>
                  <a:pt x="1008609" y="250580"/>
                </a:cubicBezTo>
                <a:cubicBezTo>
                  <a:pt x="1009953" y="250132"/>
                  <a:pt x="1011657" y="250491"/>
                  <a:pt x="1013540" y="251298"/>
                </a:cubicBezTo>
                <a:cubicBezTo>
                  <a:pt x="1015064" y="250132"/>
                  <a:pt x="1016499" y="249056"/>
                  <a:pt x="1017933" y="247980"/>
                </a:cubicBezTo>
                <a:cubicBezTo>
                  <a:pt x="1017216" y="240718"/>
                  <a:pt x="1018113" y="234172"/>
                  <a:pt x="1016678" y="230765"/>
                </a:cubicBezTo>
                <a:cubicBezTo>
                  <a:pt x="1013988" y="224399"/>
                  <a:pt x="1016678" y="219557"/>
                  <a:pt x="1015602" y="215881"/>
                </a:cubicBezTo>
                <a:cubicBezTo>
                  <a:pt x="1014526" y="212115"/>
                  <a:pt x="1013988" y="203060"/>
                  <a:pt x="1018292" y="203060"/>
                </a:cubicBezTo>
                <a:cubicBezTo>
                  <a:pt x="1022596" y="203060"/>
                  <a:pt x="1027886" y="192390"/>
                  <a:pt x="1033176" y="196156"/>
                </a:cubicBezTo>
                <a:cubicBezTo>
                  <a:pt x="1038556" y="199921"/>
                  <a:pt x="1049136" y="200997"/>
                  <a:pt x="1049136" y="196156"/>
                </a:cubicBezTo>
                <a:cubicBezTo>
                  <a:pt x="1049136" y="191314"/>
                  <a:pt x="1056578" y="190866"/>
                  <a:pt x="1057654" y="184410"/>
                </a:cubicBezTo>
                <a:cubicBezTo>
                  <a:pt x="1058730" y="178044"/>
                  <a:pt x="1066710" y="176430"/>
                  <a:pt x="1068323" y="170602"/>
                </a:cubicBezTo>
                <a:cubicBezTo>
                  <a:pt x="1069937" y="164774"/>
                  <a:pt x="1072628" y="150876"/>
                  <a:pt x="1077917" y="147648"/>
                </a:cubicBezTo>
                <a:cubicBezTo>
                  <a:pt x="1083208" y="144421"/>
                  <a:pt x="1076841" y="142358"/>
                  <a:pt x="1077379" y="132764"/>
                </a:cubicBezTo>
                <a:close/>
                <a:moveTo>
                  <a:pt x="815745" y="637024"/>
                </a:moveTo>
                <a:cubicBezTo>
                  <a:pt x="809917" y="658364"/>
                  <a:pt x="823546" y="669213"/>
                  <a:pt x="825339" y="667957"/>
                </a:cubicBezTo>
                <a:cubicBezTo>
                  <a:pt x="830629" y="664192"/>
                  <a:pt x="852507" y="618374"/>
                  <a:pt x="847755" y="612008"/>
                </a:cubicBezTo>
                <a:cubicBezTo>
                  <a:pt x="842913" y="605642"/>
                  <a:pt x="821663" y="615774"/>
                  <a:pt x="815745" y="637024"/>
                </a:cubicBezTo>
                <a:close/>
                <a:moveTo>
                  <a:pt x="625482" y="709561"/>
                </a:moveTo>
                <a:cubicBezTo>
                  <a:pt x="618579" y="709561"/>
                  <a:pt x="600915" y="719693"/>
                  <a:pt x="607909" y="734038"/>
                </a:cubicBezTo>
                <a:cubicBezTo>
                  <a:pt x="614812" y="748474"/>
                  <a:pt x="637766" y="738880"/>
                  <a:pt x="638304" y="732425"/>
                </a:cubicBezTo>
                <a:cubicBezTo>
                  <a:pt x="638842" y="726058"/>
                  <a:pt x="649243" y="715927"/>
                  <a:pt x="647898" y="711085"/>
                </a:cubicBezTo>
                <a:cubicBezTo>
                  <a:pt x="646822" y="707319"/>
                  <a:pt x="632476" y="709471"/>
                  <a:pt x="625482" y="709471"/>
                </a:cubicBezTo>
                <a:close/>
              </a:path>
            </a:pathLst>
          </a:custGeom>
          <a:solidFill>
            <a:srgbClr val="00B0F0"/>
          </a:solidFill>
          <a:ln w="2239" cap="flat">
            <a:solidFill>
              <a:schemeClr val="bg1"/>
            </a:solidFill>
            <a:prstDash val="solid"/>
            <a:miter/>
          </a:ln>
        </p:spPr>
        <p:txBody>
          <a:bodyPr rtlCol="0" anchor="ctr"/>
          <a:lstStyle/>
          <a:p>
            <a:endParaRPr lang="es-PA"/>
          </a:p>
        </p:txBody>
      </p:sp>
      <p:sp>
        <p:nvSpPr>
          <p:cNvPr id="160" name="Freeform: Shape 159">
            <a:extLst>
              <a:ext uri="{FF2B5EF4-FFF2-40B4-BE49-F238E27FC236}">
                <a16:creationId xmlns:a16="http://schemas.microsoft.com/office/drawing/2014/main" id="{3544524E-B06D-ED17-17EC-6B33F9B9945D}"/>
              </a:ext>
            </a:extLst>
          </p:cNvPr>
          <p:cNvSpPr/>
          <p:nvPr/>
        </p:nvSpPr>
        <p:spPr>
          <a:xfrm>
            <a:off x="7609217" y="3015111"/>
            <a:ext cx="184942" cy="264818"/>
          </a:xfrm>
          <a:custGeom>
            <a:avLst/>
            <a:gdLst>
              <a:gd name="connsiteX0" fmla="*/ 90229 w 168019"/>
              <a:gd name="connsiteY0" fmla="*/ 90850 h 240586"/>
              <a:gd name="connsiteX1" fmla="*/ 112106 w 168019"/>
              <a:gd name="connsiteY1" fmla="*/ 106810 h 240586"/>
              <a:gd name="connsiteX2" fmla="*/ 117397 w 168019"/>
              <a:gd name="connsiteY2" fmla="*/ 122770 h 240586"/>
              <a:gd name="connsiteX3" fmla="*/ 124839 w 168019"/>
              <a:gd name="connsiteY3" fmla="*/ 130750 h 240586"/>
              <a:gd name="connsiteX4" fmla="*/ 133894 w 168019"/>
              <a:gd name="connsiteY4" fmla="*/ 153166 h 240586"/>
              <a:gd name="connsiteX5" fmla="*/ 139812 w 168019"/>
              <a:gd name="connsiteY5" fmla="*/ 148324 h 240586"/>
              <a:gd name="connsiteX6" fmla="*/ 147792 w 168019"/>
              <a:gd name="connsiteY6" fmla="*/ 137654 h 240586"/>
              <a:gd name="connsiteX7" fmla="*/ 142950 w 168019"/>
              <a:gd name="connsiteY7" fmla="*/ 115776 h 240586"/>
              <a:gd name="connsiteX8" fmla="*/ 122687 w 168019"/>
              <a:gd name="connsiteY8" fmla="*/ 101341 h 240586"/>
              <a:gd name="connsiteX9" fmla="*/ 110403 w 168019"/>
              <a:gd name="connsiteY9" fmla="*/ 85381 h 240586"/>
              <a:gd name="connsiteX10" fmla="*/ 85387 w 168019"/>
              <a:gd name="connsiteY10" fmla="*/ 81077 h 240586"/>
              <a:gd name="connsiteX11" fmla="*/ 76331 w 168019"/>
              <a:gd name="connsiteY11" fmla="*/ 64579 h 240586"/>
              <a:gd name="connsiteX12" fmla="*/ 88615 w 168019"/>
              <a:gd name="connsiteY12" fmla="*/ 39026 h 240586"/>
              <a:gd name="connsiteX13" fmla="*/ 87539 w 168019"/>
              <a:gd name="connsiteY13" fmla="*/ 9706 h 240586"/>
              <a:gd name="connsiteX14" fmla="*/ 84311 w 168019"/>
              <a:gd name="connsiteY14" fmla="*/ 3340 h 240586"/>
              <a:gd name="connsiteX15" fmla="*/ 58219 w 168019"/>
              <a:gd name="connsiteY15" fmla="*/ 1188 h 240586"/>
              <a:gd name="connsiteX16" fmla="*/ 54454 w 168019"/>
              <a:gd name="connsiteY16" fmla="*/ 43329 h 240586"/>
              <a:gd name="connsiteX17" fmla="*/ 45936 w 168019"/>
              <a:gd name="connsiteY17" fmla="*/ 41177 h 240586"/>
              <a:gd name="connsiteX18" fmla="*/ 50778 w 168019"/>
              <a:gd name="connsiteY18" fmla="*/ 65655 h 240586"/>
              <a:gd name="connsiteX19" fmla="*/ 55619 w 168019"/>
              <a:gd name="connsiteY19" fmla="*/ 79553 h 240586"/>
              <a:gd name="connsiteX20" fmla="*/ 73731 w 168019"/>
              <a:gd name="connsiteY20" fmla="*/ 85381 h 240586"/>
              <a:gd name="connsiteX21" fmla="*/ 90229 w 168019"/>
              <a:gd name="connsiteY21" fmla="*/ 90761 h 240586"/>
              <a:gd name="connsiteX22" fmla="*/ 56157 w 168019"/>
              <a:gd name="connsiteY22" fmla="*/ 95602 h 240586"/>
              <a:gd name="connsiteX23" fmla="*/ 73193 w 168019"/>
              <a:gd name="connsiteY23" fmla="*/ 114790 h 240586"/>
              <a:gd name="connsiteX24" fmla="*/ 56157 w 168019"/>
              <a:gd name="connsiteY24" fmla="*/ 95602 h 240586"/>
              <a:gd name="connsiteX25" fmla="*/ 86015 w 168019"/>
              <a:gd name="connsiteY25" fmla="*/ 147337 h 240586"/>
              <a:gd name="connsiteX26" fmla="*/ 95609 w 168019"/>
              <a:gd name="connsiteY26" fmla="*/ 142047 h 240586"/>
              <a:gd name="connsiteX27" fmla="*/ 97223 w 168019"/>
              <a:gd name="connsiteY27" fmla="*/ 156393 h 240586"/>
              <a:gd name="connsiteX28" fmla="*/ 99913 w 168019"/>
              <a:gd name="connsiteY28" fmla="*/ 176119 h 240586"/>
              <a:gd name="connsiteX29" fmla="*/ 119100 w 168019"/>
              <a:gd name="connsiteY29" fmla="*/ 147337 h 240586"/>
              <a:gd name="connsiteX30" fmla="*/ 112196 w 168019"/>
              <a:gd name="connsiteY30" fmla="*/ 144110 h 240586"/>
              <a:gd name="connsiteX31" fmla="*/ 85029 w 168019"/>
              <a:gd name="connsiteY31" fmla="*/ 122770 h 240586"/>
              <a:gd name="connsiteX32" fmla="*/ 86105 w 168019"/>
              <a:gd name="connsiteY32" fmla="*/ 147337 h 240586"/>
              <a:gd name="connsiteX33" fmla="*/ 23162 w 168019"/>
              <a:gd name="connsiteY33" fmla="*/ 157469 h 240586"/>
              <a:gd name="connsiteX34" fmla="*/ 208 w 168019"/>
              <a:gd name="connsiteY34" fmla="*/ 187327 h 240586"/>
              <a:gd name="connsiteX35" fmla="*/ 32756 w 168019"/>
              <a:gd name="connsiteY35" fmla="*/ 156931 h 240586"/>
              <a:gd name="connsiteX36" fmla="*/ 37597 w 168019"/>
              <a:gd name="connsiteY36" fmla="*/ 137744 h 240586"/>
              <a:gd name="connsiteX37" fmla="*/ 23162 w 168019"/>
              <a:gd name="connsiteY37" fmla="*/ 157469 h 240586"/>
              <a:gd name="connsiteX38" fmla="*/ 118024 w 168019"/>
              <a:gd name="connsiteY38" fmla="*/ 168139 h 240586"/>
              <a:gd name="connsiteX39" fmla="*/ 131384 w 168019"/>
              <a:gd name="connsiteY39" fmla="*/ 159621 h 240586"/>
              <a:gd name="connsiteX40" fmla="*/ 118024 w 168019"/>
              <a:gd name="connsiteY40" fmla="*/ 168139 h 240586"/>
              <a:gd name="connsiteX41" fmla="*/ 165993 w 168019"/>
              <a:gd name="connsiteY41" fmla="*/ 209742 h 240586"/>
              <a:gd name="connsiteX42" fmla="*/ 161690 w 168019"/>
              <a:gd name="connsiteY42" fmla="*/ 169753 h 240586"/>
              <a:gd name="connsiteX43" fmla="*/ 148868 w 168019"/>
              <a:gd name="connsiteY43" fmla="*/ 168677 h 240586"/>
              <a:gd name="connsiteX44" fmla="*/ 138736 w 168019"/>
              <a:gd name="connsiteY44" fmla="*/ 178271 h 240586"/>
              <a:gd name="connsiteX45" fmla="*/ 128067 w 168019"/>
              <a:gd name="connsiteY45" fmla="*/ 186251 h 240586"/>
              <a:gd name="connsiteX46" fmla="*/ 112106 w 168019"/>
              <a:gd name="connsiteY46" fmla="*/ 182485 h 240586"/>
              <a:gd name="connsiteX47" fmla="*/ 91305 w 168019"/>
              <a:gd name="connsiteY47" fmla="*/ 194769 h 240586"/>
              <a:gd name="connsiteX48" fmla="*/ 84401 w 168019"/>
              <a:gd name="connsiteY48" fmla="*/ 213418 h 240586"/>
              <a:gd name="connsiteX49" fmla="*/ 100361 w 168019"/>
              <a:gd name="connsiteY49" fmla="*/ 204900 h 240586"/>
              <a:gd name="connsiteX50" fmla="*/ 113720 w 168019"/>
              <a:gd name="connsiteY50" fmla="*/ 200059 h 240586"/>
              <a:gd name="connsiteX51" fmla="*/ 128694 w 168019"/>
              <a:gd name="connsiteY51" fmla="*/ 230992 h 240586"/>
              <a:gd name="connsiteX52" fmla="*/ 147344 w 168019"/>
              <a:gd name="connsiteY52" fmla="*/ 240586 h 240586"/>
              <a:gd name="connsiteX53" fmla="*/ 146806 w 168019"/>
              <a:gd name="connsiteY53" fmla="*/ 217632 h 240586"/>
              <a:gd name="connsiteX54" fmla="*/ 165993 w 168019"/>
              <a:gd name="connsiteY54" fmla="*/ 209653 h 2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8019" h="240586">
                <a:moveTo>
                  <a:pt x="90229" y="90850"/>
                </a:moveTo>
                <a:cubicBezTo>
                  <a:pt x="100361" y="89236"/>
                  <a:pt x="114258" y="102058"/>
                  <a:pt x="112106" y="106810"/>
                </a:cubicBezTo>
                <a:cubicBezTo>
                  <a:pt x="109955" y="111562"/>
                  <a:pt x="112644" y="127074"/>
                  <a:pt x="117397" y="122770"/>
                </a:cubicBezTo>
                <a:cubicBezTo>
                  <a:pt x="122238" y="118556"/>
                  <a:pt x="129680" y="123846"/>
                  <a:pt x="124839" y="130750"/>
                </a:cubicBezTo>
                <a:cubicBezTo>
                  <a:pt x="119997" y="137654"/>
                  <a:pt x="132280" y="144647"/>
                  <a:pt x="133894" y="153166"/>
                </a:cubicBezTo>
                <a:cubicBezTo>
                  <a:pt x="135509" y="161683"/>
                  <a:pt x="140798" y="154779"/>
                  <a:pt x="139812" y="148324"/>
                </a:cubicBezTo>
                <a:cubicBezTo>
                  <a:pt x="138736" y="141958"/>
                  <a:pt x="140888" y="142496"/>
                  <a:pt x="147792" y="137654"/>
                </a:cubicBezTo>
                <a:cubicBezTo>
                  <a:pt x="154696" y="132812"/>
                  <a:pt x="147254" y="124832"/>
                  <a:pt x="142950" y="115776"/>
                </a:cubicBezTo>
                <a:cubicBezTo>
                  <a:pt x="138736" y="106720"/>
                  <a:pt x="122687" y="109948"/>
                  <a:pt x="122687" y="101341"/>
                </a:cubicBezTo>
                <a:cubicBezTo>
                  <a:pt x="122687" y="92733"/>
                  <a:pt x="110941" y="90133"/>
                  <a:pt x="110403" y="85381"/>
                </a:cubicBezTo>
                <a:cubicBezTo>
                  <a:pt x="109865" y="80539"/>
                  <a:pt x="94443" y="75787"/>
                  <a:pt x="85387" y="81077"/>
                </a:cubicBezTo>
                <a:cubicBezTo>
                  <a:pt x="76331" y="86457"/>
                  <a:pt x="82698" y="71483"/>
                  <a:pt x="76331" y="64579"/>
                </a:cubicBezTo>
                <a:cubicBezTo>
                  <a:pt x="69966" y="57675"/>
                  <a:pt x="81174" y="47543"/>
                  <a:pt x="88615" y="39026"/>
                </a:cubicBezTo>
                <a:cubicBezTo>
                  <a:pt x="96057" y="30508"/>
                  <a:pt x="86463" y="16072"/>
                  <a:pt x="87539" y="9706"/>
                </a:cubicBezTo>
                <a:cubicBezTo>
                  <a:pt x="88615" y="3340"/>
                  <a:pt x="88077" y="1188"/>
                  <a:pt x="84311" y="3340"/>
                </a:cubicBezTo>
                <a:cubicBezTo>
                  <a:pt x="80635" y="5492"/>
                  <a:pt x="65124" y="-3026"/>
                  <a:pt x="58219" y="1188"/>
                </a:cubicBezTo>
                <a:cubicBezTo>
                  <a:pt x="51316" y="5492"/>
                  <a:pt x="57682" y="40640"/>
                  <a:pt x="54454" y="43329"/>
                </a:cubicBezTo>
                <a:cubicBezTo>
                  <a:pt x="51226" y="46019"/>
                  <a:pt x="47101" y="37591"/>
                  <a:pt x="45936" y="41177"/>
                </a:cubicBezTo>
                <a:cubicBezTo>
                  <a:pt x="44322" y="45930"/>
                  <a:pt x="46474" y="65655"/>
                  <a:pt x="50778" y="65655"/>
                </a:cubicBezTo>
                <a:cubicBezTo>
                  <a:pt x="55082" y="65655"/>
                  <a:pt x="58219" y="70945"/>
                  <a:pt x="55619" y="79553"/>
                </a:cubicBezTo>
                <a:cubicBezTo>
                  <a:pt x="52930" y="88071"/>
                  <a:pt x="63600" y="89147"/>
                  <a:pt x="73731" y="85381"/>
                </a:cubicBezTo>
                <a:cubicBezTo>
                  <a:pt x="83863" y="81615"/>
                  <a:pt x="80097" y="92285"/>
                  <a:pt x="90229" y="90761"/>
                </a:cubicBezTo>
                <a:close/>
                <a:moveTo>
                  <a:pt x="56157" y="95602"/>
                </a:moveTo>
                <a:cubicBezTo>
                  <a:pt x="57771" y="103044"/>
                  <a:pt x="61448" y="118556"/>
                  <a:pt x="73193" y="114790"/>
                </a:cubicBezTo>
                <a:cubicBezTo>
                  <a:pt x="84939" y="111024"/>
                  <a:pt x="54992" y="90223"/>
                  <a:pt x="56157" y="95602"/>
                </a:cubicBezTo>
                <a:close/>
                <a:moveTo>
                  <a:pt x="86015" y="147337"/>
                </a:moveTo>
                <a:cubicBezTo>
                  <a:pt x="88705" y="146799"/>
                  <a:pt x="95071" y="147337"/>
                  <a:pt x="95609" y="142047"/>
                </a:cubicBezTo>
                <a:cubicBezTo>
                  <a:pt x="96147" y="136757"/>
                  <a:pt x="101975" y="151641"/>
                  <a:pt x="97223" y="156393"/>
                </a:cubicBezTo>
                <a:cubicBezTo>
                  <a:pt x="92381" y="161235"/>
                  <a:pt x="92381" y="174505"/>
                  <a:pt x="99913" y="176119"/>
                </a:cubicBezTo>
                <a:cubicBezTo>
                  <a:pt x="107355" y="177733"/>
                  <a:pt x="121252" y="152179"/>
                  <a:pt x="119100" y="147337"/>
                </a:cubicBezTo>
                <a:cubicBezTo>
                  <a:pt x="116949" y="142496"/>
                  <a:pt x="110582" y="150565"/>
                  <a:pt x="112196" y="144110"/>
                </a:cubicBezTo>
                <a:cubicBezTo>
                  <a:pt x="113810" y="137744"/>
                  <a:pt x="93008" y="121156"/>
                  <a:pt x="85029" y="122770"/>
                </a:cubicBezTo>
                <a:cubicBezTo>
                  <a:pt x="77049" y="124384"/>
                  <a:pt x="79828" y="148593"/>
                  <a:pt x="86105" y="147337"/>
                </a:cubicBezTo>
                <a:close/>
                <a:moveTo>
                  <a:pt x="23162" y="157469"/>
                </a:moveTo>
                <a:cubicBezTo>
                  <a:pt x="15720" y="167063"/>
                  <a:pt x="-2123" y="183023"/>
                  <a:pt x="208" y="187327"/>
                </a:cubicBezTo>
                <a:cubicBezTo>
                  <a:pt x="3436" y="193155"/>
                  <a:pt x="23162" y="163835"/>
                  <a:pt x="32756" y="156931"/>
                </a:cubicBezTo>
                <a:cubicBezTo>
                  <a:pt x="42350" y="150027"/>
                  <a:pt x="40736" y="144110"/>
                  <a:pt x="37597" y="137744"/>
                </a:cubicBezTo>
                <a:cubicBezTo>
                  <a:pt x="34370" y="131378"/>
                  <a:pt x="30694" y="147875"/>
                  <a:pt x="23162" y="157469"/>
                </a:cubicBezTo>
                <a:close/>
                <a:moveTo>
                  <a:pt x="118024" y="168139"/>
                </a:moveTo>
                <a:cubicBezTo>
                  <a:pt x="120176" y="173429"/>
                  <a:pt x="135598" y="164911"/>
                  <a:pt x="131384" y="159621"/>
                </a:cubicBezTo>
                <a:cubicBezTo>
                  <a:pt x="127170" y="154331"/>
                  <a:pt x="116500" y="164194"/>
                  <a:pt x="118024" y="168139"/>
                </a:cubicBezTo>
                <a:close/>
                <a:moveTo>
                  <a:pt x="165993" y="209742"/>
                </a:moveTo>
                <a:cubicBezTo>
                  <a:pt x="172360" y="202300"/>
                  <a:pt x="161690" y="182575"/>
                  <a:pt x="161690" y="169753"/>
                </a:cubicBezTo>
                <a:cubicBezTo>
                  <a:pt x="161690" y="156931"/>
                  <a:pt x="144116" y="160697"/>
                  <a:pt x="148868" y="168677"/>
                </a:cubicBezTo>
                <a:cubicBezTo>
                  <a:pt x="153710" y="176657"/>
                  <a:pt x="139812" y="170291"/>
                  <a:pt x="138736" y="178271"/>
                </a:cubicBezTo>
                <a:cubicBezTo>
                  <a:pt x="137661" y="186251"/>
                  <a:pt x="127529" y="179885"/>
                  <a:pt x="128067" y="186251"/>
                </a:cubicBezTo>
                <a:cubicBezTo>
                  <a:pt x="128605" y="192617"/>
                  <a:pt x="117397" y="186251"/>
                  <a:pt x="112106" y="182485"/>
                </a:cubicBezTo>
                <a:cubicBezTo>
                  <a:pt x="106817" y="178719"/>
                  <a:pt x="99285" y="192617"/>
                  <a:pt x="91305" y="194769"/>
                </a:cubicBezTo>
                <a:cubicBezTo>
                  <a:pt x="83325" y="196921"/>
                  <a:pt x="79111" y="213867"/>
                  <a:pt x="84401" y="213418"/>
                </a:cubicBezTo>
                <a:cubicBezTo>
                  <a:pt x="90767" y="212880"/>
                  <a:pt x="93995" y="204362"/>
                  <a:pt x="100361" y="204900"/>
                </a:cubicBezTo>
                <a:cubicBezTo>
                  <a:pt x="106727" y="205438"/>
                  <a:pt x="104665" y="198534"/>
                  <a:pt x="113720" y="200059"/>
                </a:cubicBezTo>
                <a:cubicBezTo>
                  <a:pt x="122776" y="201673"/>
                  <a:pt x="116411" y="228840"/>
                  <a:pt x="128694" y="230992"/>
                </a:cubicBezTo>
                <a:cubicBezTo>
                  <a:pt x="140978" y="233144"/>
                  <a:pt x="141516" y="240586"/>
                  <a:pt x="147344" y="240586"/>
                </a:cubicBezTo>
                <a:cubicBezTo>
                  <a:pt x="153172" y="240586"/>
                  <a:pt x="146268" y="223550"/>
                  <a:pt x="146806" y="217632"/>
                </a:cubicBezTo>
                <a:cubicBezTo>
                  <a:pt x="147344" y="211715"/>
                  <a:pt x="159628" y="217094"/>
                  <a:pt x="165993" y="209653"/>
                </a:cubicBezTo>
                <a:close/>
              </a:path>
            </a:pathLst>
          </a:custGeom>
          <a:solidFill>
            <a:srgbClr val="92D050"/>
          </a:solidFill>
          <a:ln w="2239" cap="flat">
            <a:noFill/>
            <a:prstDash val="solid"/>
            <a:miter/>
          </a:ln>
        </p:spPr>
        <p:txBody>
          <a:bodyPr rtlCol="0" anchor="ctr"/>
          <a:lstStyle/>
          <a:p>
            <a:endParaRPr lang="es-PA"/>
          </a:p>
        </p:txBody>
      </p:sp>
      <p:sp>
        <p:nvSpPr>
          <p:cNvPr id="161" name="Freeform: Shape 160">
            <a:extLst>
              <a:ext uri="{FF2B5EF4-FFF2-40B4-BE49-F238E27FC236}">
                <a16:creationId xmlns:a16="http://schemas.microsoft.com/office/drawing/2014/main" id="{E7F88B77-5982-448B-1055-9C1A734DA8A5}"/>
              </a:ext>
            </a:extLst>
          </p:cNvPr>
          <p:cNvSpPr/>
          <p:nvPr/>
        </p:nvSpPr>
        <p:spPr>
          <a:xfrm>
            <a:off x="8081000" y="3444450"/>
            <a:ext cx="245993" cy="159707"/>
          </a:xfrm>
          <a:custGeom>
            <a:avLst/>
            <a:gdLst>
              <a:gd name="connsiteX0" fmla="*/ 164260 w 223484"/>
              <a:gd name="connsiteY0" fmla="*/ 134134 h 145093"/>
              <a:gd name="connsiteX1" fmla="*/ 151439 w 223484"/>
              <a:gd name="connsiteY1" fmla="*/ 121851 h 145093"/>
              <a:gd name="connsiteX2" fmla="*/ 133327 w 223484"/>
              <a:gd name="connsiteY2" fmla="*/ 113333 h 145093"/>
              <a:gd name="connsiteX3" fmla="*/ 120505 w 223484"/>
              <a:gd name="connsiteY3" fmla="*/ 89303 h 145093"/>
              <a:gd name="connsiteX4" fmla="*/ 116202 w 223484"/>
              <a:gd name="connsiteY4" fmla="*/ 74330 h 145093"/>
              <a:gd name="connsiteX5" fmla="*/ 119967 w 223484"/>
              <a:gd name="connsiteY5" fmla="*/ 62584 h 145093"/>
              <a:gd name="connsiteX6" fmla="*/ 84282 w 223484"/>
              <a:gd name="connsiteY6" fmla="*/ 42858 h 145093"/>
              <a:gd name="connsiteX7" fmla="*/ 13360 w 223484"/>
              <a:gd name="connsiteY7" fmla="*/ 3945 h 145093"/>
              <a:gd name="connsiteX8" fmla="*/ 0 w 223484"/>
              <a:gd name="connsiteY8" fmla="*/ 0 h 145093"/>
              <a:gd name="connsiteX9" fmla="*/ 0 w 223484"/>
              <a:gd name="connsiteY9" fmla="*/ 113781 h 145093"/>
              <a:gd name="connsiteX10" fmla="*/ 19187 w 223484"/>
              <a:gd name="connsiteY10" fmla="*/ 120147 h 145093"/>
              <a:gd name="connsiteX11" fmla="*/ 41065 w 223484"/>
              <a:gd name="connsiteY11" fmla="*/ 107863 h 145093"/>
              <a:gd name="connsiteX12" fmla="*/ 51735 w 223484"/>
              <a:gd name="connsiteY12" fmla="*/ 94504 h 145093"/>
              <a:gd name="connsiteX13" fmla="*/ 89572 w 223484"/>
              <a:gd name="connsiteY13" fmla="*/ 103022 h 145093"/>
              <a:gd name="connsiteX14" fmla="*/ 129023 w 223484"/>
              <a:gd name="connsiteY14" fmla="*/ 138169 h 145093"/>
              <a:gd name="connsiteX15" fmla="*/ 166861 w 223484"/>
              <a:gd name="connsiteY15" fmla="*/ 145073 h 145093"/>
              <a:gd name="connsiteX16" fmla="*/ 164171 w 223484"/>
              <a:gd name="connsiteY16" fmla="*/ 133865 h 145093"/>
              <a:gd name="connsiteX17" fmla="*/ 194656 w 223484"/>
              <a:gd name="connsiteY17" fmla="*/ 39272 h 145093"/>
              <a:gd name="connsiteX18" fmla="*/ 172778 w 223484"/>
              <a:gd name="connsiteY18" fmla="*/ 52094 h 145093"/>
              <a:gd name="connsiteX19" fmla="*/ 134403 w 223484"/>
              <a:gd name="connsiteY19" fmla="*/ 53708 h 145093"/>
              <a:gd name="connsiteX20" fmla="*/ 163723 w 223484"/>
              <a:gd name="connsiteY20" fmla="*/ 67067 h 145093"/>
              <a:gd name="connsiteX21" fmla="*/ 201022 w 223484"/>
              <a:gd name="connsiteY21" fmla="*/ 48417 h 145093"/>
              <a:gd name="connsiteX22" fmla="*/ 206312 w 223484"/>
              <a:gd name="connsiteY22" fmla="*/ 32458 h 145093"/>
              <a:gd name="connsiteX23" fmla="*/ 194566 w 223484"/>
              <a:gd name="connsiteY23" fmla="*/ 39362 h 145093"/>
              <a:gd name="connsiteX24" fmla="*/ 212768 w 223484"/>
              <a:gd name="connsiteY24" fmla="*/ 19008 h 145093"/>
              <a:gd name="connsiteX25" fmla="*/ 207388 w 223484"/>
              <a:gd name="connsiteY25" fmla="*/ 20084 h 145093"/>
              <a:gd name="connsiteX26" fmla="*/ 218596 w 223484"/>
              <a:gd name="connsiteY26" fmla="*/ 37120 h 145093"/>
              <a:gd name="connsiteX27" fmla="*/ 212768 w 223484"/>
              <a:gd name="connsiteY27" fmla="*/ 19008 h 14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3484" h="145093">
                <a:moveTo>
                  <a:pt x="164260" y="134134"/>
                </a:moveTo>
                <a:cubicBezTo>
                  <a:pt x="160495" y="132521"/>
                  <a:pt x="150901" y="126154"/>
                  <a:pt x="151439" y="121851"/>
                </a:cubicBezTo>
                <a:cubicBezTo>
                  <a:pt x="151977" y="117637"/>
                  <a:pt x="140769" y="118085"/>
                  <a:pt x="133327" y="113333"/>
                </a:cubicBezTo>
                <a:cubicBezTo>
                  <a:pt x="125885" y="108581"/>
                  <a:pt x="128485" y="93069"/>
                  <a:pt x="120505" y="89303"/>
                </a:cubicBezTo>
                <a:cubicBezTo>
                  <a:pt x="112526" y="85538"/>
                  <a:pt x="106608" y="73881"/>
                  <a:pt x="116202" y="74330"/>
                </a:cubicBezTo>
                <a:cubicBezTo>
                  <a:pt x="125796" y="74868"/>
                  <a:pt x="127409" y="69488"/>
                  <a:pt x="119967" y="62584"/>
                </a:cubicBezTo>
                <a:cubicBezTo>
                  <a:pt x="112526" y="55680"/>
                  <a:pt x="85358" y="52990"/>
                  <a:pt x="84282" y="42858"/>
                </a:cubicBezTo>
                <a:cubicBezTo>
                  <a:pt x="83206" y="32727"/>
                  <a:pt x="34699" y="8697"/>
                  <a:pt x="13360" y="3945"/>
                </a:cubicBezTo>
                <a:cubicBezTo>
                  <a:pt x="9593" y="3138"/>
                  <a:pt x="5021" y="1703"/>
                  <a:pt x="0" y="0"/>
                </a:cubicBezTo>
                <a:lnTo>
                  <a:pt x="0" y="113781"/>
                </a:lnTo>
                <a:cubicBezTo>
                  <a:pt x="4931" y="117099"/>
                  <a:pt x="11118" y="119789"/>
                  <a:pt x="19187" y="120147"/>
                </a:cubicBezTo>
                <a:cubicBezTo>
                  <a:pt x="42679" y="121223"/>
                  <a:pt x="36761" y="107863"/>
                  <a:pt x="41065" y="107863"/>
                </a:cubicBezTo>
                <a:cubicBezTo>
                  <a:pt x="45369" y="107863"/>
                  <a:pt x="46983" y="100422"/>
                  <a:pt x="51735" y="94504"/>
                </a:cubicBezTo>
                <a:cubicBezTo>
                  <a:pt x="56577" y="88676"/>
                  <a:pt x="77289" y="93428"/>
                  <a:pt x="89572" y="103022"/>
                </a:cubicBezTo>
                <a:cubicBezTo>
                  <a:pt x="101856" y="112616"/>
                  <a:pt x="116202" y="140859"/>
                  <a:pt x="129023" y="138169"/>
                </a:cubicBezTo>
                <a:cubicBezTo>
                  <a:pt x="141845" y="135479"/>
                  <a:pt x="155115" y="145611"/>
                  <a:pt x="166861" y="145073"/>
                </a:cubicBezTo>
                <a:cubicBezTo>
                  <a:pt x="178607" y="144535"/>
                  <a:pt x="167937" y="135479"/>
                  <a:pt x="164171" y="133865"/>
                </a:cubicBezTo>
                <a:close/>
                <a:moveTo>
                  <a:pt x="194656" y="39272"/>
                </a:moveTo>
                <a:cubicBezTo>
                  <a:pt x="194656" y="44024"/>
                  <a:pt x="186138" y="46714"/>
                  <a:pt x="172778" y="52094"/>
                </a:cubicBezTo>
                <a:cubicBezTo>
                  <a:pt x="159509" y="57384"/>
                  <a:pt x="135300" y="45997"/>
                  <a:pt x="134403" y="53708"/>
                </a:cubicBezTo>
                <a:cubicBezTo>
                  <a:pt x="133865" y="58549"/>
                  <a:pt x="149377" y="67067"/>
                  <a:pt x="163723" y="67067"/>
                </a:cubicBezTo>
                <a:cubicBezTo>
                  <a:pt x="178069" y="67067"/>
                  <a:pt x="201022" y="52632"/>
                  <a:pt x="201022" y="48417"/>
                </a:cubicBezTo>
                <a:cubicBezTo>
                  <a:pt x="201022" y="44203"/>
                  <a:pt x="210078" y="36672"/>
                  <a:pt x="206312" y="32458"/>
                </a:cubicBezTo>
                <a:cubicBezTo>
                  <a:pt x="202546" y="28154"/>
                  <a:pt x="194566" y="34610"/>
                  <a:pt x="194566" y="39362"/>
                </a:cubicBezTo>
                <a:close/>
                <a:moveTo>
                  <a:pt x="212768" y="19008"/>
                </a:moveTo>
                <a:cubicBezTo>
                  <a:pt x="204250" y="13629"/>
                  <a:pt x="196808" y="9952"/>
                  <a:pt x="207388" y="20084"/>
                </a:cubicBezTo>
                <a:cubicBezTo>
                  <a:pt x="218058" y="30216"/>
                  <a:pt x="212320" y="38824"/>
                  <a:pt x="218596" y="37120"/>
                </a:cubicBezTo>
                <a:cubicBezTo>
                  <a:pt x="228728" y="34430"/>
                  <a:pt x="221286" y="24298"/>
                  <a:pt x="212768" y="19008"/>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62" name="Freeform: Shape 161">
            <a:extLst>
              <a:ext uri="{FF2B5EF4-FFF2-40B4-BE49-F238E27FC236}">
                <a16:creationId xmlns:a16="http://schemas.microsoft.com/office/drawing/2014/main" id="{F9E031F6-3D26-FC8F-EEBA-14D13DF3F44D}"/>
              </a:ext>
            </a:extLst>
          </p:cNvPr>
          <p:cNvSpPr/>
          <p:nvPr/>
        </p:nvSpPr>
        <p:spPr>
          <a:xfrm>
            <a:off x="6883281" y="3194850"/>
            <a:ext cx="41443" cy="76157"/>
          </a:xfrm>
          <a:custGeom>
            <a:avLst/>
            <a:gdLst>
              <a:gd name="connsiteX0" fmla="*/ 8323 w 37651"/>
              <a:gd name="connsiteY0" fmla="*/ 95 h 69188"/>
              <a:gd name="connsiteX1" fmla="*/ 1957 w 37651"/>
              <a:gd name="connsiteY1" fmla="*/ 17131 h 69188"/>
              <a:gd name="connsiteX2" fmla="*/ 882 w 37651"/>
              <a:gd name="connsiteY2" fmla="*/ 41071 h 69188"/>
              <a:gd name="connsiteX3" fmla="*/ 9937 w 37651"/>
              <a:gd name="connsiteY3" fmla="*/ 67700 h 69188"/>
              <a:gd name="connsiteX4" fmla="*/ 37643 w 37651"/>
              <a:gd name="connsiteY4" fmla="*/ 42147 h 69188"/>
              <a:gd name="connsiteX5" fmla="*/ 8323 w 37651"/>
              <a:gd name="connsiteY5" fmla="*/ 5 h 6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51" h="69188">
                <a:moveTo>
                  <a:pt x="8323" y="95"/>
                </a:moveTo>
                <a:cubicBezTo>
                  <a:pt x="3482" y="633"/>
                  <a:pt x="4557" y="10227"/>
                  <a:pt x="1957" y="17131"/>
                </a:cubicBezTo>
                <a:cubicBezTo>
                  <a:pt x="-732" y="24035"/>
                  <a:pt x="-194" y="31029"/>
                  <a:pt x="882" y="41071"/>
                </a:cubicBezTo>
                <a:cubicBezTo>
                  <a:pt x="1957" y="51202"/>
                  <a:pt x="882" y="61872"/>
                  <a:pt x="9937" y="67700"/>
                </a:cubicBezTo>
                <a:cubicBezTo>
                  <a:pt x="20338" y="74425"/>
                  <a:pt x="37105" y="57030"/>
                  <a:pt x="37643" y="42147"/>
                </a:cubicBezTo>
                <a:cubicBezTo>
                  <a:pt x="38181" y="27263"/>
                  <a:pt x="12358" y="-443"/>
                  <a:pt x="8323" y="5"/>
                </a:cubicBezTo>
                <a:close/>
              </a:path>
            </a:pathLst>
          </a:custGeom>
          <a:solidFill>
            <a:srgbClr val="92D050"/>
          </a:solidFill>
          <a:ln w="2239" cap="flat">
            <a:noFill/>
            <a:prstDash val="solid"/>
            <a:miter/>
          </a:ln>
        </p:spPr>
        <p:txBody>
          <a:bodyPr rtlCol="0" anchor="ctr"/>
          <a:lstStyle/>
          <a:p>
            <a:endParaRPr lang="es-PA"/>
          </a:p>
        </p:txBody>
      </p:sp>
      <p:sp>
        <p:nvSpPr>
          <p:cNvPr id="163" name="Freeform: Shape 162">
            <a:extLst>
              <a:ext uri="{FF2B5EF4-FFF2-40B4-BE49-F238E27FC236}">
                <a16:creationId xmlns:a16="http://schemas.microsoft.com/office/drawing/2014/main" id="{33A55A54-A7FA-8C28-A4F4-4FCDCB126361}"/>
              </a:ext>
            </a:extLst>
          </p:cNvPr>
          <p:cNvSpPr/>
          <p:nvPr/>
        </p:nvSpPr>
        <p:spPr>
          <a:xfrm>
            <a:off x="6147071" y="3624424"/>
            <a:ext cx="143582" cy="281844"/>
          </a:xfrm>
          <a:custGeom>
            <a:avLst/>
            <a:gdLst>
              <a:gd name="connsiteX0" fmla="*/ 110505 w 130444"/>
              <a:gd name="connsiteY0" fmla="*/ 3176 h 256054"/>
              <a:gd name="connsiteX1" fmla="*/ 104138 w 130444"/>
              <a:gd name="connsiteY1" fmla="*/ 8466 h 256054"/>
              <a:gd name="connsiteX2" fmla="*/ 101449 w 130444"/>
              <a:gd name="connsiteY2" fmla="*/ 21288 h 256054"/>
              <a:gd name="connsiteX3" fmla="*/ 90779 w 130444"/>
              <a:gd name="connsiteY3" fmla="*/ 29267 h 256054"/>
              <a:gd name="connsiteX4" fmla="*/ 81723 w 130444"/>
              <a:gd name="connsiteY4" fmla="*/ 37247 h 256054"/>
              <a:gd name="connsiteX5" fmla="*/ 81185 w 130444"/>
              <a:gd name="connsiteY5" fmla="*/ 46841 h 256054"/>
              <a:gd name="connsiteX6" fmla="*/ 67825 w 130444"/>
              <a:gd name="connsiteY6" fmla="*/ 58049 h 256054"/>
              <a:gd name="connsiteX7" fmla="*/ 42810 w 130444"/>
              <a:gd name="connsiteY7" fmla="*/ 70871 h 256054"/>
              <a:gd name="connsiteX8" fmla="*/ 19856 w 130444"/>
              <a:gd name="connsiteY8" fmla="*/ 75174 h 256054"/>
              <a:gd name="connsiteX9" fmla="*/ 12414 w 130444"/>
              <a:gd name="connsiteY9" fmla="*/ 99204 h 256054"/>
              <a:gd name="connsiteX10" fmla="*/ 14566 w 130444"/>
              <a:gd name="connsiteY10" fmla="*/ 131662 h 256054"/>
              <a:gd name="connsiteX11" fmla="*/ 10262 w 130444"/>
              <a:gd name="connsiteY11" fmla="*/ 168423 h 256054"/>
              <a:gd name="connsiteX12" fmla="*/ 3358 w 130444"/>
              <a:gd name="connsiteY12" fmla="*/ 211640 h 256054"/>
              <a:gd name="connsiteX13" fmla="*/ 15104 w 130444"/>
              <a:gd name="connsiteY13" fmla="*/ 245802 h 256054"/>
              <a:gd name="connsiteX14" fmla="*/ 47113 w 130444"/>
              <a:gd name="connsiteY14" fmla="*/ 253781 h 256054"/>
              <a:gd name="connsiteX15" fmla="*/ 65763 w 130444"/>
              <a:gd name="connsiteY15" fmla="*/ 246877 h 256054"/>
              <a:gd name="connsiteX16" fmla="*/ 91855 w 130444"/>
              <a:gd name="connsiteY16" fmla="*/ 171203 h 256054"/>
              <a:gd name="connsiteX17" fmla="*/ 111580 w 130444"/>
              <a:gd name="connsiteY17" fmla="*/ 100818 h 256054"/>
              <a:gd name="connsiteX18" fmla="*/ 114808 w 130444"/>
              <a:gd name="connsiteY18" fmla="*/ 80554 h 256054"/>
              <a:gd name="connsiteX19" fmla="*/ 119560 w 130444"/>
              <a:gd name="connsiteY19" fmla="*/ 69346 h 256054"/>
              <a:gd name="connsiteX20" fmla="*/ 130230 w 130444"/>
              <a:gd name="connsiteY20" fmla="*/ 67195 h 256054"/>
              <a:gd name="connsiteX21" fmla="*/ 123326 w 130444"/>
              <a:gd name="connsiteY21" fmla="*/ 33033 h 256054"/>
              <a:gd name="connsiteX22" fmla="*/ 110505 w 130444"/>
              <a:gd name="connsiteY22" fmla="*/ 3176 h 25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0444" h="256054">
                <a:moveTo>
                  <a:pt x="110505" y="3176"/>
                </a:moveTo>
                <a:cubicBezTo>
                  <a:pt x="108084" y="-5611"/>
                  <a:pt x="106200" y="6404"/>
                  <a:pt x="104138" y="8466"/>
                </a:cubicBezTo>
                <a:cubicBezTo>
                  <a:pt x="102076" y="10528"/>
                  <a:pt x="100911" y="16984"/>
                  <a:pt x="101449" y="21288"/>
                </a:cubicBezTo>
                <a:cubicBezTo>
                  <a:pt x="101987" y="25591"/>
                  <a:pt x="95082" y="29805"/>
                  <a:pt x="90779" y="29267"/>
                </a:cubicBezTo>
                <a:cubicBezTo>
                  <a:pt x="86475" y="28729"/>
                  <a:pt x="79571" y="31420"/>
                  <a:pt x="81723" y="37247"/>
                </a:cubicBezTo>
                <a:cubicBezTo>
                  <a:pt x="83875" y="43075"/>
                  <a:pt x="78495" y="42089"/>
                  <a:pt x="81185" y="46841"/>
                </a:cubicBezTo>
                <a:cubicBezTo>
                  <a:pt x="83875" y="51683"/>
                  <a:pt x="75357" y="57511"/>
                  <a:pt x="67825" y="58049"/>
                </a:cubicBezTo>
                <a:cubicBezTo>
                  <a:pt x="60383" y="58587"/>
                  <a:pt x="50789" y="71947"/>
                  <a:pt x="42810" y="70871"/>
                </a:cubicBezTo>
                <a:cubicBezTo>
                  <a:pt x="34829" y="69795"/>
                  <a:pt x="26850" y="76161"/>
                  <a:pt x="19856" y="75174"/>
                </a:cubicBezTo>
                <a:cubicBezTo>
                  <a:pt x="12952" y="74098"/>
                  <a:pt x="17704" y="89610"/>
                  <a:pt x="12414" y="99204"/>
                </a:cubicBezTo>
                <a:cubicBezTo>
                  <a:pt x="7124" y="108798"/>
                  <a:pt x="9724" y="120005"/>
                  <a:pt x="14566" y="131662"/>
                </a:cubicBezTo>
                <a:cubicBezTo>
                  <a:pt x="19408" y="143407"/>
                  <a:pt x="23084" y="153001"/>
                  <a:pt x="10262" y="168423"/>
                </a:cubicBezTo>
                <a:cubicBezTo>
                  <a:pt x="-2559" y="183935"/>
                  <a:pt x="-1484" y="200971"/>
                  <a:pt x="3358" y="211640"/>
                </a:cubicBezTo>
                <a:cubicBezTo>
                  <a:pt x="8200" y="222310"/>
                  <a:pt x="8200" y="238270"/>
                  <a:pt x="15104" y="245802"/>
                </a:cubicBezTo>
                <a:cubicBezTo>
                  <a:pt x="22008" y="253243"/>
                  <a:pt x="41196" y="259609"/>
                  <a:pt x="47113" y="253781"/>
                </a:cubicBezTo>
                <a:cubicBezTo>
                  <a:pt x="52941" y="247953"/>
                  <a:pt x="59128" y="254588"/>
                  <a:pt x="65763" y="246877"/>
                </a:cubicBezTo>
                <a:cubicBezTo>
                  <a:pt x="72129" y="239435"/>
                  <a:pt x="82799" y="198370"/>
                  <a:pt x="91855" y="171203"/>
                </a:cubicBezTo>
                <a:cubicBezTo>
                  <a:pt x="100911" y="144035"/>
                  <a:pt x="112656" y="108260"/>
                  <a:pt x="111580" y="100818"/>
                </a:cubicBezTo>
                <a:cubicBezTo>
                  <a:pt x="110505" y="93376"/>
                  <a:pt x="117946" y="88534"/>
                  <a:pt x="114808" y="80554"/>
                </a:cubicBezTo>
                <a:cubicBezTo>
                  <a:pt x="111580" y="72574"/>
                  <a:pt x="115884" y="62980"/>
                  <a:pt x="119560" y="69346"/>
                </a:cubicBezTo>
                <a:cubicBezTo>
                  <a:pt x="123326" y="75713"/>
                  <a:pt x="128616" y="75713"/>
                  <a:pt x="130230" y="67195"/>
                </a:cubicBezTo>
                <a:cubicBezTo>
                  <a:pt x="131844" y="58677"/>
                  <a:pt x="123864" y="45317"/>
                  <a:pt x="123326" y="33033"/>
                </a:cubicBezTo>
                <a:cubicBezTo>
                  <a:pt x="122788" y="20750"/>
                  <a:pt x="112118" y="9094"/>
                  <a:pt x="110505" y="317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64" name="Freeform: Shape 163">
            <a:extLst>
              <a:ext uri="{FF2B5EF4-FFF2-40B4-BE49-F238E27FC236}">
                <a16:creationId xmlns:a16="http://schemas.microsoft.com/office/drawing/2014/main" id="{9398757D-37F4-E31A-5377-3192C9980372}"/>
              </a:ext>
            </a:extLst>
          </p:cNvPr>
          <p:cNvSpPr/>
          <p:nvPr/>
        </p:nvSpPr>
        <p:spPr>
          <a:xfrm>
            <a:off x="6139319" y="3000727"/>
            <a:ext cx="235690" cy="139783"/>
          </a:xfrm>
          <a:custGeom>
            <a:avLst/>
            <a:gdLst>
              <a:gd name="connsiteX0" fmla="*/ 151887 w 214124"/>
              <a:gd name="connsiteY0" fmla="*/ 5111 h 126992"/>
              <a:gd name="connsiteX1" fmla="*/ 116381 w 214124"/>
              <a:gd name="connsiteY1" fmla="*/ 7173 h 126992"/>
              <a:gd name="connsiteX2" fmla="*/ 88586 w 214124"/>
              <a:gd name="connsiteY2" fmla="*/ 31382 h 126992"/>
              <a:gd name="connsiteX3" fmla="*/ 76213 w 214124"/>
              <a:gd name="connsiteY3" fmla="*/ 36044 h 126992"/>
              <a:gd name="connsiteX4" fmla="*/ 51018 w 214124"/>
              <a:gd name="connsiteY4" fmla="*/ 31920 h 126992"/>
              <a:gd name="connsiteX5" fmla="*/ 28871 w 214124"/>
              <a:gd name="connsiteY5" fmla="*/ 29857 h 126992"/>
              <a:gd name="connsiteX6" fmla="*/ 15511 w 214124"/>
              <a:gd name="connsiteY6" fmla="*/ 27795 h 126992"/>
              <a:gd name="connsiteX7" fmla="*/ 7801 w 214124"/>
              <a:gd name="connsiteY7" fmla="*/ 34520 h 126992"/>
              <a:gd name="connsiteX8" fmla="*/ 8339 w 214124"/>
              <a:gd name="connsiteY8" fmla="*/ 44293 h 126992"/>
              <a:gd name="connsiteX9" fmla="*/ 0 w 214124"/>
              <a:gd name="connsiteY9" fmla="*/ 48866 h 126992"/>
              <a:gd name="connsiteX10" fmla="*/ 1524 w 214124"/>
              <a:gd name="connsiteY10" fmla="*/ 59984 h 126992"/>
              <a:gd name="connsiteX11" fmla="*/ 6814 w 214124"/>
              <a:gd name="connsiteY11" fmla="*/ 88765 h 126992"/>
              <a:gd name="connsiteX12" fmla="*/ 12911 w 214124"/>
              <a:gd name="connsiteY12" fmla="*/ 115126 h 126992"/>
              <a:gd name="connsiteX13" fmla="*/ 45728 w 214124"/>
              <a:gd name="connsiteY13" fmla="*/ 111360 h 126992"/>
              <a:gd name="connsiteX14" fmla="*/ 68950 w 214124"/>
              <a:gd name="connsiteY14" fmla="*/ 104187 h 126992"/>
              <a:gd name="connsiteX15" fmla="*/ 88676 w 214124"/>
              <a:gd name="connsiteY15" fmla="*/ 94594 h 126992"/>
              <a:gd name="connsiteX16" fmla="*/ 106518 w 214124"/>
              <a:gd name="connsiteY16" fmla="*/ 91635 h 126992"/>
              <a:gd name="connsiteX17" fmla="*/ 120685 w 214124"/>
              <a:gd name="connsiteY17" fmla="*/ 82041 h 126992"/>
              <a:gd name="connsiteX18" fmla="*/ 158791 w 214124"/>
              <a:gd name="connsiteY18" fmla="*/ 69488 h 126992"/>
              <a:gd name="connsiteX19" fmla="*/ 176096 w 214124"/>
              <a:gd name="connsiteY19" fmla="*/ 51376 h 126992"/>
              <a:gd name="connsiteX20" fmla="*/ 191518 w 214124"/>
              <a:gd name="connsiteY20" fmla="*/ 45548 h 126992"/>
              <a:gd name="connsiteX21" fmla="*/ 169461 w 214124"/>
              <a:gd name="connsiteY21" fmla="*/ 0 h 126992"/>
              <a:gd name="connsiteX22" fmla="*/ 152067 w 214124"/>
              <a:gd name="connsiteY22" fmla="*/ 5021 h 126992"/>
              <a:gd name="connsiteX23" fmla="*/ 195822 w 214124"/>
              <a:gd name="connsiteY23" fmla="*/ 124541 h 126992"/>
              <a:gd name="connsiteX24" fmla="*/ 214113 w 214124"/>
              <a:gd name="connsiteY24" fmla="*/ 121044 h 126992"/>
              <a:gd name="connsiteX25" fmla="*/ 195822 w 214124"/>
              <a:gd name="connsiteY25" fmla="*/ 124541 h 1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124" h="126992">
                <a:moveTo>
                  <a:pt x="151887" y="5111"/>
                </a:moveTo>
                <a:cubicBezTo>
                  <a:pt x="142652" y="7173"/>
                  <a:pt x="119430" y="5649"/>
                  <a:pt x="116381" y="7173"/>
                </a:cubicBezTo>
                <a:cubicBezTo>
                  <a:pt x="113243" y="8697"/>
                  <a:pt x="91635" y="24209"/>
                  <a:pt x="88586" y="31382"/>
                </a:cubicBezTo>
                <a:cubicBezTo>
                  <a:pt x="85538" y="38555"/>
                  <a:pt x="80875" y="39631"/>
                  <a:pt x="76213" y="36044"/>
                </a:cubicBezTo>
                <a:cubicBezTo>
                  <a:pt x="71550" y="32458"/>
                  <a:pt x="52542" y="33444"/>
                  <a:pt x="51018" y="31920"/>
                </a:cubicBezTo>
                <a:cubicBezTo>
                  <a:pt x="49493" y="30395"/>
                  <a:pt x="35596" y="28871"/>
                  <a:pt x="28871" y="29857"/>
                </a:cubicBezTo>
                <a:cubicBezTo>
                  <a:pt x="22147" y="30933"/>
                  <a:pt x="18560" y="26809"/>
                  <a:pt x="15511" y="27795"/>
                </a:cubicBezTo>
                <a:cubicBezTo>
                  <a:pt x="12373" y="28782"/>
                  <a:pt x="9325" y="32458"/>
                  <a:pt x="7801" y="34520"/>
                </a:cubicBezTo>
                <a:cubicBezTo>
                  <a:pt x="6276" y="36582"/>
                  <a:pt x="9325" y="42231"/>
                  <a:pt x="8339" y="44293"/>
                </a:cubicBezTo>
                <a:cubicBezTo>
                  <a:pt x="8070" y="44831"/>
                  <a:pt x="4752" y="46535"/>
                  <a:pt x="0" y="48866"/>
                </a:cubicBezTo>
                <a:cubicBezTo>
                  <a:pt x="1614" y="52811"/>
                  <a:pt x="2600" y="57025"/>
                  <a:pt x="1524" y="59984"/>
                </a:cubicBezTo>
                <a:cubicBezTo>
                  <a:pt x="-628" y="66081"/>
                  <a:pt x="1255" y="80517"/>
                  <a:pt x="6814" y="88765"/>
                </a:cubicBezTo>
                <a:cubicBezTo>
                  <a:pt x="12373" y="97014"/>
                  <a:pt x="10311" y="112257"/>
                  <a:pt x="12911" y="115126"/>
                </a:cubicBezTo>
                <a:cubicBezTo>
                  <a:pt x="15601" y="118085"/>
                  <a:pt x="36403" y="117547"/>
                  <a:pt x="45728" y="111360"/>
                </a:cubicBezTo>
                <a:cubicBezTo>
                  <a:pt x="55052" y="105263"/>
                  <a:pt x="61419" y="104187"/>
                  <a:pt x="68950" y="104187"/>
                </a:cubicBezTo>
                <a:cubicBezTo>
                  <a:pt x="76482" y="104187"/>
                  <a:pt x="86255" y="97821"/>
                  <a:pt x="88676" y="94594"/>
                </a:cubicBezTo>
                <a:cubicBezTo>
                  <a:pt x="91097" y="91366"/>
                  <a:pt x="102035" y="91097"/>
                  <a:pt x="106518" y="91635"/>
                </a:cubicBezTo>
                <a:cubicBezTo>
                  <a:pt x="111001" y="92173"/>
                  <a:pt x="115574" y="87062"/>
                  <a:pt x="120685" y="82041"/>
                </a:cubicBezTo>
                <a:cubicBezTo>
                  <a:pt x="125706" y="76930"/>
                  <a:pt x="141755" y="74868"/>
                  <a:pt x="158791" y="69488"/>
                </a:cubicBezTo>
                <a:cubicBezTo>
                  <a:pt x="175827" y="64198"/>
                  <a:pt x="172151" y="56128"/>
                  <a:pt x="176096" y="51376"/>
                </a:cubicBezTo>
                <a:cubicBezTo>
                  <a:pt x="179414" y="47342"/>
                  <a:pt x="184166" y="48507"/>
                  <a:pt x="191518" y="45548"/>
                </a:cubicBezTo>
                <a:cubicBezTo>
                  <a:pt x="183269" y="28602"/>
                  <a:pt x="174034" y="9594"/>
                  <a:pt x="169461" y="0"/>
                </a:cubicBezTo>
                <a:cubicBezTo>
                  <a:pt x="161302" y="2511"/>
                  <a:pt x="154667" y="4483"/>
                  <a:pt x="152067" y="5021"/>
                </a:cubicBezTo>
                <a:close/>
                <a:moveTo>
                  <a:pt x="195822" y="124541"/>
                </a:moveTo>
                <a:cubicBezTo>
                  <a:pt x="201829" y="130727"/>
                  <a:pt x="213575" y="123554"/>
                  <a:pt x="214113" y="121044"/>
                </a:cubicBezTo>
                <a:cubicBezTo>
                  <a:pt x="214741" y="118533"/>
                  <a:pt x="189008" y="117547"/>
                  <a:pt x="195822" y="124541"/>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65" name="Freeform: Shape 164">
            <a:extLst>
              <a:ext uri="{FF2B5EF4-FFF2-40B4-BE49-F238E27FC236}">
                <a16:creationId xmlns:a16="http://schemas.microsoft.com/office/drawing/2014/main" id="{7295DD44-93E1-80D7-673E-02CEAB5E1723}"/>
              </a:ext>
            </a:extLst>
          </p:cNvPr>
          <p:cNvSpPr/>
          <p:nvPr/>
        </p:nvSpPr>
        <p:spPr>
          <a:xfrm>
            <a:off x="6652148" y="4451613"/>
            <a:ext cx="40126" cy="25558"/>
          </a:xfrm>
          <a:custGeom>
            <a:avLst/>
            <a:gdLst>
              <a:gd name="connsiteX0" fmla="*/ 12264 w 36454"/>
              <a:gd name="connsiteY0" fmla="*/ 983 h 23219"/>
              <a:gd name="connsiteX1" fmla="*/ 5988 w 36454"/>
              <a:gd name="connsiteY1" fmla="*/ 21247 h 23219"/>
              <a:gd name="connsiteX2" fmla="*/ 20782 w 36454"/>
              <a:gd name="connsiteY2" fmla="*/ 21247 h 23219"/>
              <a:gd name="connsiteX3" fmla="*/ 36383 w 36454"/>
              <a:gd name="connsiteY3" fmla="*/ 14253 h 23219"/>
              <a:gd name="connsiteX4" fmla="*/ 12174 w 36454"/>
              <a:gd name="connsiteY4" fmla="*/ 983 h 2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 h="23219">
                <a:moveTo>
                  <a:pt x="12264" y="983"/>
                </a:moveTo>
                <a:cubicBezTo>
                  <a:pt x="9933" y="-4486"/>
                  <a:pt x="-9613" y="14343"/>
                  <a:pt x="5988" y="21247"/>
                </a:cubicBezTo>
                <a:cubicBezTo>
                  <a:pt x="12982" y="24385"/>
                  <a:pt x="16120" y="17301"/>
                  <a:pt x="20782" y="21247"/>
                </a:cubicBezTo>
                <a:cubicBezTo>
                  <a:pt x="25445" y="25102"/>
                  <a:pt x="34859" y="23578"/>
                  <a:pt x="36383" y="14253"/>
                </a:cubicBezTo>
                <a:cubicBezTo>
                  <a:pt x="37907" y="4838"/>
                  <a:pt x="14506" y="6452"/>
                  <a:pt x="12174" y="983"/>
                </a:cubicBezTo>
                <a:close/>
              </a:path>
            </a:pathLst>
          </a:custGeom>
          <a:solidFill>
            <a:schemeClr val="bg1">
              <a:lumMod val="85000"/>
            </a:schemeClr>
          </a:solidFill>
          <a:ln w="2239" cap="flat">
            <a:noFill/>
            <a:prstDash val="solid"/>
            <a:miter/>
          </a:ln>
        </p:spPr>
        <p:txBody>
          <a:bodyPr rtlCol="0" anchor="ctr"/>
          <a:lstStyle/>
          <a:p>
            <a:endParaRPr lang="es-PA"/>
          </a:p>
        </p:txBody>
      </p:sp>
      <p:grpSp>
        <p:nvGrpSpPr>
          <p:cNvPr id="166" name="Graphic 9">
            <a:extLst>
              <a:ext uri="{FF2B5EF4-FFF2-40B4-BE49-F238E27FC236}">
                <a16:creationId xmlns:a16="http://schemas.microsoft.com/office/drawing/2014/main" id="{87B97611-325D-A2FF-89A2-BAE2E2DFFB96}"/>
              </a:ext>
            </a:extLst>
          </p:cNvPr>
          <p:cNvGrpSpPr/>
          <p:nvPr/>
        </p:nvGrpSpPr>
        <p:grpSpPr>
          <a:xfrm>
            <a:off x="8356201" y="3501073"/>
            <a:ext cx="155056" cy="108575"/>
            <a:chOff x="8120206" y="3604497"/>
            <a:chExt cx="140868" cy="98640"/>
          </a:xfrm>
          <a:solidFill>
            <a:schemeClr val="bg1">
              <a:lumMod val="85000"/>
            </a:schemeClr>
          </a:solidFill>
        </p:grpSpPr>
        <p:sp>
          <p:nvSpPr>
            <p:cNvPr id="167" name="Freeform: Shape 166">
              <a:extLst>
                <a:ext uri="{FF2B5EF4-FFF2-40B4-BE49-F238E27FC236}">
                  <a16:creationId xmlns:a16="http://schemas.microsoft.com/office/drawing/2014/main" id="{CCD0770C-AB29-93AC-C23C-A51FED3FBBCF}"/>
                </a:ext>
              </a:extLst>
            </p:cNvPr>
            <p:cNvSpPr/>
            <p:nvPr/>
          </p:nvSpPr>
          <p:spPr>
            <a:xfrm>
              <a:off x="8120206" y="3604497"/>
              <a:ext cx="140868" cy="98640"/>
            </a:xfrm>
            <a:custGeom>
              <a:avLst/>
              <a:gdLst>
                <a:gd name="connsiteX0" fmla="*/ 48 w 140868"/>
                <a:gd name="connsiteY0" fmla="*/ 651 h 98640"/>
                <a:gd name="connsiteX1" fmla="*/ 22464 w 140868"/>
                <a:gd name="connsiteY1" fmla="*/ 26743 h 98640"/>
                <a:gd name="connsiteX2" fmla="*/ 48 w 140868"/>
                <a:gd name="connsiteY2" fmla="*/ 651 h 98640"/>
                <a:gd name="connsiteX3" fmla="*/ 34120 w 140868"/>
                <a:gd name="connsiteY3" fmla="*/ 23067 h 98640"/>
                <a:gd name="connsiteX4" fmla="*/ 49273 w 140868"/>
                <a:gd name="connsiteY4" fmla="*/ 35440 h 98640"/>
                <a:gd name="connsiteX5" fmla="*/ 34120 w 140868"/>
                <a:gd name="connsiteY5" fmla="*/ 23067 h 98640"/>
                <a:gd name="connsiteX6" fmla="*/ 94104 w 140868"/>
                <a:gd name="connsiteY6" fmla="*/ 55076 h 98640"/>
                <a:gd name="connsiteX7" fmla="*/ 68909 w 140868"/>
                <a:gd name="connsiteY7" fmla="*/ 41448 h 98640"/>
                <a:gd name="connsiteX8" fmla="*/ 94104 w 140868"/>
                <a:gd name="connsiteY8" fmla="*/ 55076 h 98640"/>
                <a:gd name="connsiteX9" fmla="*/ 90876 w 140868"/>
                <a:gd name="connsiteY9" fmla="*/ 72291 h 98640"/>
                <a:gd name="connsiteX10" fmla="*/ 109257 w 140868"/>
                <a:gd name="connsiteY10" fmla="*/ 82334 h 98640"/>
                <a:gd name="connsiteX11" fmla="*/ 90876 w 140868"/>
                <a:gd name="connsiteY11" fmla="*/ 72291 h 98640"/>
                <a:gd name="connsiteX12" fmla="*/ 123693 w 140868"/>
                <a:gd name="connsiteY12" fmla="*/ 89865 h 98640"/>
                <a:gd name="connsiteX13" fmla="*/ 140101 w 140868"/>
                <a:gd name="connsiteY13" fmla="*/ 97845 h 98640"/>
                <a:gd name="connsiteX14" fmla="*/ 123693 w 140868"/>
                <a:gd name="connsiteY14" fmla="*/ 89865 h 98640"/>
                <a:gd name="connsiteX15" fmla="*/ 109706 w 140868"/>
                <a:gd name="connsiteY15" fmla="*/ 54269 h 98640"/>
                <a:gd name="connsiteX16" fmla="*/ 124141 w 140868"/>
                <a:gd name="connsiteY16" fmla="*/ 78657 h 98640"/>
                <a:gd name="connsiteX17" fmla="*/ 109706 w 140868"/>
                <a:gd name="connsiteY17" fmla="*/ 54269 h 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868" h="98640">
                  <a:moveTo>
                    <a:pt x="48" y="651"/>
                  </a:moveTo>
                  <a:cubicBezTo>
                    <a:pt x="-1027" y="5493"/>
                    <a:pt x="16098" y="30868"/>
                    <a:pt x="22464" y="26743"/>
                  </a:cubicBezTo>
                  <a:cubicBezTo>
                    <a:pt x="34210" y="19301"/>
                    <a:pt x="1124" y="-4190"/>
                    <a:pt x="48" y="651"/>
                  </a:cubicBezTo>
                  <a:close/>
                  <a:moveTo>
                    <a:pt x="34120" y="23067"/>
                  </a:moveTo>
                  <a:cubicBezTo>
                    <a:pt x="33762" y="25040"/>
                    <a:pt x="46493" y="37503"/>
                    <a:pt x="49273" y="35440"/>
                  </a:cubicBezTo>
                  <a:cubicBezTo>
                    <a:pt x="52052" y="33468"/>
                    <a:pt x="34837" y="19391"/>
                    <a:pt x="34120" y="23067"/>
                  </a:cubicBezTo>
                  <a:close/>
                  <a:moveTo>
                    <a:pt x="94104" y="55076"/>
                  </a:moveTo>
                  <a:cubicBezTo>
                    <a:pt x="98498" y="52297"/>
                    <a:pt x="69358" y="36337"/>
                    <a:pt x="68909" y="41448"/>
                  </a:cubicBezTo>
                  <a:cubicBezTo>
                    <a:pt x="68550" y="46289"/>
                    <a:pt x="89711" y="57856"/>
                    <a:pt x="94104" y="55076"/>
                  </a:cubicBezTo>
                  <a:close/>
                  <a:moveTo>
                    <a:pt x="90876" y="72291"/>
                  </a:moveTo>
                  <a:cubicBezTo>
                    <a:pt x="92490" y="80271"/>
                    <a:pt x="104505" y="85113"/>
                    <a:pt x="109257" y="82334"/>
                  </a:cubicBezTo>
                  <a:cubicBezTo>
                    <a:pt x="114009" y="79554"/>
                    <a:pt x="89173" y="64042"/>
                    <a:pt x="90876" y="72291"/>
                  </a:cubicBezTo>
                  <a:close/>
                  <a:moveTo>
                    <a:pt x="123693" y="89865"/>
                  </a:moveTo>
                  <a:cubicBezTo>
                    <a:pt x="124499" y="91838"/>
                    <a:pt x="134901" y="101432"/>
                    <a:pt x="140101" y="97845"/>
                  </a:cubicBezTo>
                  <a:cubicBezTo>
                    <a:pt x="145301" y="94259"/>
                    <a:pt x="122348" y="86458"/>
                    <a:pt x="123693" y="89865"/>
                  </a:cubicBezTo>
                  <a:close/>
                  <a:moveTo>
                    <a:pt x="109706" y="54269"/>
                  </a:moveTo>
                  <a:cubicBezTo>
                    <a:pt x="105671" y="63056"/>
                    <a:pt x="121720" y="78299"/>
                    <a:pt x="124141" y="78657"/>
                  </a:cubicBezTo>
                  <a:cubicBezTo>
                    <a:pt x="126562" y="79106"/>
                    <a:pt x="112844" y="47545"/>
                    <a:pt x="109706" y="54269"/>
                  </a:cubicBezTo>
                  <a:close/>
                </a:path>
              </a:pathLst>
            </a:custGeom>
            <a:grpFill/>
            <a:ln w="2239" cap="flat">
              <a:noFill/>
              <a:prstDash val="solid"/>
              <a:miter/>
            </a:ln>
          </p:spPr>
          <p:txBody>
            <a:bodyPr rtlCol="0" anchor="ctr"/>
            <a:lstStyle/>
            <a:p>
              <a:endParaRPr lang="es-PA"/>
            </a:p>
          </p:txBody>
        </p:sp>
        <p:sp>
          <p:nvSpPr>
            <p:cNvPr id="168" name="Freeform: Shape 167">
              <a:extLst>
                <a:ext uri="{FF2B5EF4-FFF2-40B4-BE49-F238E27FC236}">
                  <a16:creationId xmlns:a16="http://schemas.microsoft.com/office/drawing/2014/main" id="{22C2D523-23AB-2483-4736-CAF6867F2E7E}"/>
                </a:ext>
              </a:extLst>
            </p:cNvPr>
            <p:cNvSpPr/>
            <p:nvPr/>
          </p:nvSpPr>
          <p:spPr>
            <a:xfrm>
              <a:off x="8120206" y="3604497"/>
              <a:ext cx="140868" cy="98640"/>
            </a:xfrm>
            <a:custGeom>
              <a:avLst/>
              <a:gdLst>
                <a:gd name="connsiteX0" fmla="*/ 48 w 140868"/>
                <a:gd name="connsiteY0" fmla="*/ 651 h 98640"/>
                <a:gd name="connsiteX1" fmla="*/ 22464 w 140868"/>
                <a:gd name="connsiteY1" fmla="*/ 26743 h 98640"/>
                <a:gd name="connsiteX2" fmla="*/ 48 w 140868"/>
                <a:gd name="connsiteY2" fmla="*/ 651 h 98640"/>
                <a:gd name="connsiteX3" fmla="*/ 34120 w 140868"/>
                <a:gd name="connsiteY3" fmla="*/ 23067 h 98640"/>
                <a:gd name="connsiteX4" fmla="*/ 49273 w 140868"/>
                <a:gd name="connsiteY4" fmla="*/ 35440 h 98640"/>
                <a:gd name="connsiteX5" fmla="*/ 34120 w 140868"/>
                <a:gd name="connsiteY5" fmla="*/ 23067 h 98640"/>
                <a:gd name="connsiteX6" fmla="*/ 94104 w 140868"/>
                <a:gd name="connsiteY6" fmla="*/ 55076 h 98640"/>
                <a:gd name="connsiteX7" fmla="*/ 68909 w 140868"/>
                <a:gd name="connsiteY7" fmla="*/ 41448 h 98640"/>
                <a:gd name="connsiteX8" fmla="*/ 94104 w 140868"/>
                <a:gd name="connsiteY8" fmla="*/ 55076 h 98640"/>
                <a:gd name="connsiteX9" fmla="*/ 90876 w 140868"/>
                <a:gd name="connsiteY9" fmla="*/ 72291 h 98640"/>
                <a:gd name="connsiteX10" fmla="*/ 109257 w 140868"/>
                <a:gd name="connsiteY10" fmla="*/ 82334 h 98640"/>
                <a:gd name="connsiteX11" fmla="*/ 90876 w 140868"/>
                <a:gd name="connsiteY11" fmla="*/ 72291 h 98640"/>
                <a:gd name="connsiteX12" fmla="*/ 123693 w 140868"/>
                <a:gd name="connsiteY12" fmla="*/ 89865 h 98640"/>
                <a:gd name="connsiteX13" fmla="*/ 140101 w 140868"/>
                <a:gd name="connsiteY13" fmla="*/ 97845 h 98640"/>
                <a:gd name="connsiteX14" fmla="*/ 123693 w 140868"/>
                <a:gd name="connsiteY14" fmla="*/ 89865 h 98640"/>
                <a:gd name="connsiteX15" fmla="*/ 109706 w 140868"/>
                <a:gd name="connsiteY15" fmla="*/ 54269 h 98640"/>
                <a:gd name="connsiteX16" fmla="*/ 124141 w 140868"/>
                <a:gd name="connsiteY16" fmla="*/ 78657 h 98640"/>
                <a:gd name="connsiteX17" fmla="*/ 109706 w 140868"/>
                <a:gd name="connsiteY17" fmla="*/ 54269 h 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868" h="98640">
                  <a:moveTo>
                    <a:pt x="48" y="651"/>
                  </a:moveTo>
                  <a:cubicBezTo>
                    <a:pt x="-1027" y="5493"/>
                    <a:pt x="16098" y="30868"/>
                    <a:pt x="22464" y="26743"/>
                  </a:cubicBezTo>
                  <a:cubicBezTo>
                    <a:pt x="34210" y="19301"/>
                    <a:pt x="1124" y="-4190"/>
                    <a:pt x="48" y="651"/>
                  </a:cubicBezTo>
                  <a:close/>
                  <a:moveTo>
                    <a:pt x="34120" y="23067"/>
                  </a:moveTo>
                  <a:cubicBezTo>
                    <a:pt x="33762" y="25040"/>
                    <a:pt x="46493" y="37503"/>
                    <a:pt x="49273" y="35440"/>
                  </a:cubicBezTo>
                  <a:cubicBezTo>
                    <a:pt x="52052" y="33468"/>
                    <a:pt x="34837" y="19391"/>
                    <a:pt x="34120" y="23067"/>
                  </a:cubicBezTo>
                  <a:close/>
                  <a:moveTo>
                    <a:pt x="94104" y="55076"/>
                  </a:moveTo>
                  <a:cubicBezTo>
                    <a:pt x="98498" y="52297"/>
                    <a:pt x="69358" y="36337"/>
                    <a:pt x="68909" y="41448"/>
                  </a:cubicBezTo>
                  <a:cubicBezTo>
                    <a:pt x="68550" y="46289"/>
                    <a:pt x="89711" y="57856"/>
                    <a:pt x="94104" y="55076"/>
                  </a:cubicBezTo>
                  <a:close/>
                  <a:moveTo>
                    <a:pt x="90876" y="72291"/>
                  </a:moveTo>
                  <a:cubicBezTo>
                    <a:pt x="92490" y="80271"/>
                    <a:pt x="104505" y="85113"/>
                    <a:pt x="109257" y="82334"/>
                  </a:cubicBezTo>
                  <a:cubicBezTo>
                    <a:pt x="114009" y="79554"/>
                    <a:pt x="89173" y="64042"/>
                    <a:pt x="90876" y="72291"/>
                  </a:cubicBezTo>
                  <a:close/>
                  <a:moveTo>
                    <a:pt x="123693" y="89865"/>
                  </a:moveTo>
                  <a:cubicBezTo>
                    <a:pt x="124499" y="91838"/>
                    <a:pt x="134901" y="101432"/>
                    <a:pt x="140101" y="97845"/>
                  </a:cubicBezTo>
                  <a:cubicBezTo>
                    <a:pt x="145301" y="94259"/>
                    <a:pt x="122348" y="86458"/>
                    <a:pt x="123693" y="89865"/>
                  </a:cubicBezTo>
                  <a:close/>
                  <a:moveTo>
                    <a:pt x="109706" y="54269"/>
                  </a:moveTo>
                  <a:cubicBezTo>
                    <a:pt x="105671" y="63056"/>
                    <a:pt x="121720" y="78299"/>
                    <a:pt x="124141" y="78657"/>
                  </a:cubicBezTo>
                  <a:cubicBezTo>
                    <a:pt x="126562" y="79106"/>
                    <a:pt x="112844" y="47545"/>
                    <a:pt x="109706" y="54269"/>
                  </a:cubicBezTo>
                  <a:close/>
                </a:path>
              </a:pathLst>
            </a:custGeom>
            <a:grpFill/>
            <a:ln w="2239" cap="flat">
              <a:noFill/>
              <a:prstDash val="solid"/>
              <a:miter/>
            </a:ln>
          </p:spPr>
          <p:txBody>
            <a:bodyPr rtlCol="0" anchor="ctr"/>
            <a:lstStyle/>
            <a:p>
              <a:endParaRPr lang="es-PA"/>
            </a:p>
          </p:txBody>
        </p:sp>
      </p:grpSp>
      <p:sp>
        <p:nvSpPr>
          <p:cNvPr id="169" name="Freeform: Shape 168">
            <a:extLst>
              <a:ext uri="{FF2B5EF4-FFF2-40B4-BE49-F238E27FC236}">
                <a16:creationId xmlns:a16="http://schemas.microsoft.com/office/drawing/2014/main" id="{B8A20F86-4B9A-BE75-0EE5-1BE7362964D3}"/>
              </a:ext>
            </a:extLst>
          </p:cNvPr>
          <p:cNvSpPr/>
          <p:nvPr/>
        </p:nvSpPr>
        <p:spPr>
          <a:xfrm>
            <a:off x="7520914" y="3605219"/>
            <a:ext cx="810451" cy="720773"/>
          </a:xfrm>
          <a:custGeom>
            <a:avLst/>
            <a:gdLst>
              <a:gd name="connsiteX0" fmla="*/ 735055 w 736292"/>
              <a:gd name="connsiteY0" fmla="*/ 328164 h 654820"/>
              <a:gd name="connsiteX1" fmla="*/ 730661 w 736292"/>
              <a:gd name="connsiteY1" fmla="*/ 314984 h 654820"/>
              <a:gd name="connsiteX2" fmla="*/ 729854 w 736292"/>
              <a:gd name="connsiteY2" fmla="*/ 285037 h 654820"/>
              <a:gd name="connsiteX3" fmla="*/ 725461 w 736292"/>
              <a:gd name="connsiteY3" fmla="*/ 281450 h 654820"/>
              <a:gd name="connsiteX4" fmla="*/ 713446 w 736292"/>
              <a:gd name="connsiteY4" fmla="*/ 267463 h 654820"/>
              <a:gd name="connsiteX5" fmla="*/ 699459 w 736292"/>
              <a:gd name="connsiteY5" fmla="*/ 253834 h 654820"/>
              <a:gd name="connsiteX6" fmla="*/ 690672 w 736292"/>
              <a:gd name="connsiteY6" fmla="*/ 245406 h 654820"/>
              <a:gd name="connsiteX7" fmla="*/ 684306 w 736292"/>
              <a:gd name="connsiteY7" fmla="*/ 226577 h 654820"/>
              <a:gd name="connsiteX8" fmla="*/ 677133 w 736292"/>
              <a:gd name="connsiteY8" fmla="*/ 220570 h 654820"/>
              <a:gd name="connsiteX9" fmla="*/ 666732 w 736292"/>
              <a:gd name="connsiteY9" fmla="*/ 221377 h 654820"/>
              <a:gd name="connsiteX10" fmla="*/ 662339 w 736292"/>
              <a:gd name="connsiteY10" fmla="*/ 209003 h 654820"/>
              <a:gd name="connsiteX11" fmla="*/ 655524 w 736292"/>
              <a:gd name="connsiteY11" fmla="*/ 195823 h 654820"/>
              <a:gd name="connsiteX12" fmla="*/ 649517 w 736292"/>
              <a:gd name="connsiteY12" fmla="*/ 182643 h 654820"/>
              <a:gd name="connsiteX13" fmla="*/ 607914 w 736292"/>
              <a:gd name="connsiteY13" fmla="*/ 158255 h 654820"/>
              <a:gd name="connsiteX14" fmla="*/ 603521 w 736292"/>
              <a:gd name="connsiteY14" fmla="*/ 145881 h 654820"/>
              <a:gd name="connsiteX15" fmla="*/ 599127 w 736292"/>
              <a:gd name="connsiteY15" fmla="*/ 123914 h 654820"/>
              <a:gd name="connsiteX16" fmla="*/ 588368 w 736292"/>
              <a:gd name="connsiteY16" fmla="*/ 105085 h 654820"/>
              <a:gd name="connsiteX17" fmla="*/ 585947 w 736292"/>
              <a:gd name="connsiteY17" fmla="*/ 83118 h 654820"/>
              <a:gd name="connsiteX18" fmla="*/ 573932 w 736292"/>
              <a:gd name="connsiteY18" fmla="*/ 68772 h 654820"/>
              <a:gd name="connsiteX19" fmla="*/ 559944 w 736292"/>
              <a:gd name="connsiteY19" fmla="*/ 69130 h 654820"/>
              <a:gd name="connsiteX20" fmla="*/ 554385 w 736292"/>
              <a:gd name="connsiteY20" fmla="*/ 51109 h 654820"/>
              <a:gd name="connsiteX21" fmla="*/ 545957 w 736292"/>
              <a:gd name="connsiteY21" fmla="*/ 22327 h 654820"/>
              <a:gd name="connsiteX22" fmla="*/ 537170 w 736292"/>
              <a:gd name="connsiteY22" fmla="*/ 360 h 654820"/>
              <a:gd name="connsiteX23" fmla="*/ 525604 w 736292"/>
              <a:gd name="connsiteY23" fmla="*/ 13540 h 654820"/>
              <a:gd name="connsiteX24" fmla="*/ 521210 w 736292"/>
              <a:gd name="connsiteY24" fmla="*/ 27976 h 654820"/>
              <a:gd name="connsiteX25" fmla="*/ 518790 w 736292"/>
              <a:gd name="connsiteY25" fmla="*/ 47970 h 654820"/>
              <a:gd name="connsiteX26" fmla="*/ 517176 w 736292"/>
              <a:gd name="connsiteY26" fmla="*/ 79980 h 654820"/>
              <a:gd name="connsiteX27" fmla="*/ 511617 w 736292"/>
              <a:gd name="connsiteY27" fmla="*/ 107596 h 654820"/>
              <a:gd name="connsiteX28" fmla="*/ 496374 w 736292"/>
              <a:gd name="connsiteY28" fmla="*/ 128756 h 654820"/>
              <a:gd name="connsiteX29" fmla="*/ 474407 w 736292"/>
              <a:gd name="connsiteY29" fmla="*/ 119520 h 654820"/>
              <a:gd name="connsiteX30" fmla="*/ 458447 w 736292"/>
              <a:gd name="connsiteY30" fmla="*/ 111899 h 654820"/>
              <a:gd name="connsiteX31" fmla="*/ 440873 w 736292"/>
              <a:gd name="connsiteY31" fmla="*/ 97912 h 654820"/>
              <a:gd name="connsiteX32" fmla="*/ 422493 w 736292"/>
              <a:gd name="connsiteY32" fmla="*/ 91546 h 654820"/>
              <a:gd name="connsiteX33" fmla="*/ 410478 w 736292"/>
              <a:gd name="connsiteY33" fmla="*/ 77917 h 654820"/>
              <a:gd name="connsiteX34" fmla="*/ 412092 w 736292"/>
              <a:gd name="connsiteY34" fmla="*/ 69130 h 654820"/>
              <a:gd name="connsiteX35" fmla="*/ 413706 w 736292"/>
              <a:gd name="connsiteY35" fmla="*/ 53888 h 654820"/>
              <a:gd name="connsiteX36" fmla="*/ 425272 w 736292"/>
              <a:gd name="connsiteY36" fmla="*/ 45460 h 654820"/>
              <a:gd name="connsiteX37" fmla="*/ 431279 w 736292"/>
              <a:gd name="connsiteY37" fmla="*/ 33445 h 654820"/>
              <a:gd name="connsiteX38" fmla="*/ 427245 w 736292"/>
              <a:gd name="connsiteY38" fmla="*/ 24658 h 654820"/>
              <a:gd name="connsiteX39" fmla="*/ 420430 w 736292"/>
              <a:gd name="connsiteY39" fmla="*/ 31831 h 654820"/>
              <a:gd name="connsiteX40" fmla="*/ 413616 w 736292"/>
              <a:gd name="connsiteY40" fmla="*/ 22237 h 654820"/>
              <a:gd name="connsiteX41" fmla="*/ 399988 w 736292"/>
              <a:gd name="connsiteY41" fmla="*/ 27796 h 654820"/>
              <a:gd name="connsiteX42" fmla="*/ 364840 w 736292"/>
              <a:gd name="connsiteY42" fmla="*/ 17037 h 654820"/>
              <a:gd name="connsiteX43" fmla="*/ 348073 w 736292"/>
              <a:gd name="connsiteY43" fmla="*/ 6636 h 654820"/>
              <a:gd name="connsiteX44" fmla="*/ 354887 w 736292"/>
              <a:gd name="connsiteY44" fmla="*/ 18651 h 654820"/>
              <a:gd name="connsiteX45" fmla="*/ 327272 w 736292"/>
              <a:gd name="connsiteY45" fmla="*/ 27079 h 654820"/>
              <a:gd name="connsiteX46" fmla="*/ 322071 w 736292"/>
              <a:gd name="connsiteY46" fmla="*/ 32279 h 654820"/>
              <a:gd name="connsiteX47" fmla="*/ 309250 w 736292"/>
              <a:gd name="connsiteY47" fmla="*/ 48687 h 654820"/>
              <a:gd name="connsiteX48" fmla="*/ 302076 w 736292"/>
              <a:gd name="connsiteY48" fmla="*/ 61868 h 654820"/>
              <a:gd name="connsiteX49" fmla="*/ 302883 w 736292"/>
              <a:gd name="connsiteY49" fmla="*/ 77110 h 654820"/>
              <a:gd name="connsiteX50" fmla="*/ 293648 w 736292"/>
              <a:gd name="connsiteY50" fmla="*/ 79083 h 654820"/>
              <a:gd name="connsiteX51" fmla="*/ 282082 w 736292"/>
              <a:gd name="connsiteY51" fmla="*/ 79890 h 654820"/>
              <a:gd name="connsiteX52" fmla="*/ 276074 w 736292"/>
              <a:gd name="connsiteY52" fmla="*/ 75855 h 654820"/>
              <a:gd name="connsiteX53" fmla="*/ 266122 w 736292"/>
              <a:gd name="connsiteY53" fmla="*/ 67427 h 654820"/>
              <a:gd name="connsiteX54" fmla="*/ 250879 w 736292"/>
              <a:gd name="connsiteY54" fmla="*/ 56219 h 654820"/>
              <a:gd name="connsiteX55" fmla="*/ 240478 w 736292"/>
              <a:gd name="connsiteY55" fmla="*/ 62227 h 654820"/>
              <a:gd name="connsiteX56" fmla="*/ 234919 w 736292"/>
              <a:gd name="connsiteY56" fmla="*/ 70655 h 654820"/>
              <a:gd name="connsiteX57" fmla="*/ 220932 w 736292"/>
              <a:gd name="connsiteY57" fmla="*/ 71014 h 654820"/>
              <a:gd name="connsiteX58" fmla="*/ 217704 w 736292"/>
              <a:gd name="connsiteY58" fmla="*/ 78993 h 654820"/>
              <a:gd name="connsiteX59" fmla="*/ 209276 w 736292"/>
              <a:gd name="connsiteY59" fmla="*/ 85001 h 654820"/>
              <a:gd name="connsiteX60" fmla="*/ 205689 w 736292"/>
              <a:gd name="connsiteY60" fmla="*/ 102574 h 654820"/>
              <a:gd name="connsiteX61" fmla="*/ 192509 w 736292"/>
              <a:gd name="connsiteY61" fmla="*/ 101409 h 654820"/>
              <a:gd name="connsiteX62" fmla="*/ 195289 w 736292"/>
              <a:gd name="connsiteY62" fmla="*/ 115037 h 654820"/>
              <a:gd name="connsiteX63" fmla="*/ 189730 w 736292"/>
              <a:gd name="connsiteY63" fmla="*/ 124273 h 654820"/>
              <a:gd name="connsiteX64" fmla="*/ 182557 w 736292"/>
              <a:gd name="connsiteY64" fmla="*/ 110644 h 654820"/>
              <a:gd name="connsiteX65" fmla="*/ 168570 w 736292"/>
              <a:gd name="connsiteY65" fmla="*/ 117817 h 654820"/>
              <a:gd name="connsiteX66" fmla="*/ 167762 w 736292"/>
              <a:gd name="connsiteY66" fmla="*/ 138977 h 654820"/>
              <a:gd name="connsiteX67" fmla="*/ 141761 w 736292"/>
              <a:gd name="connsiteY67" fmla="*/ 164531 h 654820"/>
              <a:gd name="connsiteX68" fmla="*/ 109751 w 736292"/>
              <a:gd name="connsiteY68" fmla="*/ 173318 h 654820"/>
              <a:gd name="connsiteX69" fmla="*/ 92536 w 736292"/>
              <a:gd name="connsiteY69" fmla="*/ 178877 h 654820"/>
              <a:gd name="connsiteX70" fmla="*/ 75321 w 736292"/>
              <a:gd name="connsiteY70" fmla="*/ 186498 h 654820"/>
              <a:gd name="connsiteX71" fmla="*/ 53713 w 736292"/>
              <a:gd name="connsiteY71" fmla="*/ 191699 h 654820"/>
              <a:gd name="connsiteX72" fmla="*/ 31297 w 736292"/>
              <a:gd name="connsiteY72" fmla="*/ 204072 h 654820"/>
              <a:gd name="connsiteX73" fmla="*/ 21703 w 736292"/>
              <a:gd name="connsiteY73" fmla="*/ 217252 h 654820"/>
              <a:gd name="connsiteX74" fmla="*/ 19730 w 736292"/>
              <a:gd name="connsiteY74" fmla="*/ 206045 h 654820"/>
              <a:gd name="connsiteX75" fmla="*/ 10495 w 736292"/>
              <a:gd name="connsiteY75" fmla="*/ 219225 h 654820"/>
              <a:gd name="connsiteX76" fmla="*/ 11302 w 736292"/>
              <a:gd name="connsiteY76" fmla="*/ 239578 h 654820"/>
              <a:gd name="connsiteX77" fmla="*/ 8074 w 736292"/>
              <a:gd name="connsiteY77" fmla="*/ 268360 h 654820"/>
              <a:gd name="connsiteX78" fmla="*/ 18475 w 736292"/>
              <a:gd name="connsiteY78" fmla="*/ 292299 h 654820"/>
              <a:gd name="connsiteX79" fmla="*/ 7716 w 736292"/>
              <a:gd name="connsiteY79" fmla="*/ 283154 h 654820"/>
              <a:gd name="connsiteX80" fmla="*/ 12916 w 736292"/>
              <a:gd name="connsiteY80" fmla="*/ 295976 h 654820"/>
              <a:gd name="connsiteX81" fmla="*/ 94 w 736292"/>
              <a:gd name="connsiteY81" fmla="*/ 286382 h 654820"/>
              <a:gd name="connsiteX82" fmla="*/ 18475 w 736292"/>
              <a:gd name="connsiteY82" fmla="*/ 327178 h 654820"/>
              <a:gd name="connsiteX83" fmla="*/ 33718 w 736292"/>
              <a:gd name="connsiteY83" fmla="*/ 361160 h 654820"/>
              <a:gd name="connsiteX84" fmla="*/ 49678 w 736292"/>
              <a:gd name="connsiteY84" fmla="*/ 402315 h 654820"/>
              <a:gd name="connsiteX85" fmla="*/ 45643 w 736292"/>
              <a:gd name="connsiteY85" fmla="*/ 426255 h 654820"/>
              <a:gd name="connsiteX86" fmla="*/ 35242 w 736292"/>
              <a:gd name="connsiteY86" fmla="*/ 441049 h 654820"/>
              <a:gd name="connsiteX87" fmla="*/ 39994 w 736292"/>
              <a:gd name="connsiteY87" fmla="*/ 453064 h 654820"/>
              <a:gd name="connsiteX88" fmla="*/ 53175 w 736292"/>
              <a:gd name="connsiteY88" fmla="*/ 464630 h 654820"/>
              <a:gd name="connsiteX89" fmla="*/ 88322 w 736292"/>
              <a:gd name="connsiteY89" fmla="*/ 468216 h 654820"/>
              <a:gd name="connsiteX90" fmla="*/ 106344 w 736292"/>
              <a:gd name="connsiteY90" fmla="*/ 457457 h 654820"/>
              <a:gd name="connsiteX91" fmla="*/ 119166 w 736292"/>
              <a:gd name="connsiteY91" fmla="*/ 448670 h 654820"/>
              <a:gd name="connsiteX92" fmla="*/ 165521 w 736292"/>
              <a:gd name="connsiteY92" fmla="*/ 445891 h 654820"/>
              <a:gd name="connsiteX93" fmla="*/ 199144 w 736292"/>
              <a:gd name="connsiteY93" fmla="*/ 431903 h 654820"/>
              <a:gd name="connsiteX94" fmla="*/ 223084 w 736292"/>
              <a:gd name="connsiteY94" fmla="*/ 418275 h 654820"/>
              <a:gd name="connsiteX95" fmla="*/ 249893 w 736292"/>
              <a:gd name="connsiteY95" fmla="*/ 413074 h 654820"/>
              <a:gd name="connsiteX96" fmla="*/ 289882 w 736292"/>
              <a:gd name="connsiteY96" fmla="*/ 401508 h 654820"/>
              <a:gd name="connsiteX97" fmla="*/ 327899 w 736292"/>
              <a:gd name="connsiteY97" fmla="*/ 396666 h 654820"/>
              <a:gd name="connsiteX98" fmla="*/ 349866 w 736292"/>
              <a:gd name="connsiteY98" fmla="*/ 407426 h 654820"/>
              <a:gd name="connsiteX99" fmla="*/ 371026 w 736292"/>
              <a:gd name="connsiteY99" fmla="*/ 410205 h 654820"/>
              <a:gd name="connsiteX100" fmla="*/ 381427 w 736292"/>
              <a:gd name="connsiteY100" fmla="*/ 415405 h 654820"/>
              <a:gd name="connsiteX101" fmla="*/ 382593 w 736292"/>
              <a:gd name="connsiteY101" fmla="*/ 426613 h 654820"/>
              <a:gd name="connsiteX102" fmla="*/ 398553 w 736292"/>
              <a:gd name="connsiteY102" fmla="*/ 441766 h 654820"/>
              <a:gd name="connsiteX103" fmla="*/ 402946 w 736292"/>
              <a:gd name="connsiteY103" fmla="*/ 461761 h 654820"/>
              <a:gd name="connsiteX104" fmla="*/ 417740 w 736292"/>
              <a:gd name="connsiteY104" fmla="*/ 456560 h 654820"/>
              <a:gd name="connsiteX105" fmla="*/ 435763 w 736292"/>
              <a:gd name="connsiteY105" fmla="*/ 442932 h 654820"/>
              <a:gd name="connsiteX106" fmla="*/ 451005 w 736292"/>
              <a:gd name="connsiteY106" fmla="*/ 426972 h 654820"/>
              <a:gd name="connsiteX107" fmla="*/ 443384 w 736292"/>
              <a:gd name="connsiteY107" fmla="*/ 452526 h 654820"/>
              <a:gd name="connsiteX108" fmla="*/ 432176 w 736292"/>
              <a:gd name="connsiteY108" fmla="*/ 466513 h 654820"/>
              <a:gd name="connsiteX109" fmla="*/ 448943 w 736292"/>
              <a:gd name="connsiteY109" fmla="*/ 464899 h 654820"/>
              <a:gd name="connsiteX110" fmla="*/ 458985 w 736292"/>
              <a:gd name="connsiteY110" fmla="*/ 459698 h 654820"/>
              <a:gd name="connsiteX111" fmla="*/ 456564 w 736292"/>
              <a:gd name="connsiteY111" fmla="*/ 479693 h 654820"/>
              <a:gd name="connsiteX112" fmla="*/ 469744 w 736292"/>
              <a:gd name="connsiteY112" fmla="*/ 478886 h 654820"/>
              <a:gd name="connsiteX113" fmla="*/ 484897 w 736292"/>
              <a:gd name="connsiteY113" fmla="*/ 503633 h 654820"/>
              <a:gd name="connsiteX114" fmla="*/ 494491 w 736292"/>
              <a:gd name="connsiteY114" fmla="*/ 526856 h 654820"/>
              <a:gd name="connsiteX115" fmla="*/ 512872 w 736292"/>
              <a:gd name="connsiteY115" fmla="*/ 534835 h 654820"/>
              <a:gd name="connsiteX116" fmla="*/ 549275 w 736292"/>
              <a:gd name="connsiteY116" fmla="*/ 547657 h 654820"/>
              <a:gd name="connsiteX117" fmla="*/ 572049 w 736292"/>
              <a:gd name="connsiteY117" fmla="*/ 534477 h 654820"/>
              <a:gd name="connsiteX118" fmla="*/ 579670 w 736292"/>
              <a:gd name="connsiteY118" fmla="*/ 537256 h 654820"/>
              <a:gd name="connsiteX119" fmla="*/ 582898 w 736292"/>
              <a:gd name="connsiteY119" fmla="*/ 542815 h 654820"/>
              <a:gd name="connsiteX120" fmla="*/ 587740 w 736292"/>
              <a:gd name="connsiteY120" fmla="*/ 539229 h 654820"/>
              <a:gd name="connsiteX121" fmla="*/ 599754 w 736292"/>
              <a:gd name="connsiteY121" fmla="*/ 549988 h 654820"/>
              <a:gd name="connsiteX122" fmla="*/ 605762 w 736292"/>
              <a:gd name="connsiteY122" fmla="*/ 554382 h 654820"/>
              <a:gd name="connsiteX123" fmla="*/ 613742 w 736292"/>
              <a:gd name="connsiteY123" fmla="*/ 544339 h 654820"/>
              <a:gd name="connsiteX124" fmla="*/ 630957 w 736292"/>
              <a:gd name="connsiteY124" fmla="*/ 531966 h 654820"/>
              <a:gd name="connsiteX125" fmla="*/ 668526 w 736292"/>
              <a:gd name="connsiteY125" fmla="*/ 525152 h 654820"/>
              <a:gd name="connsiteX126" fmla="*/ 674533 w 736292"/>
              <a:gd name="connsiteY126" fmla="*/ 488749 h 654820"/>
              <a:gd name="connsiteX127" fmla="*/ 688162 w 736292"/>
              <a:gd name="connsiteY127" fmla="*/ 461133 h 654820"/>
              <a:gd name="connsiteX128" fmla="*/ 707349 w 736292"/>
              <a:gd name="connsiteY128" fmla="*/ 422399 h 654820"/>
              <a:gd name="connsiteX129" fmla="*/ 718108 w 736292"/>
              <a:gd name="connsiteY129" fmla="*/ 410026 h 654820"/>
              <a:gd name="connsiteX130" fmla="*/ 727702 w 736292"/>
              <a:gd name="connsiteY130" fmla="*/ 384831 h 654820"/>
              <a:gd name="connsiteX131" fmla="*/ 732096 w 736292"/>
              <a:gd name="connsiteY131" fmla="*/ 362057 h 654820"/>
              <a:gd name="connsiteX132" fmla="*/ 734069 w 736292"/>
              <a:gd name="connsiteY132" fmla="*/ 344034 h 654820"/>
              <a:gd name="connsiteX133" fmla="*/ 734875 w 736292"/>
              <a:gd name="connsiteY133" fmla="*/ 327626 h 654820"/>
              <a:gd name="connsiteX134" fmla="*/ 334534 w 736292"/>
              <a:gd name="connsiteY134" fmla="*/ 15154 h 654820"/>
              <a:gd name="connsiteX135" fmla="*/ 311312 w 736292"/>
              <a:gd name="connsiteY135" fmla="*/ 20713 h 654820"/>
              <a:gd name="connsiteX136" fmla="*/ 334534 w 736292"/>
              <a:gd name="connsiteY136" fmla="*/ 15154 h 654820"/>
              <a:gd name="connsiteX137" fmla="*/ 424465 w 736292"/>
              <a:gd name="connsiteY137" fmla="*/ 488480 h 654820"/>
              <a:gd name="connsiteX138" fmla="*/ 446074 w 736292"/>
              <a:gd name="connsiteY138" fmla="*/ 485701 h 654820"/>
              <a:gd name="connsiteX139" fmla="*/ 424465 w 736292"/>
              <a:gd name="connsiteY139" fmla="*/ 488480 h 654820"/>
              <a:gd name="connsiteX140" fmla="*/ 605134 w 736292"/>
              <a:gd name="connsiteY140" fmla="*/ 599571 h 654820"/>
              <a:gd name="connsiteX141" fmla="*/ 574380 w 736292"/>
              <a:gd name="connsiteY141" fmla="*/ 590785 h 654820"/>
              <a:gd name="connsiteX142" fmla="*/ 582809 w 736292"/>
              <a:gd name="connsiteY142" fmla="*/ 626739 h 654820"/>
              <a:gd name="connsiteX143" fmla="*/ 606748 w 736292"/>
              <a:gd name="connsiteY143" fmla="*/ 654714 h 654820"/>
              <a:gd name="connsiteX144" fmla="*/ 616701 w 736292"/>
              <a:gd name="connsiteY144" fmla="*/ 647541 h 654820"/>
              <a:gd name="connsiteX145" fmla="*/ 620736 w 736292"/>
              <a:gd name="connsiteY145" fmla="*/ 638305 h 654820"/>
              <a:gd name="connsiteX146" fmla="*/ 631136 w 736292"/>
              <a:gd name="connsiteY146" fmla="*/ 640278 h 654820"/>
              <a:gd name="connsiteX147" fmla="*/ 636337 w 736292"/>
              <a:gd name="connsiteY147" fmla="*/ 620642 h 654820"/>
              <a:gd name="connsiteX148" fmla="*/ 635529 w 736292"/>
              <a:gd name="connsiteY148" fmla="*/ 593026 h 654820"/>
              <a:gd name="connsiteX149" fmla="*/ 605134 w 736292"/>
              <a:gd name="connsiteY149" fmla="*/ 599392 h 65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736292" h="654820">
                <a:moveTo>
                  <a:pt x="735055" y="328164"/>
                </a:moveTo>
                <a:cubicBezTo>
                  <a:pt x="738282" y="325743"/>
                  <a:pt x="733441" y="313011"/>
                  <a:pt x="730661" y="314984"/>
                </a:cubicBezTo>
                <a:cubicBezTo>
                  <a:pt x="727882" y="316957"/>
                  <a:pt x="727882" y="294989"/>
                  <a:pt x="729854" y="285037"/>
                </a:cubicBezTo>
                <a:cubicBezTo>
                  <a:pt x="731827" y="274995"/>
                  <a:pt x="730661" y="276250"/>
                  <a:pt x="725461" y="281450"/>
                </a:cubicBezTo>
                <a:cubicBezTo>
                  <a:pt x="720260" y="286651"/>
                  <a:pt x="714701" y="271498"/>
                  <a:pt x="713446" y="267463"/>
                </a:cubicBezTo>
                <a:cubicBezTo>
                  <a:pt x="712280" y="263428"/>
                  <a:pt x="706273" y="252310"/>
                  <a:pt x="699459" y="253834"/>
                </a:cubicBezTo>
                <a:cubicBezTo>
                  <a:pt x="692645" y="255448"/>
                  <a:pt x="697038" y="244240"/>
                  <a:pt x="690672" y="245406"/>
                </a:cubicBezTo>
                <a:cubicBezTo>
                  <a:pt x="684306" y="246572"/>
                  <a:pt x="683051" y="236171"/>
                  <a:pt x="684306" y="226577"/>
                </a:cubicBezTo>
                <a:cubicBezTo>
                  <a:pt x="685471" y="216983"/>
                  <a:pt x="679912" y="224604"/>
                  <a:pt x="677133" y="220570"/>
                </a:cubicBezTo>
                <a:cubicBezTo>
                  <a:pt x="674353" y="216535"/>
                  <a:pt x="671126" y="219763"/>
                  <a:pt x="666732" y="221377"/>
                </a:cubicBezTo>
                <a:cubicBezTo>
                  <a:pt x="662339" y="222991"/>
                  <a:pt x="661173" y="212948"/>
                  <a:pt x="662339" y="209003"/>
                </a:cubicBezTo>
                <a:cubicBezTo>
                  <a:pt x="663505" y="204969"/>
                  <a:pt x="661532" y="200216"/>
                  <a:pt x="655524" y="195823"/>
                </a:cubicBezTo>
                <a:cubicBezTo>
                  <a:pt x="649517" y="191430"/>
                  <a:pt x="649158" y="187843"/>
                  <a:pt x="649517" y="182643"/>
                </a:cubicBezTo>
                <a:cubicBezTo>
                  <a:pt x="649876" y="177442"/>
                  <a:pt x="615535" y="159868"/>
                  <a:pt x="607914" y="158255"/>
                </a:cubicBezTo>
                <a:cubicBezTo>
                  <a:pt x="600292" y="156641"/>
                  <a:pt x="606748" y="148661"/>
                  <a:pt x="603521" y="145881"/>
                </a:cubicBezTo>
                <a:cubicBezTo>
                  <a:pt x="600292" y="143102"/>
                  <a:pt x="599127" y="132701"/>
                  <a:pt x="599127" y="123914"/>
                </a:cubicBezTo>
                <a:cubicBezTo>
                  <a:pt x="599127" y="115127"/>
                  <a:pt x="587919" y="112348"/>
                  <a:pt x="588368" y="105085"/>
                </a:cubicBezTo>
                <a:cubicBezTo>
                  <a:pt x="588726" y="97912"/>
                  <a:pt x="585139" y="91098"/>
                  <a:pt x="585947" y="83118"/>
                </a:cubicBezTo>
                <a:cubicBezTo>
                  <a:pt x="586753" y="75138"/>
                  <a:pt x="574380" y="73165"/>
                  <a:pt x="573932" y="68772"/>
                </a:cubicBezTo>
                <a:cubicBezTo>
                  <a:pt x="573573" y="64378"/>
                  <a:pt x="566759" y="68323"/>
                  <a:pt x="559944" y="69130"/>
                </a:cubicBezTo>
                <a:cubicBezTo>
                  <a:pt x="553130" y="69937"/>
                  <a:pt x="553579" y="60344"/>
                  <a:pt x="554385" y="51109"/>
                </a:cubicBezTo>
                <a:cubicBezTo>
                  <a:pt x="555193" y="41873"/>
                  <a:pt x="551606" y="26720"/>
                  <a:pt x="545957" y="22327"/>
                </a:cubicBezTo>
                <a:cubicBezTo>
                  <a:pt x="540398" y="17933"/>
                  <a:pt x="539950" y="2691"/>
                  <a:pt x="537170" y="360"/>
                </a:cubicBezTo>
                <a:cubicBezTo>
                  <a:pt x="534391" y="-2061"/>
                  <a:pt x="525155" y="8340"/>
                  <a:pt x="525604" y="13540"/>
                </a:cubicBezTo>
                <a:cubicBezTo>
                  <a:pt x="526052" y="18740"/>
                  <a:pt x="524797" y="24748"/>
                  <a:pt x="521210" y="27976"/>
                </a:cubicBezTo>
                <a:cubicBezTo>
                  <a:pt x="517624" y="31204"/>
                  <a:pt x="523631" y="43577"/>
                  <a:pt x="518790" y="47970"/>
                </a:cubicBezTo>
                <a:cubicBezTo>
                  <a:pt x="513948" y="52364"/>
                  <a:pt x="518431" y="69937"/>
                  <a:pt x="517176" y="79980"/>
                </a:cubicBezTo>
                <a:cubicBezTo>
                  <a:pt x="516010" y="89932"/>
                  <a:pt x="516369" y="100781"/>
                  <a:pt x="511617" y="107596"/>
                </a:cubicBezTo>
                <a:cubicBezTo>
                  <a:pt x="506775" y="114410"/>
                  <a:pt x="506057" y="125169"/>
                  <a:pt x="496374" y="128756"/>
                </a:cubicBezTo>
                <a:cubicBezTo>
                  <a:pt x="486780" y="132342"/>
                  <a:pt x="473959" y="124721"/>
                  <a:pt x="474407" y="119520"/>
                </a:cubicBezTo>
                <a:cubicBezTo>
                  <a:pt x="474765" y="114320"/>
                  <a:pt x="464006" y="111092"/>
                  <a:pt x="458447" y="111899"/>
                </a:cubicBezTo>
                <a:cubicBezTo>
                  <a:pt x="452888" y="112706"/>
                  <a:pt x="449660" y="104726"/>
                  <a:pt x="440873" y="97912"/>
                </a:cubicBezTo>
                <a:cubicBezTo>
                  <a:pt x="432086" y="91098"/>
                  <a:pt x="425272" y="99526"/>
                  <a:pt x="422493" y="91546"/>
                </a:cubicBezTo>
                <a:cubicBezTo>
                  <a:pt x="419713" y="83566"/>
                  <a:pt x="416934" y="82400"/>
                  <a:pt x="410478" y="77917"/>
                </a:cubicBezTo>
                <a:cubicBezTo>
                  <a:pt x="404112" y="73524"/>
                  <a:pt x="406084" y="73524"/>
                  <a:pt x="412092" y="69130"/>
                </a:cubicBezTo>
                <a:cubicBezTo>
                  <a:pt x="418099" y="64737"/>
                  <a:pt x="416934" y="59088"/>
                  <a:pt x="413706" y="53888"/>
                </a:cubicBezTo>
                <a:cubicBezTo>
                  <a:pt x="410478" y="48687"/>
                  <a:pt x="417292" y="49853"/>
                  <a:pt x="425272" y="45460"/>
                </a:cubicBezTo>
                <a:cubicBezTo>
                  <a:pt x="433252" y="41066"/>
                  <a:pt x="425272" y="35866"/>
                  <a:pt x="431279" y="33445"/>
                </a:cubicBezTo>
                <a:cubicBezTo>
                  <a:pt x="437287" y="31024"/>
                  <a:pt x="433701" y="25824"/>
                  <a:pt x="427245" y="24658"/>
                </a:cubicBezTo>
                <a:cubicBezTo>
                  <a:pt x="420878" y="23492"/>
                  <a:pt x="422851" y="31024"/>
                  <a:pt x="420430" y="31831"/>
                </a:cubicBezTo>
                <a:cubicBezTo>
                  <a:pt x="418010" y="32638"/>
                  <a:pt x="415589" y="21879"/>
                  <a:pt x="413616" y="22237"/>
                </a:cubicBezTo>
                <a:cubicBezTo>
                  <a:pt x="411643" y="22596"/>
                  <a:pt x="404022" y="32997"/>
                  <a:pt x="399988" y="27796"/>
                </a:cubicBezTo>
                <a:cubicBezTo>
                  <a:pt x="395953" y="22596"/>
                  <a:pt x="373627" y="18202"/>
                  <a:pt x="364840" y="17037"/>
                </a:cubicBezTo>
                <a:cubicBezTo>
                  <a:pt x="356053" y="15871"/>
                  <a:pt x="353273" y="4663"/>
                  <a:pt x="348073" y="6636"/>
                </a:cubicBezTo>
                <a:cubicBezTo>
                  <a:pt x="342873" y="8609"/>
                  <a:pt x="348880" y="12195"/>
                  <a:pt x="354887" y="18651"/>
                </a:cubicBezTo>
                <a:cubicBezTo>
                  <a:pt x="360895" y="25017"/>
                  <a:pt x="334893" y="29410"/>
                  <a:pt x="327272" y="27079"/>
                </a:cubicBezTo>
                <a:cubicBezTo>
                  <a:pt x="319650" y="24658"/>
                  <a:pt x="328437" y="32638"/>
                  <a:pt x="322071" y="32279"/>
                </a:cubicBezTo>
                <a:cubicBezTo>
                  <a:pt x="315705" y="31831"/>
                  <a:pt x="314450" y="43039"/>
                  <a:pt x="309250" y="48687"/>
                </a:cubicBezTo>
                <a:cubicBezTo>
                  <a:pt x="304049" y="54246"/>
                  <a:pt x="307636" y="58281"/>
                  <a:pt x="302076" y="61868"/>
                </a:cubicBezTo>
                <a:cubicBezTo>
                  <a:pt x="296517" y="65454"/>
                  <a:pt x="296069" y="69489"/>
                  <a:pt x="302883" y="77110"/>
                </a:cubicBezTo>
                <a:cubicBezTo>
                  <a:pt x="309698" y="84732"/>
                  <a:pt x="299656" y="85090"/>
                  <a:pt x="293648" y="79083"/>
                </a:cubicBezTo>
                <a:cubicBezTo>
                  <a:pt x="287641" y="73076"/>
                  <a:pt x="281633" y="73076"/>
                  <a:pt x="282082" y="79890"/>
                </a:cubicBezTo>
                <a:cubicBezTo>
                  <a:pt x="282441" y="86704"/>
                  <a:pt x="274909" y="83476"/>
                  <a:pt x="276074" y="75855"/>
                </a:cubicBezTo>
                <a:cubicBezTo>
                  <a:pt x="277240" y="68234"/>
                  <a:pt x="267646" y="71820"/>
                  <a:pt x="266122" y="67427"/>
                </a:cubicBezTo>
                <a:cubicBezTo>
                  <a:pt x="264508" y="63033"/>
                  <a:pt x="256080" y="55861"/>
                  <a:pt x="250879" y="56219"/>
                </a:cubicBezTo>
                <a:cubicBezTo>
                  <a:pt x="245679" y="56578"/>
                  <a:pt x="245679" y="62227"/>
                  <a:pt x="240478" y="62227"/>
                </a:cubicBezTo>
                <a:cubicBezTo>
                  <a:pt x="235278" y="62227"/>
                  <a:pt x="234113" y="65006"/>
                  <a:pt x="234919" y="70655"/>
                </a:cubicBezTo>
                <a:cubicBezTo>
                  <a:pt x="235727" y="76214"/>
                  <a:pt x="226940" y="70296"/>
                  <a:pt x="220932" y="71014"/>
                </a:cubicBezTo>
                <a:cubicBezTo>
                  <a:pt x="214925" y="71820"/>
                  <a:pt x="220932" y="78635"/>
                  <a:pt x="217704" y="78993"/>
                </a:cubicBezTo>
                <a:cubicBezTo>
                  <a:pt x="214477" y="79352"/>
                  <a:pt x="214477" y="85001"/>
                  <a:pt x="209276" y="85001"/>
                </a:cubicBezTo>
                <a:cubicBezTo>
                  <a:pt x="204076" y="85001"/>
                  <a:pt x="204883" y="96567"/>
                  <a:pt x="205689" y="102574"/>
                </a:cubicBezTo>
                <a:cubicBezTo>
                  <a:pt x="206497" y="108582"/>
                  <a:pt x="197710" y="99795"/>
                  <a:pt x="192509" y="101409"/>
                </a:cubicBezTo>
                <a:cubicBezTo>
                  <a:pt x="187309" y="103023"/>
                  <a:pt x="193675" y="108223"/>
                  <a:pt x="195289" y="115037"/>
                </a:cubicBezTo>
                <a:cubicBezTo>
                  <a:pt x="196903" y="121852"/>
                  <a:pt x="192509" y="121404"/>
                  <a:pt x="189730" y="124273"/>
                </a:cubicBezTo>
                <a:cubicBezTo>
                  <a:pt x="186950" y="127052"/>
                  <a:pt x="182557" y="116651"/>
                  <a:pt x="182557" y="110644"/>
                </a:cubicBezTo>
                <a:cubicBezTo>
                  <a:pt x="182557" y="104637"/>
                  <a:pt x="175743" y="110285"/>
                  <a:pt x="168570" y="117817"/>
                </a:cubicBezTo>
                <a:cubicBezTo>
                  <a:pt x="161397" y="125438"/>
                  <a:pt x="170990" y="137005"/>
                  <a:pt x="167762" y="138977"/>
                </a:cubicBezTo>
                <a:cubicBezTo>
                  <a:pt x="164535" y="140950"/>
                  <a:pt x="150189" y="154578"/>
                  <a:pt x="141761" y="164531"/>
                </a:cubicBezTo>
                <a:cubicBezTo>
                  <a:pt x="133333" y="174483"/>
                  <a:pt x="115400" y="168566"/>
                  <a:pt x="109751" y="173318"/>
                </a:cubicBezTo>
                <a:cubicBezTo>
                  <a:pt x="104192" y="178160"/>
                  <a:pt x="98185" y="174483"/>
                  <a:pt x="92536" y="178877"/>
                </a:cubicBezTo>
                <a:cubicBezTo>
                  <a:pt x="86977" y="183270"/>
                  <a:pt x="76576" y="191699"/>
                  <a:pt x="75321" y="186498"/>
                </a:cubicBezTo>
                <a:cubicBezTo>
                  <a:pt x="74155" y="181298"/>
                  <a:pt x="59720" y="185333"/>
                  <a:pt x="53713" y="191699"/>
                </a:cubicBezTo>
                <a:cubicBezTo>
                  <a:pt x="47705" y="198065"/>
                  <a:pt x="38111" y="203713"/>
                  <a:pt x="31297" y="204072"/>
                </a:cubicBezTo>
                <a:cubicBezTo>
                  <a:pt x="24483" y="204430"/>
                  <a:pt x="24483" y="214831"/>
                  <a:pt x="21703" y="217252"/>
                </a:cubicBezTo>
                <a:cubicBezTo>
                  <a:pt x="18924" y="219673"/>
                  <a:pt x="19730" y="208824"/>
                  <a:pt x="19730" y="206045"/>
                </a:cubicBezTo>
                <a:cubicBezTo>
                  <a:pt x="19730" y="203265"/>
                  <a:pt x="13365" y="210886"/>
                  <a:pt x="10495" y="219225"/>
                </a:cubicBezTo>
                <a:cubicBezTo>
                  <a:pt x="7716" y="227653"/>
                  <a:pt x="17310" y="230791"/>
                  <a:pt x="11302" y="239578"/>
                </a:cubicBezTo>
                <a:cubicBezTo>
                  <a:pt x="5295" y="248365"/>
                  <a:pt x="-264" y="257152"/>
                  <a:pt x="8074" y="268360"/>
                </a:cubicBezTo>
                <a:cubicBezTo>
                  <a:pt x="16503" y="279567"/>
                  <a:pt x="21255" y="286740"/>
                  <a:pt x="18475" y="292299"/>
                </a:cubicBezTo>
                <a:cubicBezTo>
                  <a:pt x="15696" y="297858"/>
                  <a:pt x="9688" y="281092"/>
                  <a:pt x="7716" y="283154"/>
                </a:cubicBezTo>
                <a:cubicBezTo>
                  <a:pt x="5743" y="285216"/>
                  <a:pt x="15337" y="292299"/>
                  <a:pt x="12916" y="295976"/>
                </a:cubicBezTo>
                <a:cubicBezTo>
                  <a:pt x="10495" y="299562"/>
                  <a:pt x="1888" y="282347"/>
                  <a:pt x="94" y="286382"/>
                </a:cubicBezTo>
                <a:cubicBezTo>
                  <a:pt x="-1520" y="289968"/>
                  <a:pt x="18116" y="317136"/>
                  <a:pt x="18475" y="327178"/>
                </a:cubicBezTo>
                <a:cubicBezTo>
                  <a:pt x="18834" y="337220"/>
                  <a:pt x="34435" y="346814"/>
                  <a:pt x="33718" y="361160"/>
                </a:cubicBezTo>
                <a:cubicBezTo>
                  <a:pt x="32911" y="375506"/>
                  <a:pt x="47346" y="398728"/>
                  <a:pt x="49678" y="402315"/>
                </a:cubicBezTo>
                <a:cubicBezTo>
                  <a:pt x="52099" y="405901"/>
                  <a:pt x="44119" y="415495"/>
                  <a:pt x="45643" y="426255"/>
                </a:cubicBezTo>
                <a:cubicBezTo>
                  <a:pt x="47257" y="437014"/>
                  <a:pt x="42056" y="441049"/>
                  <a:pt x="35242" y="441049"/>
                </a:cubicBezTo>
                <a:cubicBezTo>
                  <a:pt x="28428" y="441049"/>
                  <a:pt x="32463" y="452257"/>
                  <a:pt x="39994" y="453064"/>
                </a:cubicBezTo>
                <a:cubicBezTo>
                  <a:pt x="47616" y="453870"/>
                  <a:pt x="44836" y="459071"/>
                  <a:pt x="53175" y="464630"/>
                </a:cubicBezTo>
                <a:cubicBezTo>
                  <a:pt x="61603" y="470189"/>
                  <a:pt x="81508" y="468216"/>
                  <a:pt x="88322" y="468216"/>
                </a:cubicBezTo>
                <a:cubicBezTo>
                  <a:pt x="95136" y="468216"/>
                  <a:pt x="97109" y="457816"/>
                  <a:pt x="106344" y="457457"/>
                </a:cubicBezTo>
                <a:cubicBezTo>
                  <a:pt x="115579" y="457098"/>
                  <a:pt x="114772" y="454229"/>
                  <a:pt x="119166" y="448670"/>
                </a:cubicBezTo>
                <a:cubicBezTo>
                  <a:pt x="123559" y="443111"/>
                  <a:pt x="144361" y="444635"/>
                  <a:pt x="165521" y="445891"/>
                </a:cubicBezTo>
                <a:cubicBezTo>
                  <a:pt x="186681" y="447146"/>
                  <a:pt x="195917" y="440690"/>
                  <a:pt x="199144" y="431903"/>
                </a:cubicBezTo>
                <a:cubicBezTo>
                  <a:pt x="201834" y="424372"/>
                  <a:pt x="217166" y="423923"/>
                  <a:pt x="223084" y="418275"/>
                </a:cubicBezTo>
                <a:cubicBezTo>
                  <a:pt x="229092" y="412716"/>
                  <a:pt x="234292" y="412267"/>
                  <a:pt x="249893" y="413074"/>
                </a:cubicBezTo>
                <a:cubicBezTo>
                  <a:pt x="265494" y="413881"/>
                  <a:pt x="279840" y="405453"/>
                  <a:pt x="289882" y="401508"/>
                </a:cubicBezTo>
                <a:cubicBezTo>
                  <a:pt x="299835" y="397473"/>
                  <a:pt x="318305" y="399087"/>
                  <a:pt x="327899" y="396666"/>
                </a:cubicBezTo>
                <a:cubicBezTo>
                  <a:pt x="337493" y="394245"/>
                  <a:pt x="339107" y="408681"/>
                  <a:pt x="349866" y="407426"/>
                </a:cubicBezTo>
                <a:cubicBezTo>
                  <a:pt x="360626" y="406170"/>
                  <a:pt x="365467" y="410653"/>
                  <a:pt x="371026" y="410205"/>
                </a:cubicBezTo>
                <a:cubicBezTo>
                  <a:pt x="376586" y="409846"/>
                  <a:pt x="375868" y="414240"/>
                  <a:pt x="381427" y="415405"/>
                </a:cubicBezTo>
                <a:cubicBezTo>
                  <a:pt x="386986" y="416571"/>
                  <a:pt x="386269" y="421413"/>
                  <a:pt x="382593" y="426613"/>
                </a:cubicBezTo>
                <a:cubicBezTo>
                  <a:pt x="379006" y="431814"/>
                  <a:pt x="391021" y="431455"/>
                  <a:pt x="398553" y="441766"/>
                </a:cubicBezTo>
                <a:cubicBezTo>
                  <a:pt x="406174" y="452167"/>
                  <a:pt x="398912" y="453781"/>
                  <a:pt x="402946" y="461761"/>
                </a:cubicBezTo>
                <a:cubicBezTo>
                  <a:pt x="406981" y="469741"/>
                  <a:pt x="409760" y="467768"/>
                  <a:pt x="417740" y="456560"/>
                </a:cubicBezTo>
                <a:cubicBezTo>
                  <a:pt x="425720" y="445353"/>
                  <a:pt x="434507" y="452526"/>
                  <a:pt x="435763" y="442932"/>
                </a:cubicBezTo>
                <a:cubicBezTo>
                  <a:pt x="437018" y="433338"/>
                  <a:pt x="445357" y="422130"/>
                  <a:pt x="451005" y="426972"/>
                </a:cubicBezTo>
                <a:cubicBezTo>
                  <a:pt x="456564" y="431724"/>
                  <a:pt x="446970" y="434145"/>
                  <a:pt x="443384" y="452526"/>
                </a:cubicBezTo>
                <a:cubicBezTo>
                  <a:pt x="439798" y="470906"/>
                  <a:pt x="433431" y="461313"/>
                  <a:pt x="432176" y="466513"/>
                </a:cubicBezTo>
                <a:cubicBezTo>
                  <a:pt x="431010" y="471713"/>
                  <a:pt x="448943" y="474493"/>
                  <a:pt x="448943" y="464899"/>
                </a:cubicBezTo>
                <a:cubicBezTo>
                  <a:pt x="448943" y="455305"/>
                  <a:pt x="452171" y="450912"/>
                  <a:pt x="458985" y="459698"/>
                </a:cubicBezTo>
                <a:cubicBezTo>
                  <a:pt x="465799" y="468485"/>
                  <a:pt x="454950" y="475658"/>
                  <a:pt x="456564" y="479693"/>
                </a:cubicBezTo>
                <a:cubicBezTo>
                  <a:pt x="458178" y="483728"/>
                  <a:pt x="465799" y="478528"/>
                  <a:pt x="469744" y="478886"/>
                </a:cubicBezTo>
                <a:cubicBezTo>
                  <a:pt x="476828" y="479603"/>
                  <a:pt x="486511" y="495294"/>
                  <a:pt x="484897" y="503633"/>
                </a:cubicBezTo>
                <a:cubicBezTo>
                  <a:pt x="483283" y="512061"/>
                  <a:pt x="480862" y="520041"/>
                  <a:pt x="494491" y="526856"/>
                </a:cubicBezTo>
                <a:cubicBezTo>
                  <a:pt x="508120" y="533670"/>
                  <a:pt x="502919" y="534835"/>
                  <a:pt x="512872" y="534835"/>
                </a:cubicBezTo>
                <a:cubicBezTo>
                  <a:pt x="522825" y="534835"/>
                  <a:pt x="543626" y="542815"/>
                  <a:pt x="549275" y="547657"/>
                </a:cubicBezTo>
                <a:cubicBezTo>
                  <a:pt x="554834" y="552409"/>
                  <a:pt x="569270" y="544071"/>
                  <a:pt x="572049" y="534477"/>
                </a:cubicBezTo>
                <a:cubicBezTo>
                  <a:pt x="574829" y="524883"/>
                  <a:pt x="585229" y="534118"/>
                  <a:pt x="579670" y="537256"/>
                </a:cubicBezTo>
                <a:cubicBezTo>
                  <a:pt x="574111" y="540484"/>
                  <a:pt x="582450" y="548016"/>
                  <a:pt x="582898" y="542815"/>
                </a:cubicBezTo>
                <a:cubicBezTo>
                  <a:pt x="583257" y="537615"/>
                  <a:pt x="585677" y="533221"/>
                  <a:pt x="587740" y="539229"/>
                </a:cubicBezTo>
                <a:cubicBezTo>
                  <a:pt x="589712" y="545236"/>
                  <a:pt x="596975" y="545236"/>
                  <a:pt x="599754" y="549988"/>
                </a:cubicBezTo>
                <a:cubicBezTo>
                  <a:pt x="602534" y="554830"/>
                  <a:pt x="605762" y="558417"/>
                  <a:pt x="605762" y="554382"/>
                </a:cubicBezTo>
                <a:cubicBezTo>
                  <a:pt x="605762" y="550347"/>
                  <a:pt x="607376" y="546761"/>
                  <a:pt x="613742" y="544339"/>
                </a:cubicBezTo>
                <a:cubicBezTo>
                  <a:pt x="620108" y="541919"/>
                  <a:pt x="624143" y="537525"/>
                  <a:pt x="630957" y="531966"/>
                </a:cubicBezTo>
                <a:cubicBezTo>
                  <a:pt x="637771" y="526407"/>
                  <a:pt x="665746" y="525152"/>
                  <a:pt x="668526" y="525152"/>
                </a:cubicBezTo>
                <a:cubicBezTo>
                  <a:pt x="671305" y="525152"/>
                  <a:pt x="672919" y="501212"/>
                  <a:pt x="674533" y="488749"/>
                </a:cubicBezTo>
                <a:cubicBezTo>
                  <a:pt x="676147" y="476376"/>
                  <a:pt x="686547" y="474403"/>
                  <a:pt x="688162" y="461133"/>
                </a:cubicBezTo>
                <a:cubicBezTo>
                  <a:pt x="689775" y="447953"/>
                  <a:pt x="703763" y="423565"/>
                  <a:pt x="707349" y="422399"/>
                </a:cubicBezTo>
                <a:cubicBezTo>
                  <a:pt x="710936" y="421234"/>
                  <a:pt x="717750" y="417557"/>
                  <a:pt x="718108" y="410026"/>
                </a:cubicBezTo>
                <a:cubicBezTo>
                  <a:pt x="718557" y="402405"/>
                  <a:pt x="727702" y="394066"/>
                  <a:pt x="727702" y="384831"/>
                </a:cubicBezTo>
                <a:cubicBezTo>
                  <a:pt x="727702" y="375596"/>
                  <a:pt x="732903" y="364836"/>
                  <a:pt x="732096" y="362057"/>
                </a:cubicBezTo>
                <a:cubicBezTo>
                  <a:pt x="731289" y="359277"/>
                  <a:pt x="728061" y="350490"/>
                  <a:pt x="734069" y="344034"/>
                </a:cubicBezTo>
                <a:cubicBezTo>
                  <a:pt x="740076" y="337668"/>
                  <a:pt x="731647" y="330047"/>
                  <a:pt x="734875" y="327626"/>
                </a:cubicBezTo>
                <a:close/>
                <a:moveTo>
                  <a:pt x="334534" y="15154"/>
                </a:moveTo>
                <a:cubicBezTo>
                  <a:pt x="333727" y="10312"/>
                  <a:pt x="305304" y="15871"/>
                  <a:pt x="311312" y="20713"/>
                </a:cubicBezTo>
                <a:cubicBezTo>
                  <a:pt x="315346" y="23941"/>
                  <a:pt x="335341" y="19906"/>
                  <a:pt x="334534" y="15154"/>
                </a:cubicBezTo>
                <a:close/>
                <a:moveTo>
                  <a:pt x="424465" y="488480"/>
                </a:moveTo>
                <a:cubicBezTo>
                  <a:pt x="428858" y="492515"/>
                  <a:pt x="443653" y="491260"/>
                  <a:pt x="446074" y="485701"/>
                </a:cubicBezTo>
                <a:cubicBezTo>
                  <a:pt x="448494" y="480141"/>
                  <a:pt x="420520" y="484893"/>
                  <a:pt x="424465" y="488480"/>
                </a:cubicBezTo>
                <a:close/>
                <a:moveTo>
                  <a:pt x="605134" y="599571"/>
                </a:moveTo>
                <a:cubicBezTo>
                  <a:pt x="594375" y="600737"/>
                  <a:pt x="578146" y="589708"/>
                  <a:pt x="574380" y="590785"/>
                </a:cubicBezTo>
                <a:cubicBezTo>
                  <a:pt x="569986" y="591950"/>
                  <a:pt x="588368" y="619566"/>
                  <a:pt x="582809" y="626739"/>
                </a:cubicBezTo>
                <a:cubicBezTo>
                  <a:pt x="577249" y="633912"/>
                  <a:pt x="599216" y="653548"/>
                  <a:pt x="606748" y="654714"/>
                </a:cubicBezTo>
                <a:cubicBezTo>
                  <a:pt x="614369" y="655879"/>
                  <a:pt x="611500" y="647092"/>
                  <a:pt x="616701" y="647541"/>
                </a:cubicBezTo>
                <a:cubicBezTo>
                  <a:pt x="621901" y="647899"/>
                  <a:pt x="619928" y="642340"/>
                  <a:pt x="620736" y="638305"/>
                </a:cubicBezTo>
                <a:cubicBezTo>
                  <a:pt x="621542" y="634271"/>
                  <a:pt x="626743" y="642699"/>
                  <a:pt x="631136" y="640278"/>
                </a:cubicBezTo>
                <a:cubicBezTo>
                  <a:pt x="635529" y="637857"/>
                  <a:pt x="629970" y="620642"/>
                  <a:pt x="636337" y="620642"/>
                </a:cubicBezTo>
                <a:cubicBezTo>
                  <a:pt x="642703" y="620642"/>
                  <a:pt x="637502" y="599840"/>
                  <a:pt x="635529" y="593026"/>
                </a:cubicBezTo>
                <a:cubicBezTo>
                  <a:pt x="633557" y="586212"/>
                  <a:pt x="615983" y="598227"/>
                  <a:pt x="605134" y="599392"/>
                </a:cubicBezTo>
                <a:close/>
              </a:path>
            </a:pathLst>
          </a:custGeom>
          <a:solidFill>
            <a:srgbClr val="92D050"/>
          </a:solidFill>
          <a:ln w="2239" cap="flat">
            <a:noFill/>
            <a:prstDash val="solid"/>
            <a:miter/>
          </a:ln>
        </p:spPr>
        <p:txBody>
          <a:bodyPr rtlCol="0" anchor="ctr"/>
          <a:lstStyle/>
          <a:p>
            <a:endParaRPr lang="es-PA"/>
          </a:p>
        </p:txBody>
      </p:sp>
      <p:sp>
        <p:nvSpPr>
          <p:cNvPr id="170" name="Freeform: Shape 169">
            <a:extLst>
              <a:ext uri="{FF2B5EF4-FFF2-40B4-BE49-F238E27FC236}">
                <a16:creationId xmlns:a16="http://schemas.microsoft.com/office/drawing/2014/main" id="{0E70F6D4-0E88-BD10-CC0E-72FC86D6D8CD}"/>
              </a:ext>
            </a:extLst>
          </p:cNvPr>
          <p:cNvSpPr/>
          <p:nvPr/>
        </p:nvSpPr>
        <p:spPr>
          <a:xfrm>
            <a:off x="8591617" y="4118225"/>
            <a:ext cx="240087" cy="294960"/>
          </a:xfrm>
          <a:custGeom>
            <a:avLst/>
            <a:gdLst>
              <a:gd name="connsiteX0" fmla="*/ 134959 w 218118"/>
              <a:gd name="connsiteY0" fmla="*/ 129920 h 267970"/>
              <a:gd name="connsiteX1" fmla="*/ 120613 w 218118"/>
              <a:gd name="connsiteY1" fmla="*/ 134314 h 267970"/>
              <a:gd name="connsiteX2" fmla="*/ 103040 w 218118"/>
              <a:gd name="connsiteY2" fmla="*/ 127141 h 267970"/>
              <a:gd name="connsiteX3" fmla="*/ 93804 w 218118"/>
              <a:gd name="connsiteY3" fmla="*/ 142742 h 267970"/>
              <a:gd name="connsiteX4" fmla="*/ 79010 w 218118"/>
              <a:gd name="connsiteY4" fmla="*/ 167937 h 267970"/>
              <a:gd name="connsiteX5" fmla="*/ 29427 w 218118"/>
              <a:gd name="connsiteY5" fmla="*/ 200753 h 267970"/>
              <a:gd name="connsiteX6" fmla="*/ 6653 w 218118"/>
              <a:gd name="connsiteY6" fmla="*/ 222362 h 267970"/>
              <a:gd name="connsiteX7" fmla="*/ 1901 w 218118"/>
              <a:gd name="connsiteY7" fmla="*/ 241998 h 267970"/>
              <a:gd name="connsiteX8" fmla="*/ 18309 w 218118"/>
              <a:gd name="connsiteY8" fmla="*/ 249171 h 267970"/>
              <a:gd name="connsiteX9" fmla="*/ 31131 w 218118"/>
              <a:gd name="connsiteY9" fmla="*/ 254371 h 267970"/>
              <a:gd name="connsiteX10" fmla="*/ 64306 w 218118"/>
              <a:gd name="connsiteY10" fmla="*/ 246750 h 267970"/>
              <a:gd name="connsiteX11" fmla="*/ 76321 w 218118"/>
              <a:gd name="connsiteY11" fmla="*/ 225948 h 267970"/>
              <a:gd name="connsiteX12" fmla="*/ 85555 w 218118"/>
              <a:gd name="connsiteY12" fmla="*/ 207119 h 267970"/>
              <a:gd name="connsiteX13" fmla="*/ 105550 w 218118"/>
              <a:gd name="connsiteY13" fmla="*/ 194746 h 267970"/>
              <a:gd name="connsiteX14" fmla="*/ 111558 w 218118"/>
              <a:gd name="connsiteY14" fmla="*/ 185152 h 267970"/>
              <a:gd name="connsiteX15" fmla="*/ 123572 w 218118"/>
              <a:gd name="connsiteY15" fmla="*/ 168385 h 267970"/>
              <a:gd name="connsiteX16" fmla="*/ 137559 w 218118"/>
              <a:gd name="connsiteY16" fmla="*/ 144804 h 267970"/>
              <a:gd name="connsiteX17" fmla="*/ 135139 w 218118"/>
              <a:gd name="connsiteY17" fmla="*/ 130010 h 267970"/>
              <a:gd name="connsiteX18" fmla="*/ 19475 w 218118"/>
              <a:gd name="connsiteY18" fmla="*/ 267821 h 267970"/>
              <a:gd name="connsiteX19" fmla="*/ 26289 w 218118"/>
              <a:gd name="connsiteY19" fmla="*/ 259841 h 267970"/>
              <a:gd name="connsiteX20" fmla="*/ 19475 w 218118"/>
              <a:gd name="connsiteY20" fmla="*/ 267821 h 267970"/>
              <a:gd name="connsiteX21" fmla="*/ 200144 w 218118"/>
              <a:gd name="connsiteY21" fmla="*/ 65543 h 267970"/>
              <a:gd name="connsiteX22" fmla="*/ 182570 w 218118"/>
              <a:gd name="connsiteY22" fmla="*/ 63929 h 267970"/>
              <a:gd name="connsiteX23" fmla="*/ 171810 w 218118"/>
              <a:gd name="connsiteY23" fmla="*/ 53170 h 267970"/>
              <a:gd name="connsiteX24" fmla="*/ 163830 w 218118"/>
              <a:gd name="connsiteY24" fmla="*/ 38824 h 267970"/>
              <a:gd name="connsiteX25" fmla="*/ 163472 w 218118"/>
              <a:gd name="connsiteY25" fmla="*/ 48776 h 267970"/>
              <a:gd name="connsiteX26" fmla="*/ 156299 w 218118"/>
              <a:gd name="connsiteY26" fmla="*/ 45189 h 267970"/>
              <a:gd name="connsiteX27" fmla="*/ 149485 w 218118"/>
              <a:gd name="connsiteY27" fmla="*/ 32816 h 267970"/>
              <a:gd name="connsiteX28" fmla="*/ 142670 w 218118"/>
              <a:gd name="connsiteY28" fmla="*/ 16408 h 267970"/>
              <a:gd name="connsiteX29" fmla="*/ 120255 w 218118"/>
              <a:gd name="connsiteY29" fmla="*/ 0 h 267970"/>
              <a:gd name="connsiteX30" fmla="*/ 125814 w 218118"/>
              <a:gd name="connsiteY30" fmla="*/ 19188 h 267970"/>
              <a:gd name="connsiteX31" fmla="*/ 138187 w 218118"/>
              <a:gd name="connsiteY31" fmla="*/ 32009 h 267970"/>
              <a:gd name="connsiteX32" fmla="*/ 148947 w 218118"/>
              <a:gd name="connsiteY32" fmla="*/ 46355 h 267970"/>
              <a:gd name="connsiteX33" fmla="*/ 146167 w 218118"/>
              <a:gd name="connsiteY33" fmla="*/ 73164 h 267970"/>
              <a:gd name="connsiteX34" fmla="*/ 131373 w 218118"/>
              <a:gd name="connsiteY34" fmla="*/ 89572 h 267970"/>
              <a:gd name="connsiteX35" fmla="*/ 155313 w 218118"/>
              <a:gd name="connsiteY35" fmla="*/ 111181 h 267970"/>
              <a:gd name="connsiteX36" fmla="*/ 150112 w 218118"/>
              <a:gd name="connsiteY36" fmla="*/ 139962 h 267970"/>
              <a:gd name="connsiteX37" fmla="*/ 166521 w 218118"/>
              <a:gd name="connsiteY37" fmla="*/ 142383 h 267970"/>
              <a:gd name="connsiteX38" fmla="*/ 186515 w 218118"/>
              <a:gd name="connsiteY38" fmla="*/ 114409 h 267970"/>
              <a:gd name="connsiteX39" fmla="*/ 192074 w 218118"/>
              <a:gd name="connsiteY39" fmla="*/ 95580 h 267970"/>
              <a:gd name="connsiteX40" fmla="*/ 204089 w 218118"/>
              <a:gd name="connsiteY40" fmla="*/ 91545 h 267970"/>
              <a:gd name="connsiteX41" fmla="*/ 211710 w 218118"/>
              <a:gd name="connsiteY41" fmla="*/ 80785 h 267970"/>
              <a:gd name="connsiteX42" fmla="*/ 217717 w 218118"/>
              <a:gd name="connsiteY42" fmla="*/ 64826 h 267970"/>
              <a:gd name="connsiteX43" fmla="*/ 200144 w 218118"/>
              <a:gd name="connsiteY43" fmla="*/ 65632 h 26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8118" h="267970">
                <a:moveTo>
                  <a:pt x="134959" y="129920"/>
                </a:moveTo>
                <a:cubicBezTo>
                  <a:pt x="129400" y="125885"/>
                  <a:pt x="126531" y="131534"/>
                  <a:pt x="120613" y="134314"/>
                </a:cubicBezTo>
                <a:cubicBezTo>
                  <a:pt x="114606" y="137093"/>
                  <a:pt x="110661" y="121133"/>
                  <a:pt x="103040" y="127141"/>
                </a:cubicBezTo>
                <a:cubicBezTo>
                  <a:pt x="95418" y="133148"/>
                  <a:pt x="102233" y="135569"/>
                  <a:pt x="93804" y="142742"/>
                </a:cubicBezTo>
                <a:cubicBezTo>
                  <a:pt x="85376" y="149915"/>
                  <a:pt x="88963" y="152336"/>
                  <a:pt x="79010" y="167937"/>
                </a:cubicBezTo>
                <a:cubicBezTo>
                  <a:pt x="69057" y="183538"/>
                  <a:pt x="34627" y="192325"/>
                  <a:pt x="29427" y="200753"/>
                </a:cubicBezTo>
                <a:cubicBezTo>
                  <a:pt x="24226" y="209182"/>
                  <a:pt x="7011" y="215906"/>
                  <a:pt x="6653" y="222362"/>
                </a:cubicBezTo>
                <a:cubicBezTo>
                  <a:pt x="6294" y="228728"/>
                  <a:pt x="-4196" y="233301"/>
                  <a:pt x="1901" y="241998"/>
                </a:cubicBezTo>
                <a:cubicBezTo>
                  <a:pt x="6653" y="248812"/>
                  <a:pt x="13108" y="243970"/>
                  <a:pt x="18309" y="249171"/>
                </a:cubicBezTo>
                <a:cubicBezTo>
                  <a:pt x="23509" y="254371"/>
                  <a:pt x="28709" y="249978"/>
                  <a:pt x="31131" y="254371"/>
                </a:cubicBezTo>
                <a:cubicBezTo>
                  <a:pt x="33552" y="258765"/>
                  <a:pt x="51125" y="258765"/>
                  <a:pt x="64306" y="246750"/>
                </a:cubicBezTo>
                <a:cubicBezTo>
                  <a:pt x="77486" y="234735"/>
                  <a:pt x="71120" y="229176"/>
                  <a:pt x="76321" y="225948"/>
                </a:cubicBezTo>
                <a:cubicBezTo>
                  <a:pt x="81521" y="222721"/>
                  <a:pt x="82328" y="213127"/>
                  <a:pt x="85555" y="207119"/>
                </a:cubicBezTo>
                <a:cubicBezTo>
                  <a:pt x="88783" y="201112"/>
                  <a:pt x="91114" y="194746"/>
                  <a:pt x="105550" y="194746"/>
                </a:cubicBezTo>
                <a:cubicBezTo>
                  <a:pt x="119986" y="194746"/>
                  <a:pt x="112364" y="191967"/>
                  <a:pt x="111558" y="185152"/>
                </a:cubicBezTo>
                <a:cubicBezTo>
                  <a:pt x="110751" y="178338"/>
                  <a:pt x="123572" y="177172"/>
                  <a:pt x="123572" y="168385"/>
                </a:cubicBezTo>
                <a:cubicBezTo>
                  <a:pt x="123572" y="159598"/>
                  <a:pt x="141146" y="151619"/>
                  <a:pt x="137559" y="144804"/>
                </a:cubicBezTo>
                <a:cubicBezTo>
                  <a:pt x="133973" y="137990"/>
                  <a:pt x="140787" y="134045"/>
                  <a:pt x="135139" y="130010"/>
                </a:cubicBezTo>
                <a:close/>
                <a:moveTo>
                  <a:pt x="19475" y="267821"/>
                </a:moveTo>
                <a:cubicBezTo>
                  <a:pt x="22254" y="268628"/>
                  <a:pt x="31490" y="266207"/>
                  <a:pt x="26289" y="259841"/>
                </a:cubicBezTo>
                <a:cubicBezTo>
                  <a:pt x="21088" y="253475"/>
                  <a:pt x="12840" y="265938"/>
                  <a:pt x="19475" y="267821"/>
                </a:cubicBezTo>
                <a:close/>
                <a:moveTo>
                  <a:pt x="200144" y="65543"/>
                </a:moveTo>
                <a:cubicBezTo>
                  <a:pt x="196557" y="71550"/>
                  <a:pt x="189384" y="63929"/>
                  <a:pt x="182570" y="63929"/>
                </a:cubicBezTo>
                <a:cubicBezTo>
                  <a:pt x="175756" y="63929"/>
                  <a:pt x="171810" y="59177"/>
                  <a:pt x="171810" y="53170"/>
                </a:cubicBezTo>
                <a:cubicBezTo>
                  <a:pt x="171810" y="47162"/>
                  <a:pt x="170197" y="38375"/>
                  <a:pt x="163830" y="38824"/>
                </a:cubicBezTo>
                <a:cubicBezTo>
                  <a:pt x="157465" y="39182"/>
                  <a:pt x="165803" y="45638"/>
                  <a:pt x="163472" y="48776"/>
                </a:cubicBezTo>
                <a:cubicBezTo>
                  <a:pt x="161051" y="52004"/>
                  <a:pt x="159437" y="45189"/>
                  <a:pt x="156299" y="45189"/>
                </a:cubicBezTo>
                <a:cubicBezTo>
                  <a:pt x="153161" y="45189"/>
                  <a:pt x="149485" y="40796"/>
                  <a:pt x="149485" y="32816"/>
                </a:cubicBezTo>
                <a:cubicBezTo>
                  <a:pt x="149485" y="24836"/>
                  <a:pt x="142670" y="25643"/>
                  <a:pt x="142670" y="16408"/>
                </a:cubicBezTo>
                <a:cubicBezTo>
                  <a:pt x="142670" y="7173"/>
                  <a:pt x="128235" y="0"/>
                  <a:pt x="120255" y="0"/>
                </a:cubicBezTo>
                <a:cubicBezTo>
                  <a:pt x="112275" y="0"/>
                  <a:pt x="121869" y="14346"/>
                  <a:pt x="125814" y="19188"/>
                </a:cubicBezTo>
                <a:cubicBezTo>
                  <a:pt x="129849" y="24029"/>
                  <a:pt x="138635" y="28423"/>
                  <a:pt x="138187" y="32009"/>
                </a:cubicBezTo>
                <a:cubicBezTo>
                  <a:pt x="137739" y="35596"/>
                  <a:pt x="144194" y="44831"/>
                  <a:pt x="148947" y="46355"/>
                </a:cubicBezTo>
                <a:cubicBezTo>
                  <a:pt x="153698" y="47969"/>
                  <a:pt x="146167" y="61957"/>
                  <a:pt x="146167" y="73164"/>
                </a:cubicBezTo>
                <a:cubicBezTo>
                  <a:pt x="146167" y="84372"/>
                  <a:pt x="137380" y="82399"/>
                  <a:pt x="131373" y="89572"/>
                </a:cubicBezTo>
                <a:cubicBezTo>
                  <a:pt x="125365" y="96745"/>
                  <a:pt x="146526" y="103918"/>
                  <a:pt x="155313" y="111181"/>
                </a:cubicBezTo>
                <a:cubicBezTo>
                  <a:pt x="164100" y="118354"/>
                  <a:pt x="147781" y="136107"/>
                  <a:pt x="150112" y="139962"/>
                </a:cubicBezTo>
                <a:cubicBezTo>
                  <a:pt x="151278" y="141935"/>
                  <a:pt x="157285" y="144804"/>
                  <a:pt x="166521" y="142383"/>
                </a:cubicBezTo>
                <a:cubicBezTo>
                  <a:pt x="175756" y="139962"/>
                  <a:pt x="180149" y="119968"/>
                  <a:pt x="186515" y="114409"/>
                </a:cubicBezTo>
                <a:cubicBezTo>
                  <a:pt x="192881" y="108850"/>
                  <a:pt x="188936" y="99973"/>
                  <a:pt x="192074" y="95580"/>
                </a:cubicBezTo>
                <a:cubicBezTo>
                  <a:pt x="195302" y="91186"/>
                  <a:pt x="199695" y="91545"/>
                  <a:pt x="204089" y="91545"/>
                </a:cubicBezTo>
                <a:cubicBezTo>
                  <a:pt x="208482" y="91545"/>
                  <a:pt x="206061" y="80785"/>
                  <a:pt x="211710" y="80785"/>
                </a:cubicBezTo>
                <a:cubicBezTo>
                  <a:pt x="217359" y="80785"/>
                  <a:pt x="214490" y="73164"/>
                  <a:pt x="217717" y="64826"/>
                </a:cubicBezTo>
                <a:cubicBezTo>
                  <a:pt x="220945" y="56397"/>
                  <a:pt x="203730" y="59625"/>
                  <a:pt x="200144" y="65632"/>
                </a:cubicBezTo>
                <a:close/>
              </a:path>
            </a:pathLst>
          </a:custGeom>
          <a:solidFill>
            <a:schemeClr val="accent2">
              <a:lumMod val="60000"/>
              <a:lumOff val="40000"/>
            </a:schemeClr>
          </a:solidFill>
          <a:ln w="2239" cap="flat">
            <a:solidFill>
              <a:schemeClr val="accent2">
                <a:lumMod val="60000"/>
                <a:lumOff val="40000"/>
              </a:schemeClr>
            </a:solidFill>
            <a:prstDash val="solid"/>
            <a:miter/>
          </a:ln>
        </p:spPr>
        <p:txBody>
          <a:bodyPr rtlCol="0" anchor="ctr"/>
          <a:lstStyle/>
          <a:p>
            <a:endParaRPr lang="es-PA"/>
          </a:p>
        </p:txBody>
      </p:sp>
      <p:sp>
        <p:nvSpPr>
          <p:cNvPr id="171" name="Freeform: Shape 170">
            <a:extLst>
              <a:ext uri="{FF2B5EF4-FFF2-40B4-BE49-F238E27FC236}">
                <a16:creationId xmlns:a16="http://schemas.microsoft.com/office/drawing/2014/main" id="{FD7830B1-CB6D-B7A8-EE3B-08CF9D9CA6D9}"/>
              </a:ext>
            </a:extLst>
          </p:cNvPr>
          <p:cNvSpPr/>
          <p:nvPr/>
        </p:nvSpPr>
        <p:spPr>
          <a:xfrm>
            <a:off x="8809585" y="3722582"/>
            <a:ext cx="48916" cy="40750"/>
          </a:xfrm>
          <a:custGeom>
            <a:avLst/>
            <a:gdLst>
              <a:gd name="connsiteX0" fmla="*/ 865 w 44440"/>
              <a:gd name="connsiteY0" fmla="*/ 32891 h 37021"/>
              <a:gd name="connsiteX1" fmla="*/ 21667 w 44440"/>
              <a:gd name="connsiteY1" fmla="*/ 27332 h 37021"/>
              <a:gd name="connsiteX2" fmla="*/ 865 w 44440"/>
              <a:gd name="connsiteY2" fmla="*/ 32891 h 37021"/>
              <a:gd name="connsiteX3" fmla="*/ 25612 w 44440"/>
              <a:gd name="connsiteY3" fmla="*/ 11731 h 37021"/>
              <a:gd name="connsiteX4" fmla="*/ 44441 w 44440"/>
              <a:gd name="connsiteY4" fmla="*/ 1778 h 37021"/>
              <a:gd name="connsiteX5" fmla="*/ 25612 w 44440"/>
              <a:gd name="connsiteY5" fmla="*/ 11731 h 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 h="37021">
                <a:moveTo>
                  <a:pt x="865" y="32891"/>
                </a:moveTo>
                <a:cubicBezTo>
                  <a:pt x="7680" y="39257"/>
                  <a:pt x="21218" y="38899"/>
                  <a:pt x="21667" y="27332"/>
                </a:cubicBezTo>
                <a:cubicBezTo>
                  <a:pt x="22115" y="15766"/>
                  <a:pt x="-5142" y="27242"/>
                  <a:pt x="865" y="32891"/>
                </a:cubicBezTo>
                <a:close/>
                <a:moveTo>
                  <a:pt x="25612" y="11731"/>
                </a:moveTo>
                <a:cubicBezTo>
                  <a:pt x="30005" y="13345"/>
                  <a:pt x="44441" y="8503"/>
                  <a:pt x="44441" y="1778"/>
                </a:cubicBezTo>
                <a:cubicBezTo>
                  <a:pt x="44441" y="-4946"/>
                  <a:pt x="18977" y="9400"/>
                  <a:pt x="25612" y="11731"/>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72" name="Freeform: Shape 171">
            <a:extLst>
              <a:ext uri="{FF2B5EF4-FFF2-40B4-BE49-F238E27FC236}">
                <a16:creationId xmlns:a16="http://schemas.microsoft.com/office/drawing/2014/main" id="{565764D8-0AF0-41EA-44ED-F61D674BD1B2}"/>
              </a:ext>
            </a:extLst>
          </p:cNvPr>
          <p:cNvSpPr/>
          <p:nvPr/>
        </p:nvSpPr>
        <p:spPr>
          <a:xfrm>
            <a:off x="6344489" y="2477233"/>
            <a:ext cx="280988" cy="175292"/>
          </a:xfrm>
          <a:custGeom>
            <a:avLst/>
            <a:gdLst>
              <a:gd name="connsiteX0" fmla="*/ 253664 w 255277"/>
              <a:gd name="connsiteY0" fmla="*/ 101433 h 159252"/>
              <a:gd name="connsiteX1" fmla="*/ 237705 w 255277"/>
              <a:gd name="connsiteY1" fmla="*/ 96143 h 159252"/>
              <a:gd name="connsiteX2" fmla="*/ 219055 w 255277"/>
              <a:gd name="connsiteY2" fmla="*/ 83860 h 159252"/>
              <a:gd name="connsiteX3" fmla="*/ 198253 w 255277"/>
              <a:gd name="connsiteY3" fmla="*/ 71576 h 159252"/>
              <a:gd name="connsiteX4" fmla="*/ 180141 w 255277"/>
              <a:gd name="connsiteY4" fmla="*/ 58216 h 159252"/>
              <a:gd name="connsiteX5" fmla="*/ 172162 w 255277"/>
              <a:gd name="connsiteY5" fmla="*/ 43243 h 159252"/>
              <a:gd name="connsiteX6" fmla="*/ 164719 w 255277"/>
              <a:gd name="connsiteY6" fmla="*/ 31497 h 159252"/>
              <a:gd name="connsiteX7" fmla="*/ 138090 w 255277"/>
              <a:gd name="connsiteY7" fmla="*/ 28269 h 159252"/>
              <a:gd name="connsiteX8" fmla="*/ 131724 w 255277"/>
              <a:gd name="connsiteY8" fmla="*/ 9081 h 159252"/>
              <a:gd name="connsiteX9" fmla="*/ 117916 w 255277"/>
              <a:gd name="connsiteY9" fmla="*/ 4240 h 159252"/>
              <a:gd name="connsiteX10" fmla="*/ 105094 w 255277"/>
              <a:gd name="connsiteY10" fmla="*/ 1012 h 159252"/>
              <a:gd name="connsiteX11" fmla="*/ 97652 w 255277"/>
              <a:gd name="connsiteY11" fmla="*/ 4688 h 159252"/>
              <a:gd name="connsiteX12" fmla="*/ 91286 w 255277"/>
              <a:gd name="connsiteY12" fmla="*/ 11592 h 159252"/>
              <a:gd name="connsiteX13" fmla="*/ 78465 w 255277"/>
              <a:gd name="connsiteY13" fmla="*/ 21186 h 159252"/>
              <a:gd name="connsiteX14" fmla="*/ 72098 w 255277"/>
              <a:gd name="connsiteY14" fmla="*/ 29704 h 159252"/>
              <a:gd name="connsiteX15" fmla="*/ 59367 w 255277"/>
              <a:gd name="connsiteY15" fmla="*/ 26655 h 159252"/>
              <a:gd name="connsiteX16" fmla="*/ 46724 w 255277"/>
              <a:gd name="connsiteY16" fmla="*/ 23607 h 159252"/>
              <a:gd name="connsiteX17" fmla="*/ 24667 w 255277"/>
              <a:gd name="connsiteY17" fmla="*/ 6481 h 159252"/>
              <a:gd name="connsiteX18" fmla="*/ 6017 w 255277"/>
              <a:gd name="connsiteY18" fmla="*/ 16344 h 159252"/>
              <a:gd name="connsiteX19" fmla="*/ 14446 w 255277"/>
              <a:gd name="connsiteY19" fmla="*/ 13116 h 159252"/>
              <a:gd name="connsiteX20" fmla="*/ 28254 w 255277"/>
              <a:gd name="connsiteY20" fmla="*/ 29614 h 159252"/>
              <a:gd name="connsiteX21" fmla="*/ 36772 w 255277"/>
              <a:gd name="connsiteY21" fmla="*/ 40284 h 159252"/>
              <a:gd name="connsiteX22" fmla="*/ 18660 w 255277"/>
              <a:gd name="connsiteY22" fmla="*/ 44050 h 159252"/>
              <a:gd name="connsiteX23" fmla="*/ 2162 w 255277"/>
              <a:gd name="connsiteY23" fmla="*/ 44050 h 159252"/>
              <a:gd name="connsiteX24" fmla="*/ 5928 w 255277"/>
              <a:gd name="connsiteY24" fmla="*/ 58934 h 159252"/>
              <a:gd name="connsiteX25" fmla="*/ 7004 w 255277"/>
              <a:gd name="connsiteY25" fmla="*/ 70141 h 159252"/>
              <a:gd name="connsiteX26" fmla="*/ 17135 w 255277"/>
              <a:gd name="connsiteY26" fmla="*/ 74445 h 159252"/>
              <a:gd name="connsiteX27" fmla="*/ 20901 w 255277"/>
              <a:gd name="connsiteY27" fmla="*/ 88791 h 159252"/>
              <a:gd name="connsiteX28" fmla="*/ 20901 w 255277"/>
              <a:gd name="connsiteY28" fmla="*/ 112910 h 159252"/>
              <a:gd name="connsiteX29" fmla="*/ 35785 w 255277"/>
              <a:gd name="connsiteY29" fmla="*/ 110131 h 159252"/>
              <a:gd name="connsiteX30" fmla="*/ 51745 w 255277"/>
              <a:gd name="connsiteY30" fmla="*/ 98923 h 159252"/>
              <a:gd name="connsiteX31" fmla="*/ 64567 w 255277"/>
              <a:gd name="connsiteY31" fmla="*/ 97309 h 159252"/>
              <a:gd name="connsiteX32" fmla="*/ 85368 w 255277"/>
              <a:gd name="connsiteY32" fmla="*/ 97847 h 159252"/>
              <a:gd name="connsiteX33" fmla="*/ 98728 w 255277"/>
              <a:gd name="connsiteY33" fmla="*/ 103675 h 159252"/>
              <a:gd name="connsiteX34" fmla="*/ 107246 w 255277"/>
              <a:gd name="connsiteY34" fmla="*/ 107979 h 159252"/>
              <a:gd name="connsiteX35" fmla="*/ 122668 w 255277"/>
              <a:gd name="connsiteY35" fmla="*/ 112821 h 159252"/>
              <a:gd name="connsiteX36" fmla="*/ 130648 w 255277"/>
              <a:gd name="connsiteY36" fmla="*/ 119186 h 159252"/>
              <a:gd name="connsiteX37" fmla="*/ 142932 w 255277"/>
              <a:gd name="connsiteY37" fmla="*/ 129318 h 159252"/>
              <a:gd name="connsiteX38" fmla="*/ 155753 w 255277"/>
              <a:gd name="connsiteY38" fmla="*/ 131470 h 159252"/>
              <a:gd name="connsiteX39" fmla="*/ 158981 w 255277"/>
              <a:gd name="connsiteY39" fmla="*/ 153527 h 159252"/>
              <a:gd name="connsiteX40" fmla="*/ 162836 w 255277"/>
              <a:gd name="connsiteY40" fmla="*/ 153168 h 159252"/>
              <a:gd name="connsiteX41" fmla="*/ 175658 w 255277"/>
              <a:gd name="connsiteY41" fmla="*/ 156755 h 159252"/>
              <a:gd name="connsiteX42" fmla="*/ 191349 w 255277"/>
              <a:gd name="connsiteY42" fmla="*/ 151017 h 159252"/>
              <a:gd name="connsiteX43" fmla="*/ 216993 w 255277"/>
              <a:gd name="connsiteY43" fmla="*/ 136043 h 159252"/>
              <a:gd name="connsiteX44" fmla="*/ 227662 w 255277"/>
              <a:gd name="connsiteY44" fmla="*/ 118200 h 159252"/>
              <a:gd name="connsiteX45" fmla="*/ 241918 w 255277"/>
              <a:gd name="connsiteY45" fmla="*/ 109682 h 159252"/>
              <a:gd name="connsiteX46" fmla="*/ 255278 w 255277"/>
              <a:gd name="connsiteY46" fmla="*/ 112910 h 159252"/>
              <a:gd name="connsiteX47" fmla="*/ 253933 w 255277"/>
              <a:gd name="connsiteY47" fmla="*/ 101075 h 15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5277" h="159252">
                <a:moveTo>
                  <a:pt x="253664" y="101433"/>
                </a:moveTo>
                <a:cubicBezTo>
                  <a:pt x="253664" y="101433"/>
                  <a:pt x="241918" y="95605"/>
                  <a:pt x="237705" y="96143"/>
                </a:cubicBezTo>
                <a:cubicBezTo>
                  <a:pt x="233400" y="96681"/>
                  <a:pt x="226497" y="86549"/>
                  <a:pt x="219055" y="83860"/>
                </a:cubicBezTo>
                <a:cubicBezTo>
                  <a:pt x="211613" y="81170"/>
                  <a:pt x="201481" y="76418"/>
                  <a:pt x="198253" y="71576"/>
                </a:cubicBezTo>
                <a:cubicBezTo>
                  <a:pt x="195025" y="66824"/>
                  <a:pt x="181755" y="61982"/>
                  <a:pt x="180141" y="58216"/>
                </a:cubicBezTo>
                <a:cubicBezTo>
                  <a:pt x="178527" y="54450"/>
                  <a:pt x="175927" y="48084"/>
                  <a:pt x="172162" y="43243"/>
                </a:cubicBezTo>
                <a:cubicBezTo>
                  <a:pt x="168395" y="38401"/>
                  <a:pt x="168395" y="32035"/>
                  <a:pt x="164719" y="31497"/>
                </a:cubicBezTo>
                <a:cubicBezTo>
                  <a:pt x="160954" y="30959"/>
                  <a:pt x="138090" y="31497"/>
                  <a:pt x="138090" y="28269"/>
                </a:cubicBezTo>
                <a:cubicBezTo>
                  <a:pt x="138090" y="25041"/>
                  <a:pt x="136476" y="10157"/>
                  <a:pt x="131724" y="9081"/>
                </a:cubicBezTo>
                <a:cubicBezTo>
                  <a:pt x="126882" y="8006"/>
                  <a:pt x="120516" y="6929"/>
                  <a:pt x="117916" y="4240"/>
                </a:cubicBezTo>
                <a:cubicBezTo>
                  <a:pt x="115226" y="1550"/>
                  <a:pt x="106708" y="-1678"/>
                  <a:pt x="105094" y="1012"/>
                </a:cubicBezTo>
                <a:cubicBezTo>
                  <a:pt x="103480" y="3702"/>
                  <a:pt x="99266" y="4688"/>
                  <a:pt x="97652" y="4688"/>
                </a:cubicBezTo>
                <a:cubicBezTo>
                  <a:pt x="96038" y="4688"/>
                  <a:pt x="96576" y="12130"/>
                  <a:pt x="91286" y="11592"/>
                </a:cubicBezTo>
                <a:cubicBezTo>
                  <a:pt x="85996" y="11054"/>
                  <a:pt x="78465" y="17420"/>
                  <a:pt x="78465" y="21186"/>
                </a:cubicBezTo>
                <a:cubicBezTo>
                  <a:pt x="78465" y="24952"/>
                  <a:pt x="79003" y="30242"/>
                  <a:pt x="72098" y="29704"/>
                </a:cubicBezTo>
                <a:cubicBezTo>
                  <a:pt x="68601" y="29435"/>
                  <a:pt x="63670" y="28807"/>
                  <a:pt x="59367" y="26655"/>
                </a:cubicBezTo>
                <a:cubicBezTo>
                  <a:pt x="58380" y="27462"/>
                  <a:pt x="52552" y="31407"/>
                  <a:pt x="46724" y="23607"/>
                </a:cubicBezTo>
                <a:cubicBezTo>
                  <a:pt x="40358" y="15089"/>
                  <a:pt x="30316" y="6481"/>
                  <a:pt x="24667" y="6481"/>
                </a:cubicBezTo>
                <a:cubicBezTo>
                  <a:pt x="19557" y="6481"/>
                  <a:pt x="1893" y="6481"/>
                  <a:pt x="6017" y="16344"/>
                </a:cubicBezTo>
                <a:cubicBezTo>
                  <a:pt x="7273" y="14192"/>
                  <a:pt x="9693" y="12668"/>
                  <a:pt x="14446" y="13116"/>
                </a:cubicBezTo>
                <a:cubicBezTo>
                  <a:pt x="27267" y="14192"/>
                  <a:pt x="21350" y="29076"/>
                  <a:pt x="28254" y="29614"/>
                </a:cubicBezTo>
                <a:cubicBezTo>
                  <a:pt x="35158" y="30152"/>
                  <a:pt x="43138" y="40822"/>
                  <a:pt x="36772" y="40284"/>
                </a:cubicBezTo>
                <a:cubicBezTo>
                  <a:pt x="30405" y="39746"/>
                  <a:pt x="25026" y="46112"/>
                  <a:pt x="18660" y="44050"/>
                </a:cubicBezTo>
                <a:cubicBezTo>
                  <a:pt x="12294" y="41898"/>
                  <a:pt x="4224" y="36608"/>
                  <a:pt x="2162" y="44050"/>
                </a:cubicBezTo>
                <a:cubicBezTo>
                  <a:pt x="10" y="51492"/>
                  <a:pt x="-2679" y="59471"/>
                  <a:pt x="5928" y="58934"/>
                </a:cubicBezTo>
                <a:cubicBezTo>
                  <a:pt x="14446" y="58396"/>
                  <a:pt x="12832" y="64313"/>
                  <a:pt x="7004" y="70141"/>
                </a:cubicBezTo>
                <a:cubicBezTo>
                  <a:pt x="1176" y="76059"/>
                  <a:pt x="16060" y="69065"/>
                  <a:pt x="17135" y="74445"/>
                </a:cubicBezTo>
                <a:cubicBezTo>
                  <a:pt x="18211" y="79735"/>
                  <a:pt x="22964" y="80273"/>
                  <a:pt x="20901" y="88791"/>
                </a:cubicBezTo>
                <a:cubicBezTo>
                  <a:pt x="19557" y="94171"/>
                  <a:pt x="20543" y="104930"/>
                  <a:pt x="20901" y="112910"/>
                </a:cubicBezTo>
                <a:cubicBezTo>
                  <a:pt x="26550" y="112910"/>
                  <a:pt x="34172" y="112372"/>
                  <a:pt x="35785" y="110131"/>
                </a:cubicBezTo>
                <a:cubicBezTo>
                  <a:pt x="38475" y="106365"/>
                  <a:pt x="46993" y="98923"/>
                  <a:pt x="51745" y="98923"/>
                </a:cubicBezTo>
                <a:cubicBezTo>
                  <a:pt x="56497" y="98923"/>
                  <a:pt x="61877" y="101075"/>
                  <a:pt x="64567" y="97309"/>
                </a:cubicBezTo>
                <a:cubicBezTo>
                  <a:pt x="67257" y="93543"/>
                  <a:pt x="82678" y="94619"/>
                  <a:pt x="85368" y="97847"/>
                </a:cubicBezTo>
                <a:cubicBezTo>
                  <a:pt x="88059" y="101075"/>
                  <a:pt x="96576" y="103675"/>
                  <a:pt x="98728" y="103675"/>
                </a:cubicBezTo>
                <a:cubicBezTo>
                  <a:pt x="100880" y="103675"/>
                  <a:pt x="101956" y="108427"/>
                  <a:pt x="107246" y="107979"/>
                </a:cubicBezTo>
                <a:cubicBezTo>
                  <a:pt x="112536" y="107441"/>
                  <a:pt x="122668" y="109593"/>
                  <a:pt x="122668" y="112821"/>
                </a:cubicBezTo>
                <a:cubicBezTo>
                  <a:pt x="122668" y="116048"/>
                  <a:pt x="126434" y="119186"/>
                  <a:pt x="130648" y="119186"/>
                </a:cubicBezTo>
                <a:cubicBezTo>
                  <a:pt x="134862" y="119186"/>
                  <a:pt x="138628" y="129856"/>
                  <a:pt x="142932" y="129318"/>
                </a:cubicBezTo>
                <a:cubicBezTo>
                  <a:pt x="147235" y="128780"/>
                  <a:pt x="155753" y="128780"/>
                  <a:pt x="155753" y="131470"/>
                </a:cubicBezTo>
                <a:cubicBezTo>
                  <a:pt x="155753" y="133712"/>
                  <a:pt x="156560" y="146354"/>
                  <a:pt x="158981" y="153527"/>
                </a:cubicBezTo>
                <a:cubicBezTo>
                  <a:pt x="160415" y="152720"/>
                  <a:pt x="161940" y="152630"/>
                  <a:pt x="162836" y="153168"/>
                </a:cubicBezTo>
                <a:cubicBezTo>
                  <a:pt x="164988" y="154603"/>
                  <a:pt x="174224" y="151734"/>
                  <a:pt x="175658" y="156755"/>
                </a:cubicBezTo>
                <a:cubicBezTo>
                  <a:pt x="177093" y="161776"/>
                  <a:pt x="192066" y="158907"/>
                  <a:pt x="191349" y="151017"/>
                </a:cubicBezTo>
                <a:cubicBezTo>
                  <a:pt x="190632" y="143216"/>
                  <a:pt x="214840" y="143216"/>
                  <a:pt x="216993" y="136043"/>
                </a:cubicBezTo>
                <a:cubicBezTo>
                  <a:pt x="219144" y="128960"/>
                  <a:pt x="222014" y="116138"/>
                  <a:pt x="227662" y="118200"/>
                </a:cubicBezTo>
                <a:cubicBezTo>
                  <a:pt x="233311" y="120352"/>
                  <a:pt x="236897" y="108965"/>
                  <a:pt x="241918" y="109682"/>
                </a:cubicBezTo>
                <a:cubicBezTo>
                  <a:pt x="246491" y="110310"/>
                  <a:pt x="249898" y="113896"/>
                  <a:pt x="255278" y="112910"/>
                </a:cubicBezTo>
                <a:lnTo>
                  <a:pt x="253933" y="101075"/>
                </a:lnTo>
                <a:close/>
              </a:path>
            </a:pathLst>
          </a:custGeom>
          <a:solidFill>
            <a:schemeClr val="bg1">
              <a:lumMod val="85000"/>
            </a:schemeClr>
          </a:solidFill>
          <a:ln w="2239" cap="flat">
            <a:noFill/>
            <a:prstDash val="solid"/>
            <a:miter/>
          </a:ln>
        </p:spPr>
        <p:txBody>
          <a:bodyPr rtlCol="0" anchor="ctr"/>
          <a:lstStyle/>
          <a:p>
            <a:endParaRPr lang="es-PA"/>
          </a:p>
        </p:txBody>
      </p:sp>
      <p:sp>
        <p:nvSpPr>
          <p:cNvPr id="173" name="Freeform: Shape 172">
            <a:extLst>
              <a:ext uri="{FF2B5EF4-FFF2-40B4-BE49-F238E27FC236}">
                <a16:creationId xmlns:a16="http://schemas.microsoft.com/office/drawing/2014/main" id="{582C883B-8E83-DF2D-7132-FE4BD00B32C8}"/>
              </a:ext>
            </a:extLst>
          </p:cNvPr>
          <p:cNvSpPr/>
          <p:nvPr/>
        </p:nvSpPr>
        <p:spPr>
          <a:xfrm>
            <a:off x="6171254" y="2542449"/>
            <a:ext cx="386219" cy="330174"/>
          </a:xfrm>
          <a:custGeom>
            <a:avLst/>
            <a:gdLst>
              <a:gd name="connsiteX0" fmla="*/ 344250 w 350879"/>
              <a:gd name="connsiteY0" fmla="*/ 258629 h 299962"/>
              <a:gd name="connsiteX1" fmla="*/ 335732 w 350879"/>
              <a:gd name="connsiteY1" fmla="*/ 238724 h 299962"/>
              <a:gd name="connsiteX2" fmla="*/ 317262 w 350879"/>
              <a:gd name="connsiteY2" fmla="*/ 223033 h 299962"/>
              <a:gd name="connsiteX3" fmla="*/ 305158 w 350879"/>
              <a:gd name="connsiteY3" fmla="*/ 207342 h 299962"/>
              <a:gd name="connsiteX4" fmla="*/ 323628 w 350879"/>
              <a:gd name="connsiteY4" fmla="*/ 181698 h 299962"/>
              <a:gd name="connsiteX5" fmla="*/ 305875 w 350879"/>
              <a:gd name="connsiteY5" fmla="*/ 172463 h 299962"/>
              <a:gd name="connsiteX6" fmla="*/ 303006 w 350879"/>
              <a:gd name="connsiteY6" fmla="*/ 151841 h 299962"/>
              <a:gd name="connsiteX7" fmla="*/ 303006 w 350879"/>
              <a:gd name="connsiteY7" fmla="*/ 132653 h 299962"/>
              <a:gd name="connsiteX8" fmla="*/ 305158 w 350879"/>
              <a:gd name="connsiteY8" fmla="*/ 116962 h 299962"/>
              <a:gd name="connsiteX9" fmla="*/ 312241 w 350879"/>
              <a:gd name="connsiteY9" fmla="*/ 102706 h 299962"/>
              <a:gd name="connsiteX10" fmla="*/ 316276 w 350879"/>
              <a:gd name="connsiteY10" fmla="*/ 94547 h 299962"/>
              <a:gd name="connsiteX11" fmla="*/ 313048 w 350879"/>
              <a:gd name="connsiteY11" fmla="*/ 72490 h 299962"/>
              <a:gd name="connsiteX12" fmla="*/ 300226 w 350879"/>
              <a:gd name="connsiteY12" fmla="*/ 70338 h 299962"/>
              <a:gd name="connsiteX13" fmla="*/ 287943 w 350879"/>
              <a:gd name="connsiteY13" fmla="*/ 60206 h 299962"/>
              <a:gd name="connsiteX14" fmla="*/ 279963 w 350879"/>
              <a:gd name="connsiteY14" fmla="*/ 53840 h 299962"/>
              <a:gd name="connsiteX15" fmla="*/ 264541 w 350879"/>
              <a:gd name="connsiteY15" fmla="*/ 48999 h 299962"/>
              <a:gd name="connsiteX16" fmla="*/ 256023 w 350879"/>
              <a:gd name="connsiteY16" fmla="*/ 44695 h 299962"/>
              <a:gd name="connsiteX17" fmla="*/ 242663 w 350879"/>
              <a:gd name="connsiteY17" fmla="*/ 38867 h 299962"/>
              <a:gd name="connsiteX18" fmla="*/ 221862 w 350879"/>
              <a:gd name="connsiteY18" fmla="*/ 38329 h 299962"/>
              <a:gd name="connsiteX19" fmla="*/ 209040 w 350879"/>
              <a:gd name="connsiteY19" fmla="*/ 39943 h 299962"/>
              <a:gd name="connsiteX20" fmla="*/ 193080 w 350879"/>
              <a:gd name="connsiteY20" fmla="*/ 51150 h 299962"/>
              <a:gd name="connsiteX21" fmla="*/ 178196 w 350879"/>
              <a:gd name="connsiteY21" fmla="*/ 53930 h 299962"/>
              <a:gd name="connsiteX22" fmla="*/ 177658 w 350879"/>
              <a:gd name="connsiteY22" fmla="*/ 63345 h 299962"/>
              <a:gd name="connsiteX23" fmla="*/ 138745 w 350879"/>
              <a:gd name="connsiteY23" fmla="*/ 71862 h 299962"/>
              <a:gd name="connsiteX24" fmla="*/ 105749 w 350879"/>
              <a:gd name="connsiteY24" fmla="*/ 52137 h 299962"/>
              <a:gd name="connsiteX25" fmla="*/ 83961 w 350879"/>
              <a:gd name="connsiteY25" fmla="*/ 30797 h 299962"/>
              <a:gd name="connsiteX26" fmla="*/ 71050 w 350879"/>
              <a:gd name="connsiteY26" fmla="*/ 21472 h 299962"/>
              <a:gd name="connsiteX27" fmla="*/ 67463 w 350879"/>
              <a:gd name="connsiteY27" fmla="*/ 5064 h 299962"/>
              <a:gd name="connsiteX28" fmla="*/ 31150 w 350879"/>
              <a:gd name="connsiteY28" fmla="*/ 20755 h 299962"/>
              <a:gd name="connsiteX29" fmla="*/ 19046 w 350879"/>
              <a:gd name="connsiteY29" fmla="*/ 13672 h 299962"/>
              <a:gd name="connsiteX30" fmla="*/ 8376 w 350879"/>
              <a:gd name="connsiteY30" fmla="*/ 133 h 299962"/>
              <a:gd name="connsiteX31" fmla="*/ 2010 w 350879"/>
              <a:gd name="connsiteY31" fmla="*/ 9368 h 299962"/>
              <a:gd name="connsiteX32" fmla="*/ 2727 w 350879"/>
              <a:gd name="connsiteY32" fmla="*/ 24341 h 299962"/>
              <a:gd name="connsiteX33" fmla="*/ 2727 w 350879"/>
              <a:gd name="connsiteY33" fmla="*/ 43529 h 299962"/>
              <a:gd name="connsiteX34" fmla="*/ 11245 w 350879"/>
              <a:gd name="connsiteY34" fmla="*/ 57785 h 299962"/>
              <a:gd name="connsiteX35" fmla="*/ 17611 w 350879"/>
              <a:gd name="connsiteY35" fmla="*/ 72042 h 299962"/>
              <a:gd name="connsiteX36" fmla="*/ 27564 w 350879"/>
              <a:gd name="connsiteY36" fmla="*/ 82712 h 299962"/>
              <a:gd name="connsiteX37" fmla="*/ 34647 w 350879"/>
              <a:gd name="connsiteY37" fmla="*/ 89077 h 299962"/>
              <a:gd name="connsiteX38" fmla="*/ 32495 w 350879"/>
              <a:gd name="connsiteY38" fmla="*/ 99747 h 299962"/>
              <a:gd name="connsiteX39" fmla="*/ 25412 w 350879"/>
              <a:gd name="connsiteY39" fmla="*/ 114004 h 299962"/>
              <a:gd name="connsiteX40" fmla="*/ 27564 w 350879"/>
              <a:gd name="connsiteY40" fmla="*/ 130412 h 299962"/>
              <a:gd name="connsiteX41" fmla="*/ 36082 w 350879"/>
              <a:gd name="connsiteY41" fmla="*/ 140364 h 299962"/>
              <a:gd name="connsiteX42" fmla="*/ 55987 w 350879"/>
              <a:gd name="connsiteY42" fmla="*/ 153903 h 299962"/>
              <a:gd name="connsiteX43" fmla="*/ 64504 w 350879"/>
              <a:gd name="connsiteY43" fmla="*/ 164573 h 299962"/>
              <a:gd name="connsiteX44" fmla="*/ 63070 w 350879"/>
              <a:gd name="connsiteY44" fmla="*/ 176677 h 299962"/>
              <a:gd name="connsiteX45" fmla="*/ 69436 w 350879"/>
              <a:gd name="connsiteY45" fmla="*/ 188782 h 299962"/>
              <a:gd name="connsiteX46" fmla="*/ 79568 w 350879"/>
              <a:gd name="connsiteY46" fmla="*/ 202948 h 299962"/>
              <a:gd name="connsiteX47" fmla="*/ 83961 w 350879"/>
              <a:gd name="connsiteY47" fmla="*/ 202141 h 299962"/>
              <a:gd name="connsiteX48" fmla="*/ 92210 w 350879"/>
              <a:gd name="connsiteY48" fmla="*/ 199989 h 299962"/>
              <a:gd name="connsiteX49" fmla="*/ 104763 w 350879"/>
              <a:gd name="connsiteY49" fmla="*/ 199452 h 299962"/>
              <a:gd name="connsiteX50" fmla="*/ 123144 w 350879"/>
              <a:gd name="connsiteY50" fmla="*/ 227695 h 299962"/>
              <a:gd name="connsiteX51" fmla="*/ 133544 w 350879"/>
              <a:gd name="connsiteY51" fmla="*/ 244193 h 299962"/>
              <a:gd name="connsiteX52" fmla="*/ 155422 w 350879"/>
              <a:gd name="connsiteY52" fmla="*/ 255132 h 299962"/>
              <a:gd name="connsiteX53" fmla="*/ 196487 w 350879"/>
              <a:gd name="connsiteY53" fmla="*/ 270823 h 299962"/>
              <a:gd name="connsiteX54" fmla="*/ 225538 w 350879"/>
              <a:gd name="connsiteY54" fmla="*/ 262843 h 299962"/>
              <a:gd name="connsiteX55" fmla="*/ 239345 w 350879"/>
              <a:gd name="connsiteY55" fmla="*/ 286603 h 299962"/>
              <a:gd name="connsiteX56" fmla="*/ 302288 w 350879"/>
              <a:gd name="connsiteY56" fmla="*/ 298349 h 299962"/>
              <a:gd name="connsiteX57" fmla="*/ 321118 w 350879"/>
              <a:gd name="connsiteY57" fmla="*/ 299963 h 299962"/>
              <a:gd name="connsiteX58" fmla="*/ 320669 w 350879"/>
              <a:gd name="connsiteY58" fmla="*/ 295480 h 299962"/>
              <a:gd name="connsiteX59" fmla="*/ 332056 w 350879"/>
              <a:gd name="connsiteY59" fmla="*/ 277009 h 299962"/>
              <a:gd name="connsiteX60" fmla="*/ 348465 w 350879"/>
              <a:gd name="connsiteY60" fmla="*/ 271988 h 299962"/>
              <a:gd name="connsiteX61" fmla="*/ 344160 w 350879"/>
              <a:gd name="connsiteY61" fmla="*/ 258449 h 29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0879" h="299962">
                <a:moveTo>
                  <a:pt x="344250" y="258629"/>
                </a:moveTo>
                <a:cubicBezTo>
                  <a:pt x="339947" y="257194"/>
                  <a:pt x="344250" y="242220"/>
                  <a:pt x="335732" y="238724"/>
                </a:cubicBezTo>
                <a:cubicBezTo>
                  <a:pt x="327215" y="235137"/>
                  <a:pt x="319593" y="229399"/>
                  <a:pt x="317262" y="223033"/>
                </a:cubicBezTo>
                <a:cubicBezTo>
                  <a:pt x="315110" y="217294"/>
                  <a:pt x="304440" y="211646"/>
                  <a:pt x="305158" y="207342"/>
                </a:cubicBezTo>
                <a:cubicBezTo>
                  <a:pt x="305875" y="203038"/>
                  <a:pt x="326497" y="189499"/>
                  <a:pt x="323628" y="181698"/>
                </a:cubicBezTo>
                <a:cubicBezTo>
                  <a:pt x="320759" y="173898"/>
                  <a:pt x="307220" y="175332"/>
                  <a:pt x="305875" y="172463"/>
                </a:cubicBezTo>
                <a:cubicBezTo>
                  <a:pt x="304440" y="169594"/>
                  <a:pt x="306592" y="159642"/>
                  <a:pt x="303006" y="151841"/>
                </a:cubicBezTo>
                <a:cubicBezTo>
                  <a:pt x="299419" y="144040"/>
                  <a:pt x="305875" y="136867"/>
                  <a:pt x="303006" y="132653"/>
                </a:cubicBezTo>
                <a:cubicBezTo>
                  <a:pt x="300137" y="128350"/>
                  <a:pt x="304440" y="119832"/>
                  <a:pt x="305158" y="116962"/>
                </a:cubicBezTo>
                <a:cubicBezTo>
                  <a:pt x="305875" y="114093"/>
                  <a:pt x="312958" y="109879"/>
                  <a:pt x="312241" y="102706"/>
                </a:cubicBezTo>
                <a:cubicBezTo>
                  <a:pt x="311792" y="98402"/>
                  <a:pt x="313944" y="95713"/>
                  <a:pt x="316276" y="94547"/>
                </a:cubicBezTo>
                <a:cubicBezTo>
                  <a:pt x="313855" y="87374"/>
                  <a:pt x="313048" y="74732"/>
                  <a:pt x="313048" y="72490"/>
                </a:cubicBezTo>
                <a:cubicBezTo>
                  <a:pt x="313048" y="69800"/>
                  <a:pt x="304530" y="69800"/>
                  <a:pt x="300226" y="70338"/>
                </a:cubicBezTo>
                <a:cubicBezTo>
                  <a:pt x="295923" y="70876"/>
                  <a:pt x="292246" y="60206"/>
                  <a:pt x="287943" y="60206"/>
                </a:cubicBezTo>
                <a:cubicBezTo>
                  <a:pt x="283638" y="60206"/>
                  <a:pt x="279963" y="56978"/>
                  <a:pt x="279963" y="53840"/>
                </a:cubicBezTo>
                <a:cubicBezTo>
                  <a:pt x="279963" y="50702"/>
                  <a:pt x="269831" y="48550"/>
                  <a:pt x="264541" y="48999"/>
                </a:cubicBezTo>
                <a:cubicBezTo>
                  <a:pt x="259251" y="49536"/>
                  <a:pt x="258175" y="44695"/>
                  <a:pt x="256023" y="44695"/>
                </a:cubicBezTo>
                <a:cubicBezTo>
                  <a:pt x="253871" y="44695"/>
                  <a:pt x="245353" y="42005"/>
                  <a:pt x="242663" y="38867"/>
                </a:cubicBezTo>
                <a:cubicBezTo>
                  <a:pt x="239973" y="35639"/>
                  <a:pt x="224551" y="34563"/>
                  <a:pt x="221862" y="38329"/>
                </a:cubicBezTo>
                <a:cubicBezTo>
                  <a:pt x="219171" y="42095"/>
                  <a:pt x="213882" y="39943"/>
                  <a:pt x="209040" y="39943"/>
                </a:cubicBezTo>
                <a:cubicBezTo>
                  <a:pt x="204198" y="39943"/>
                  <a:pt x="195680" y="47385"/>
                  <a:pt x="193080" y="51150"/>
                </a:cubicBezTo>
                <a:cubicBezTo>
                  <a:pt x="191466" y="53482"/>
                  <a:pt x="183845" y="53930"/>
                  <a:pt x="178196" y="53930"/>
                </a:cubicBezTo>
                <a:cubicBezTo>
                  <a:pt x="178375" y="58503"/>
                  <a:pt x="178375" y="62179"/>
                  <a:pt x="177658" y="63345"/>
                </a:cubicBezTo>
                <a:cubicBezTo>
                  <a:pt x="174879" y="67559"/>
                  <a:pt x="154166" y="71324"/>
                  <a:pt x="138745" y="71862"/>
                </a:cubicBezTo>
                <a:cubicBezTo>
                  <a:pt x="123323" y="72400"/>
                  <a:pt x="122247" y="52137"/>
                  <a:pt x="105749" y="52137"/>
                </a:cubicBezTo>
                <a:cubicBezTo>
                  <a:pt x="93734" y="52137"/>
                  <a:pt x="84589" y="41108"/>
                  <a:pt x="83961" y="30797"/>
                </a:cubicBezTo>
                <a:cubicBezTo>
                  <a:pt x="76878" y="28107"/>
                  <a:pt x="70064" y="23445"/>
                  <a:pt x="71050" y="21472"/>
                </a:cubicBezTo>
                <a:cubicBezTo>
                  <a:pt x="72484" y="18603"/>
                  <a:pt x="75981" y="850"/>
                  <a:pt x="67463" y="5064"/>
                </a:cubicBezTo>
                <a:cubicBezTo>
                  <a:pt x="58945" y="9368"/>
                  <a:pt x="46841" y="22817"/>
                  <a:pt x="31150" y="20755"/>
                </a:cubicBezTo>
                <a:cubicBezTo>
                  <a:pt x="15459" y="18603"/>
                  <a:pt x="26847" y="17168"/>
                  <a:pt x="19046" y="13672"/>
                </a:cubicBezTo>
                <a:cubicBezTo>
                  <a:pt x="11245" y="10085"/>
                  <a:pt x="16177" y="1567"/>
                  <a:pt x="8376" y="133"/>
                </a:cubicBezTo>
                <a:cubicBezTo>
                  <a:pt x="575" y="-1302"/>
                  <a:pt x="6224" y="9368"/>
                  <a:pt x="2010" y="9368"/>
                </a:cubicBezTo>
                <a:cubicBezTo>
                  <a:pt x="-2204" y="9368"/>
                  <a:pt x="1293" y="21472"/>
                  <a:pt x="2727" y="24341"/>
                </a:cubicBezTo>
                <a:cubicBezTo>
                  <a:pt x="4162" y="27211"/>
                  <a:pt x="-142" y="42812"/>
                  <a:pt x="2727" y="43529"/>
                </a:cubicBezTo>
                <a:cubicBezTo>
                  <a:pt x="5597" y="44246"/>
                  <a:pt x="11962" y="55634"/>
                  <a:pt x="11245" y="57785"/>
                </a:cubicBezTo>
                <a:cubicBezTo>
                  <a:pt x="10528" y="59937"/>
                  <a:pt x="17611" y="67021"/>
                  <a:pt x="17611" y="72042"/>
                </a:cubicBezTo>
                <a:cubicBezTo>
                  <a:pt x="17611" y="77063"/>
                  <a:pt x="23977" y="82712"/>
                  <a:pt x="27564" y="82712"/>
                </a:cubicBezTo>
                <a:cubicBezTo>
                  <a:pt x="31150" y="82712"/>
                  <a:pt x="36082" y="84863"/>
                  <a:pt x="34647" y="89077"/>
                </a:cubicBezTo>
                <a:cubicBezTo>
                  <a:pt x="33212" y="93381"/>
                  <a:pt x="36799" y="99747"/>
                  <a:pt x="32495" y="99747"/>
                </a:cubicBezTo>
                <a:cubicBezTo>
                  <a:pt x="28191" y="99747"/>
                  <a:pt x="28909" y="111852"/>
                  <a:pt x="25412" y="114004"/>
                </a:cubicBezTo>
                <a:cubicBezTo>
                  <a:pt x="21825" y="116155"/>
                  <a:pt x="24695" y="128977"/>
                  <a:pt x="27564" y="130412"/>
                </a:cubicBezTo>
                <a:cubicBezTo>
                  <a:pt x="30433" y="131846"/>
                  <a:pt x="36799" y="135433"/>
                  <a:pt x="36082" y="140364"/>
                </a:cubicBezTo>
                <a:cubicBezTo>
                  <a:pt x="35364" y="145385"/>
                  <a:pt x="51055" y="153186"/>
                  <a:pt x="55987" y="153903"/>
                </a:cubicBezTo>
                <a:cubicBezTo>
                  <a:pt x="60918" y="154620"/>
                  <a:pt x="61636" y="161704"/>
                  <a:pt x="64504" y="164573"/>
                </a:cubicBezTo>
                <a:cubicBezTo>
                  <a:pt x="67374" y="167442"/>
                  <a:pt x="62353" y="173091"/>
                  <a:pt x="63070" y="176677"/>
                </a:cubicBezTo>
                <a:cubicBezTo>
                  <a:pt x="63787" y="180264"/>
                  <a:pt x="70153" y="183043"/>
                  <a:pt x="69436" y="188782"/>
                </a:cubicBezTo>
                <a:cubicBezTo>
                  <a:pt x="68987" y="192189"/>
                  <a:pt x="74816" y="198017"/>
                  <a:pt x="79568" y="202948"/>
                </a:cubicBezTo>
                <a:cubicBezTo>
                  <a:pt x="81182" y="202500"/>
                  <a:pt x="82706" y="202141"/>
                  <a:pt x="83961" y="202141"/>
                </a:cubicBezTo>
                <a:cubicBezTo>
                  <a:pt x="88803" y="202141"/>
                  <a:pt x="88534" y="196851"/>
                  <a:pt x="92210" y="199989"/>
                </a:cubicBezTo>
                <a:cubicBezTo>
                  <a:pt x="95976" y="203217"/>
                  <a:pt x="100997" y="199720"/>
                  <a:pt x="104763" y="199452"/>
                </a:cubicBezTo>
                <a:cubicBezTo>
                  <a:pt x="108529" y="199183"/>
                  <a:pt x="118571" y="218370"/>
                  <a:pt x="123144" y="227695"/>
                </a:cubicBezTo>
                <a:cubicBezTo>
                  <a:pt x="127717" y="237020"/>
                  <a:pt x="127447" y="240248"/>
                  <a:pt x="133544" y="244193"/>
                </a:cubicBezTo>
                <a:cubicBezTo>
                  <a:pt x="139641" y="248228"/>
                  <a:pt x="146635" y="246076"/>
                  <a:pt x="155422" y="255132"/>
                </a:cubicBezTo>
                <a:cubicBezTo>
                  <a:pt x="164209" y="264188"/>
                  <a:pt x="186893" y="270374"/>
                  <a:pt x="196487" y="270823"/>
                </a:cubicBezTo>
                <a:cubicBezTo>
                  <a:pt x="206081" y="271361"/>
                  <a:pt x="213254" y="260422"/>
                  <a:pt x="225538" y="262843"/>
                </a:cubicBezTo>
                <a:cubicBezTo>
                  <a:pt x="237821" y="265263"/>
                  <a:pt x="234862" y="280954"/>
                  <a:pt x="239345" y="286603"/>
                </a:cubicBezTo>
                <a:cubicBezTo>
                  <a:pt x="243918" y="292162"/>
                  <a:pt x="293681" y="295928"/>
                  <a:pt x="302288" y="298349"/>
                </a:cubicBezTo>
                <a:cubicBezTo>
                  <a:pt x="305427" y="299245"/>
                  <a:pt x="312868" y="299783"/>
                  <a:pt x="321118" y="299963"/>
                </a:cubicBezTo>
                <a:cubicBezTo>
                  <a:pt x="320938" y="298170"/>
                  <a:pt x="320759" y="296556"/>
                  <a:pt x="320669" y="295480"/>
                </a:cubicBezTo>
                <a:cubicBezTo>
                  <a:pt x="319952" y="286962"/>
                  <a:pt x="326407" y="279789"/>
                  <a:pt x="332056" y="277009"/>
                </a:cubicBezTo>
                <a:cubicBezTo>
                  <a:pt x="337705" y="274140"/>
                  <a:pt x="342726" y="272705"/>
                  <a:pt x="348465" y="271988"/>
                </a:cubicBezTo>
                <a:cubicBezTo>
                  <a:pt x="354203" y="271271"/>
                  <a:pt x="348465" y="259884"/>
                  <a:pt x="344160" y="25844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74" name="Freeform: Shape 173">
            <a:extLst>
              <a:ext uri="{FF2B5EF4-FFF2-40B4-BE49-F238E27FC236}">
                <a16:creationId xmlns:a16="http://schemas.microsoft.com/office/drawing/2014/main" id="{1266C950-5116-E14E-DD18-2F0B64BDB61A}"/>
              </a:ext>
            </a:extLst>
          </p:cNvPr>
          <p:cNvSpPr/>
          <p:nvPr/>
        </p:nvSpPr>
        <p:spPr>
          <a:xfrm>
            <a:off x="6219868" y="2149921"/>
            <a:ext cx="806895" cy="375585"/>
          </a:xfrm>
          <a:custGeom>
            <a:avLst/>
            <a:gdLst>
              <a:gd name="connsiteX0" fmla="*/ 729834 w 733062"/>
              <a:gd name="connsiteY0" fmla="*/ 139672 h 341218"/>
              <a:gd name="connsiteX1" fmla="*/ 723469 w 733062"/>
              <a:gd name="connsiteY1" fmla="*/ 139134 h 341218"/>
              <a:gd name="connsiteX2" fmla="*/ 709033 w 733062"/>
              <a:gd name="connsiteY2" fmla="*/ 141823 h 341218"/>
              <a:gd name="connsiteX3" fmla="*/ 699977 w 733062"/>
              <a:gd name="connsiteY3" fmla="*/ 134381 h 341218"/>
              <a:gd name="connsiteX4" fmla="*/ 696122 w 733062"/>
              <a:gd name="connsiteY4" fmla="*/ 127567 h 341218"/>
              <a:gd name="connsiteX5" fmla="*/ 684914 w 733062"/>
              <a:gd name="connsiteY5" fmla="*/ 118332 h 341218"/>
              <a:gd name="connsiteX6" fmla="*/ 673347 w 733062"/>
              <a:gd name="connsiteY6" fmla="*/ 108738 h 341218"/>
              <a:gd name="connsiteX7" fmla="*/ 655325 w 733062"/>
              <a:gd name="connsiteY7" fmla="*/ 113939 h 341218"/>
              <a:gd name="connsiteX8" fmla="*/ 637752 w 733062"/>
              <a:gd name="connsiteY8" fmla="*/ 111159 h 341218"/>
              <a:gd name="connsiteX9" fmla="*/ 623764 w 733062"/>
              <a:gd name="connsiteY9" fmla="*/ 101207 h 341218"/>
              <a:gd name="connsiteX10" fmla="*/ 613363 w 733062"/>
              <a:gd name="connsiteY10" fmla="*/ 112773 h 341218"/>
              <a:gd name="connsiteX11" fmla="*/ 594534 w 733062"/>
              <a:gd name="connsiteY11" fmla="*/ 80405 h 341218"/>
              <a:gd name="connsiteX12" fmla="*/ 561359 w 733062"/>
              <a:gd name="connsiteY12" fmla="*/ 41223 h 341218"/>
              <a:gd name="connsiteX13" fmla="*/ 556159 w 733062"/>
              <a:gd name="connsiteY13" fmla="*/ 27594 h 341218"/>
              <a:gd name="connsiteX14" fmla="*/ 544144 w 733062"/>
              <a:gd name="connsiteY14" fmla="*/ 26428 h 341218"/>
              <a:gd name="connsiteX15" fmla="*/ 527736 w 733062"/>
              <a:gd name="connsiteY15" fmla="*/ 35664 h 341218"/>
              <a:gd name="connsiteX16" fmla="*/ 508100 w 733062"/>
              <a:gd name="connsiteY16" fmla="*/ 43643 h 341218"/>
              <a:gd name="connsiteX17" fmla="*/ 494471 w 733062"/>
              <a:gd name="connsiteY17" fmla="*/ 46871 h 341218"/>
              <a:gd name="connsiteX18" fmla="*/ 500837 w 733062"/>
              <a:gd name="connsiteY18" fmla="*/ 35305 h 341218"/>
              <a:gd name="connsiteX19" fmla="*/ 491244 w 733062"/>
              <a:gd name="connsiteY19" fmla="*/ 34139 h 341218"/>
              <a:gd name="connsiteX20" fmla="*/ 482815 w 733062"/>
              <a:gd name="connsiteY20" fmla="*/ 32974 h 341218"/>
              <a:gd name="connsiteX21" fmla="*/ 477615 w 733062"/>
              <a:gd name="connsiteY21" fmla="*/ 31808 h 341218"/>
              <a:gd name="connsiteX22" fmla="*/ 470801 w 733062"/>
              <a:gd name="connsiteY22" fmla="*/ 27415 h 341218"/>
              <a:gd name="connsiteX23" fmla="*/ 454393 w 733062"/>
              <a:gd name="connsiteY23" fmla="*/ 30194 h 341218"/>
              <a:gd name="connsiteX24" fmla="*/ 456365 w 733062"/>
              <a:gd name="connsiteY24" fmla="*/ 22573 h 341218"/>
              <a:gd name="connsiteX25" fmla="*/ 453137 w 733062"/>
              <a:gd name="connsiteY25" fmla="*/ 9751 h 341218"/>
              <a:gd name="connsiteX26" fmla="*/ 441571 w 733062"/>
              <a:gd name="connsiteY26" fmla="*/ 2578 h 341218"/>
              <a:gd name="connsiteX27" fmla="*/ 427584 w 733062"/>
              <a:gd name="connsiteY27" fmla="*/ 606 h 341218"/>
              <a:gd name="connsiteX28" fmla="*/ 405168 w 733062"/>
              <a:gd name="connsiteY28" fmla="*/ 5806 h 341218"/>
              <a:gd name="connsiteX29" fmla="*/ 378807 w 733062"/>
              <a:gd name="connsiteY29" fmla="*/ 14593 h 341218"/>
              <a:gd name="connsiteX30" fmla="*/ 353253 w 733062"/>
              <a:gd name="connsiteY30" fmla="*/ 19435 h 341218"/>
              <a:gd name="connsiteX31" fmla="*/ 334873 w 733062"/>
              <a:gd name="connsiteY31" fmla="*/ 24994 h 341218"/>
              <a:gd name="connsiteX32" fmla="*/ 307706 w 733062"/>
              <a:gd name="connsiteY32" fmla="*/ 30553 h 341218"/>
              <a:gd name="connsiteX33" fmla="*/ 286097 w 733062"/>
              <a:gd name="connsiteY33" fmla="*/ 32974 h 341218"/>
              <a:gd name="connsiteX34" fmla="*/ 270854 w 733062"/>
              <a:gd name="connsiteY34" fmla="*/ 33781 h 341218"/>
              <a:gd name="connsiteX35" fmla="*/ 271661 w 733062"/>
              <a:gd name="connsiteY35" fmla="*/ 48933 h 341218"/>
              <a:gd name="connsiteX36" fmla="*/ 287621 w 733062"/>
              <a:gd name="connsiteY36" fmla="*/ 56913 h 341218"/>
              <a:gd name="connsiteX37" fmla="*/ 268433 w 733062"/>
              <a:gd name="connsiteY37" fmla="*/ 60141 h 341218"/>
              <a:gd name="connsiteX38" fmla="*/ 265206 w 733062"/>
              <a:gd name="connsiteY38" fmla="*/ 72963 h 341218"/>
              <a:gd name="connsiteX39" fmla="*/ 253998 w 733062"/>
              <a:gd name="connsiteY39" fmla="*/ 82557 h 341218"/>
              <a:gd name="connsiteX40" fmla="*/ 258840 w 733062"/>
              <a:gd name="connsiteY40" fmla="*/ 92151 h 341218"/>
              <a:gd name="connsiteX41" fmla="*/ 271661 w 733062"/>
              <a:gd name="connsiteY41" fmla="*/ 96185 h 341218"/>
              <a:gd name="connsiteX42" fmla="*/ 276414 w 733062"/>
              <a:gd name="connsiteY42" fmla="*/ 109007 h 341218"/>
              <a:gd name="connsiteX43" fmla="*/ 265206 w 733062"/>
              <a:gd name="connsiteY43" fmla="*/ 115373 h 341218"/>
              <a:gd name="connsiteX44" fmla="*/ 251577 w 733062"/>
              <a:gd name="connsiteY44" fmla="*/ 109814 h 341218"/>
              <a:gd name="connsiteX45" fmla="*/ 245211 w 733062"/>
              <a:gd name="connsiteY45" fmla="*/ 118601 h 341218"/>
              <a:gd name="connsiteX46" fmla="*/ 236424 w 733062"/>
              <a:gd name="connsiteY46" fmla="*/ 113042 h 341218"/>
              <a:gd name="connsiteX47" fmla="*/ 224409 w 733062"/>
              <a:gd name="connsiteY47" fmla="*/ 107483 h 341218"/>
              <a:gd name="connsiteX48" fmla="*/ 206836 w 733062"/>
              <a:gd name="connsiteY48" fmla="*/ 106676 h 341218"/>
              <a:gd name="connsiteX49" fmla="*/ 196435 w 733062"/>
              <a:gd name="connsiteY49" fmla="*/ 105869 h 341218"/>
              <a:gd name="connsiteX50" fmla="*/ 178861 w 733062"/>
              <a:gd name="connsiteY50" fmla="*/ 111428 h 341218"/>
              <a:gd name="connsiteX51" fmla="*/ 162094 w 733062"/>
              <a:gd name="connsiteY51" fmla="*/ 113042 h 341218"/>
              <a:gd name="connsiteX52" fmla="*/ 151693 w 733062"/>
              <a:gd name="connsiteY52" fmla="*/ 113042 h 341218"/>
              <a:gd name="connsiteX53" fmla="*/ 146852 w 733062"/>
              <a:gd name="connsiteY53" fmla="*/ 110621 h 341218"/>
              <a:gd name="connsiteX54" fmla="*/ 131699 w 733062"/>
              <a:gd name="connsiteY54" fmla="*/ 97799 h 341218"/>
              <a:gd name="connsiteX55" fmla="*/ 110897 w 733062"/>
              <a:gd name="connsiteY55" fmla="*/ 91433 h 341218"/>
              <a:gd name="connsiteX56" fmla="*/ 98075 w 733062"/>
              <a:gd name="connsiteY56" fmla="*/ 91433 h 341218"/>
              <a:gd name="connsiteX57" fmla="*/ 88482 w 733062"/>
              <a:gd name="connsiteY57" fmla="*/ 91433 h 341218"/>
              <a:gd name="connsiteX58" fmla="*/ 74853 w 733062"/>
              <a:gd name="connsiteY58" fmla="*/ 95468 h 341218"/>
              <a:gd name="connsiteX59" fmla="*/ 55665 w 733062"/>
              <a:gd name="connsiteY59" fmla="*/ 104255 h 341218"/>
              <a:gd name="connsiteX60" fmla="*/ 46072 w 733062"/>
              <a:gd name="connsiteY60" fmla="*/ 113042 h 341218"/>
              <a:gd name="connsiteX61" fmla="*/ 41229 w 733062"/>
              <a:gd name="connsiteY61" fmla="*/ 122636 h 341218"/>
              <a:gd name="connsiteX62" fmla="*/ 39616 w 733062"/>
              <a:gd name="connsiteY62" fmla="*/ 133843 h 341218"/>
              <a:gd name="connsiteX63" fmla="*/ 25180 w 733062"/>
              <a:gd name="connsiteY63" fmla="*/ 121829 h 341218"/>
              <a:gd name="connsiteX64" fmla="*/ 14779 w 733062"/>
              <a:gd name="connsiteY64" fmla="*/ 128195 h 341218"/>
              <a:gd name="connsiteX65" fmla="*/ 5186 w 733062"/>
              <a:gd name="connsiteY65" fmla="*/ 139403 h 341218"/>
              <a:gd name="connsiteX66" fmla="*/ 10745 w 733062"/>
              <a:gd name="connsiteY66" fmla="*/ 148189 h 341218"/>
              <a:gd name="connsiteX67" fmla="*/ 4379 w 733062"/>
              <a:gd name="connsiteY67" fmla="*/ 153748 h 341218"/>
              <a:gd name="connsiteX68" fmla="*/ 344 w 733062"/>
              <a:gd name="connsiteY68" fmla="*/ 164956 h 341218"/>
              <a:gd name="connsiteX69" fmla="*/ 10745 w 733062"/>
              <a:gd name="connsiteY69" fmla="*/ 172129 h 341218"/>
              <a:gd name="connsiteX70" fmla="*/ 13972 w 733062"/>
              <a:gd name="connsiteY70" fmla="*/ 181723 h 341218"/>
              <a:gd name="connsiteX71" fmla="*/ 26794 w 733062"/>
              <a:gd name="connsiteY71" fmla="*/ 180916 h 341218"/>
              <a:gd name="connsiteX72" fmla="*/ 38002 w 733062"/>
              <a:gd name="connsiteY72" fmla="*/ 193738 h 341218"/>
              <a:gd name="connsiteX73" fmla="*/ 40423 w 733062"/>
              <a:gd name="connsiteY73" fmla="*/ 204945 h 341218"/>
              <a:gd name="connsiteX74" fmla="*/ 44457 w 733062"/>
              <a:gd name="connsiteY74" fmla="*/ 212926 h 341218"/>
              <a:gd name="connsiteX75" fmla="*/ 50285 w 733062"/>
              <a:gd name="connsiteY75" fmla="*/ 216422 h 341218"/>
              <a:gd name="connsiteX76" fmla="*/ 53513 w 733062"/>
              <a:gd name="connsiteY76" fmla="*/ 214001 h 341218"/>
              <a:gd name="connsiteX77" fmla="*/ 91351 w 733062"/>
              <a:gd name="connsiteY77" fmla="*/ 201718 h 341218"/>
              <a:gd name="connsiteX78" fmla="*/ 119056 w 733062"/>
              <a:gd name="connsiteY78" fmla="*/ 207008 h 341218"/>
              <a:gd name="connsiteX79" fmla="*/ 121208 w 733062"/>
              <a:gd name="connsiteY79" fmla="*/ 233637 h 341218"/>
              <a:gd name="connsiteX80" fmla="*/ 103635 w 733062"/>
              <a:gd name="connsiteY80" fmla="*/ 238390 h 341218"/>
              <a:gd name="connsiteX81" fmla="*/ 81219 w 733062"/>
              <a:gd name="connsiteY81" fmla="*/ 246369 h 341218"/>
              <a:gd name="connsiteX82" fmla="*/ 78529 w 733062"/>
              <a:gd name="connsiteY82" fmla="*/ 256501 h 341218"/>
              <a:gd name="connsiteX83" fmla="*/ 69473 w 733062"/>
              <a:gd name="connsiteY83" fmla="*/ 262329 h 341218"/>
              <a:gd name="connsiteX84" fmla="*/ 83371 w 733062"/>
              <a:gd name="connsiteY84" fmla="*/ 274075 h 341218"/>
              <a:gd name="connsiteX85" fmla="*/ 89199 w 733062"/>
              <a:gd name="connsiteY85" fmla="*/ 287883 h 341218"/>
              <a:gd name="connsiteX86" fmla="*/ 102021 w 733062"/>
              <a:gd name="connsiteY86" fmla="*/ 295325 h 341218"/>
              <a:gd name="connsiteX87" fmla="*/ 110539 w 733062"/>
              <a:gd name="connsiteY87" fmla="*/ 304381 h 341218"/>
              <a:gd name="connsiteX88" fmla="*/ 116366 w 733062"/>
              <a:gd name="connsiteY88" fmla="*/ 326258 h 341218"/>
              <a:gd name="connsiteX89" fmla="*/ 118608 w 733062"/>
              <a:gd name="connsiteY89" fmla="*/ 314064 h 341218"/>
              <a:gd name="connsiteX90" fmla="*/ 137258 w 733062"/>
              <a:gd name="connsiteY90" fmla="*/ 304201 h 341218"/>
              <a:gd name="connsiteX91" fmla="*/ 159314 w 733062"/>
              <a:gd name="connsiteY91" fmla="*/ 321327 h 341218"/>
              <a:gd name="connsiteX92" fmla="*/ 172136 w 733062"/>
              <a:gd name="connsiteY92" fmla="*/ 324196 h 341218"/>
              <a:gd name="connsiteX93" fmla="*/ 174288 w 733062"/>
              <a:gd name="connsiteY93" fmla="*/ 244486 h 341218"/>
              <a:gd name="connsiteX94" fmla="*/ 219926 w 733062"/>
              <a:gd name="connsiteY94" fmla="*/ 232292 h 341218"/>
              <a:gd name="connsiteX95" fmla="*/ 221451 w 733062"/>
              <a:gd name="connsiteY95" fmla="*/ 229244 h 341218"/>
              <a:gd name="connsiteX96" fmla="*/ 237948 w 733062"/>
              <a:gd name="connsiteY96" fmla="*/ 229782 h 341218"/>
              <a:gd name="connsiteX97" fmla="*/ 245390 w 733062"/>
              <a:gd name="connsiteY97" fmla="*/ 221264 h 341218"/>
              <a:gd name="connsiteX98" fmla="*/ 249694 w 733062"/>
              <a:gd name="connsiteY98" fmla="*/ 231934 h 341218"/>
              <a:gd name="connsiteX99" fmla="*/ 259288 w 733062"/>
              <a:gd name="connsiteY99" fmla="*/ 255605 h 341218"/>
              <a:gd name="connsiteX100" fmla="*/ 280358 w 733062"/>
              <a:gd name="connsiteY100" fmla="*/ 278648 h 341218"/>
              <a:gd name="connsiteX101" fmla="*/ 303850 w 733062"/>
              <a:gd name="connsiteY101" fmla="*/ 277213 h 341218"/>
              <a:gd name="connsiteX102" fmla="*/ 340163 w 733062"/>
              <a:gd name="connsiteY102" fmla="*/ 278648 h 341218"/>
              <a:gd name="connsiteX103" fmla="*/ 354419 w 733062"/>
              <a:gd name="connsiteY103" fmla="*/ 289318 h 341218"/>
              <a:gd name="connsiteX104" fmla="*/ 358723 w 733062"/>
              <a:gd name="connsiteY104" fmla="*/ 306353 h 341218"/>
              <a:gd name="connsiteX105" fmla="*/ 368676 w 733062"/>
              <a:gd name="connsiteY105" fmla="*/ 324913 h 341218"/>
              <a:gd name="connsiteX106" fmla="*/ 384366 w 733062"/>
              <a:gd name="connsiteY106" fmla="*/ 329217 h 341218"/>
              <a:gd name="connsiteX107" fmla="*/ 399340 w 733062"/>
              <a:gd name="connsiteY107" fmla="*/ 338452 h 341218"/>
              <a:gd name="connsiteX108" fmla="*/ 407858 w 733062"/>
              <a:gd name="connsiteY108" fmla="*/ 335583 h 341218"/>
              <a:gd name="connsiteX109" fmla="*/ 426328 w 733062"/>
              <a:gd name="connsiteY109" fmla="*/ 321327 h 341218"/>
              <a:gd name="connsiteX110" fmla="*/ 436729 w 733062"/>
              <a:gd name="connsiteY110" fmla="*/ 320341 h 341218"/>
              <a:gd name="connsiteX111" fmla="*/ 442199 w 733062"/>
              <a:gd name="connsiteY111" fmla="*/ 310298 h 341218"/>
              <a:gd name="connsiteX112" fmla="*/ 453406 w 733062"/>
              <a:gd name="connsiteY112" fmla="*/ 298015 h 341218"/>
              <a:gd name="connsiteX113" fmla="*/ 477884 w 733062"/>
              <a:gd name="connsiteY113" fmla="*/ 297477 h 341218"/>
              <a:gd name="connsiteX114" fmla="*/ 493844 w 733062"/>
              <a:gd name="connsiteY114" fmla="*/ 294787 h 341218"/>
              <a:gd name="connsiteX115" fmla="*/ 512493 w 733062"/>
              <a:gd name="connsiteY115" fmla="*/ 287345 h 341218"/>
              <a:gd name="connsiteX116" fmla="*/ 536434 w 733062"/>
              <a:gd name="connsiteY116" fmla="*/ 294249 h 341218"/>
              <a:gd name="connsiteX117" fmla="*/ 582789 w 733062"/>
              <a:gd name="connsiteY117" fmla="*/ 296939 h 341218"/>
              <a:gd name="connsiteX118" fmla="*/ 599824 w 733062"/>
              <a:gd name="connsiteY118" fmla="*/ 301691 h 341218"/>
              <a:gd name="connsiteX119" fmla="*/ 614888 w 733062"/>
              <a:gd name="connsiteY119" fmla="*/ 307519 h 341218"/>
              <a:gd name="connsiteX120" fmla="*/ 614439 w 733062"/>
              <a:gd name="connsiteY120" fmla="*/ 300167 h 341218"/>
              <a:gd name="connsiteX121" fmla="*/ 624033 w 733062"/>
              <a:gd name="connsiteY121" fmla="*/ 286538 h 341218"/>
              <a:gd name="connsiteX122" fmla="*/ 616860 w 733062"/>
              <a:gd name="connsiteY122" fmla="*/ 266543 h 341218"/>
              <a:gd name="connsiteX123" fmla="*/ 612825 w 733062"/>
              <a:gd name="connsiteY123" fmla="*/ 250942 h 341218"/>
              <a:gd name="connsiteX124" fmla="*/ 623226 w 733062"/>
              <a:gd name="connsiteY124" fmla="*/ 243859 h 341218"/>
              <a:gd name="connsiteX125" fmla="*/ 640172 w 733062"/>
              <a:gd name="connsiteY125" fmla="*/ 240541 h 341218"/>
              <a:gd name="connsiteX126" fmla="*/ 653084 w 733062"/>
              <a:gd name="connsiteY126" fmla="*/ 243859 h 341218"/>
              <a:gd name="connsiteX127" fmla="*/ 653084 w 733062"/>
              <a:gd name="connsiteY127" fmla="*/ 235341 h 341218"/>
              <a:gd name="connsiteX128" fmla="*/ 664112 w 733062"/>
              <a:gd name="connsiteY128" fmla="*/ 200642 h 341218"/>
              <a:gd name="connsiteX129" fmla="*/ 676306 w 733062"/>
              <a:gd name="connsiteY129" fmla="*/ 200642 h 341218"/>
              <a:gd name="connsiteX130" fmla="*/ 692893 w 733062"/>
              <a:gd name="connsiteY130" fmla="*/ 202076 h 341218"/>
              <a:gd name="connsiteX131" fmla="*/ 709840 w 733062"/>
              <a:gd name="connsiteY131" fmla="*/ 195800 h 341218"/>
              <a:gd name="connsiteX132" fmla="*/ 707240 w 733062"/>
              <a:gd name="connsiteY132" fmla="*/ 181364 h 341218"/>
              <a:gd name="connsiteX133" fmla="*/ 719075 w 733062"/>
              <a:gd name="connsiteY133" fmla="*/ 167736 h 341218"/>
              <a:gd name="connsiteX134" fmla="*/ 726786 w 733062"/>
              <a:gd name="connsiteY134" fmla="*/ 157783 h 341218"/>
              <a:gd name="connsiteX135" fmla="*/ 733062 w 733062"/>
              <a:gd name="connsiteY135" fmla="*/ 146217 h 341218"/>
              <a:gd name="connsiteX136" fmla="*/ 729296 w 733062"/>
              <a:gd name="connsiteY136" fmla="*/ 139492 h 341218"/>
              <a:gd name="connsiteX137" fmla="*/ 273633 w 733062"/>
              <a:gd name="connsiteY137" fmla="*/ 217767 h 341218"/>
              <a:gd name="connsiteX138" fmla="*/ 248618 w 733062"/>
              <a:gd name="connsiteY138" fmla="*/ 210953 h 341218"/>
              <a:gd name="connsiteX139" fmla="*/ 273633 w 733062"/>
              <a:gd name="connsiteY139" fmla="*/ 217767 h 341218"/>
              <a:gd name="connsiteX140" fmla="*/ 576333 w 733062"/>
              <a:gd name="connsiteY140" fmla="*/ 215884 h 341218"/>
              <a:gd name="connsiteX141" fmla="*/ 515004 w 733062"/>
              <a:gd name="connsiteY141" fmla="*/ 222788 h 341218"/>
              <a:gd name="connsiteX142" fmla="*/ 505410 w 733062"/>
              <a:gd name="connsiteY142" fmla="*/ 245742 h 341218"/>
              <a:gd name="connsiteX143" fmla="*/ 503258 w 733062"/>
              <a:gd name="connsiteY143" fmla="*/ 216422 h 341218"/>
              <a:gd name="connsiteX144" fmla="*/ 549614 w 733062"/>
              <a:gd name="connsiteY144" fmla="*/ 209518 h 341218"/>
              <a:gd name="connsiteX145" fmla="*/ 594893 w 733062"/>
              <a:gd name="connsiteY145" fmla="*/ 207366 h 341218"/>
              <a:gd name="connsiteX146" fmla="*/ 576243 w 733062"/>
              <a:gd name="connsiteY146" fmla="*/ 215884 h 34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33062" h="341218">
                <a:moveTo>
                  <a:pt x="729834" y="139672"/>
                </a:moveTo>
                <a:cubicBezTo>
                  <a:pt x="729296" y="135995"/>
                  <a:pt x="726069" y="137520"/>
                  <a:pt x="723469" y="139134"/>
                </a:cubicBezTo>
                <a:cubicBezTo>
                  <a:pt x="720779" y="140747"/>
                  <a:pt x="712261" y="141823"/>
                  <a:pt x="709033" y="141823"/>
                </a:cubicBezTo>
                <a:cubicBezTo>
                  <a:pt x="705805" y="141823"/>
                  <a:pt x="699977" y="137520"/>
                  <a:pt x="699977" y="134381"/>
                </a:cubicBezTo>
                <a:cubicBezTo>
                  <a:pt x="699977" y="131243"/>
                  <a:pt x="699260" y="127567"/>
                  <a:pt x="696122" y="127567"/>
                </a:cubicBezTo>
                <a:cubicBezTo>
                  <a:pt x="692983" y="127567"/>
                  <a:pt x="688142" y="125953"/>
                  <a:pt x="684914" y="118332"/>
                </a:cubicBezTo>
                <a:cubicBezTo>
                  <a:pt x="681686" y="110711"/>
                  <a:pt x="676934" y="110711"/>
                  <a:pt x="673347" y="108738"/>
                </a:cubicBezTo>
                <a:cubicBezTo>
                  <a:pt x="669761" y="106766"/>
                  <a:pt x="659719" y="112325"/>
                  <a:pt x="655325" y="113939"/>
                </a:cubicBezTo>
                <a:cubicBezTo>
                  <a:pt x="650932" y="115552"/>
                  <a:pt x="643311" y="112325"/>
                  <a:pt x="637752" y="111159"/>
                </a:cubicBezTo>
                <a:cubicBezTo>
                  <a:pt x="632193" y="109993"/>
                  <a:pt x="628964" y="99951"/>
                  <a:pt x="623764" y="101207"/>
                </a:cubicBezTo>
                <a:cubicBezTo>
                  <a:pt x="618564" y="102372"/>
                  <a:pt x="617398" y="112773"/>
                  <a:pt x="613363" y="112773"/>
                </a:cubicBezTo>
                <a:cubicBezTo>
                  <a:pt x="609328" y="112773"/>
                  <a:pt x="602156" y="91971"/>
                  <a:pt x="594534" y="80405"/>
                </a:cubicBezTo>
                <a:cubicBezTo>
                  <a:pt x="586913" y="68838"/>
                  <a:pt x="573374" y="45616"/>
                  <a:pt x="561359" y="41223"/>
                </a:cubicBezTo>
                <a:cubicBezTo>
                  <a:pt x="549344" y="36829"/>
                  <a:pt x="552931" y="30822"/>
                  <a:pt x="556159" y="27594"/>
                </a:cubicBezTo>
                <a:cubicBezTo>
                  <a:pt x="559387" y="24366"/>
                  <a:pt x="548986" y="23559"/>
                  <a:pt x="544144" y="26428"/>
                </a:cubicBezTo>
                <a:cubicBezTo>
                  <a:pt x="539302" y="29208"/>
                  <a:pt x="533385" y="34408"/>
                  <a:pt x="527736" y="35664"/>
                </a:cubicBezTo>
                <a:cubicBezTo>
                  <a:pt x="522177" y="36829"/>
                  <a:pt x="514107" y="45706"/>
                  <a:pt x="508100" y="43643"/>
                </a:cubicBezTo>
                <a:cubicBezTo>
                  <a:pt x="502093" y="41671"/>
                  <a:pt x="499313" y="51265"/>
                  <a:pt x="494471" y="46871"/>
                </a:cubicBezTo>
                <a:cubicBezTo>
                  <a:pt x="489630" y="42478"/>
                  <a:pt x="500837" y="39250"/>
                  <a:pt x="500837" y="35305"/>
                </a:cubicBezTo>
                <a:cubicBezTo>
                  <a:pt x="500837" y="31360"/>
                  <a:pt x="493216" y="36470"/>
                  <a:pt x="491244" y="34139"/>
                </a:cubicBezTo>
                <a:cubicBezTo>
                  <a:pt x="489271" y="31718"/>
                  <a:pt x="482815" y="29297"/>
                  <a:pt x="482815" y="32974"/>
                </a:cubicBezTo>
                <a:cubicBezTo>
                  <a:pt x="482815" y="36650"/>
                  <a:pt x="477615" y="34588"/>
                  <a:pt x="477615" y="31808"/>
                </a:cubicBezTo>
                <a:cubicBezTo>
                  <a:pt x="477615" y="29028"/>
                  <a:pt x="474029" y="23828"/>
                  <a:pt x="470801" y="27415"/>
                </a:cubicBezTo>
                <a:cubicBezTo>
                  <a:pt x="467573" y="31001"/>
                  <a:pt x="456814" y="32974"/>
                  <a:pt x="454393" y="30194"/>
                </a:cubicBezTo>
                <a:cubicBezTo>
                  <a:pt x="451971" y="27415"/>
                  <a:pt x="456006" y="26159"/>
                  <a:pt x="456365" y="22573"/>
                </a:cubicBezTo>
                <a:cubicBezTo>
                  <a:pt x="456724" y="18986"/>
                  <a:pt x="452330" y="14145"/>
                  <a:pt x="453137" y="9751"/>
                </a:cubicBezTo>
                <a:cubicBezTo>
                  <a:pt x="453944" y="5358"/>
                  <a:pt x="445516" y="964"/>
                  <a:pt x="441571" y="2578"/>
                </a:cubicBezTo>
                <a:cubicBezTo>
                  <a:pt x="437536" y="4192"/>
                  <a:pt x="431977" y="2578"/>
                  <a:pt x="427584" y="606"/>
                </a:cubicBezTo>
                <a:cubicBezTo>
                  <a:pt x="423190" y="-1367"/>
                  <a:pt x="405975" y="1771"/>
                  <a:pt x="405168" y="5806"/>
                </a:cubicBezTo>
                <a:cubicBezTo>
                  <a:pt x="404361" y="9841"/>
                  <a:pt x="382753" y="12979"/>
                  <a:pt x="378807" y="14593"/>
                </a:cubicBezTo>
                <a:cubicBezTo>
                  <a:pt x="374773" y="16207"/>
                  <a:pt x="358812" y="18628"/>
                  <a:pt x="353253" y="19435"/>
                </a:cubicBezTo>
                <a:cubicBezTo>
                  <a:pt x="347694" y="20242"/>
                  <a:pt x="342046" y="24994"/>
                  <a:pt x="334873" y="24994"/>
                </a:cubicBezTo>
                <a:cubicBezTo>
                  <a:pt x="327700" y="24994"/>
                  <a:pt x="314071" y="25801"/>
                  <a:pt x="307706" y="30553"/>
                </a:cubicBezTo>
                <a:cubicBezTo>
                  <a:pt x="301339" y="35394"/>
                  <a:pt x="290939" y="31360"/>
                  <a:pt x="286097" y="32974"/>
                </a:cubicBezTo>
                <a:cubicBezTo>
                  <a:pt x="281255" y="34588"/>
                  <a:pt x="273275" y="32167"/>
                  <a:pt x="270854" y="33781"/>
                </a:cubicBezTo>
                <a:cubicBezTo>
                  <a:pt x="268433" y="35394"/>
                  <a:pt x="269240" y="44988"/>
                  <a:pt x="271661" y="48933"/>
                </a:cubicBezTo>
                <a:cubicBezTo>
                  <a:pt x="274082" y="52968"/>
                  <a:pt x="286814" y="54493"/>
                  <a:pt x="287621" y="56913"/>
                </a:cubicBezTo>
                <a:cubicBezTo>
                  <a:pt x="288428" y="59334"/>
                  <a:pt x="274799" y="59334"/>
                  <a:pt x="268433" y="60141"/>
                </a:cubicBezTo>
                <a:cubicBezTo>
                  <a:pt x="262067" y="60948"/>
                  <a:pt x="263681" y="68928"/>
                  <a:pt x="265206" y="72963"/>
                </a:cubicBezTo>
                <a:cubicBezTo>
                  <a:pt x="266820" y="76998"/>
                  <a:pt x="258840" y="80943"/>
                  <a:pt x="253998" y="82557"/>
                </a:cubicBezTo>
                <a:cubicBezTo>
                  <a:pt x="249156" y="84171"/>
                  <a:pt x="253998" y="92151"/>
                  <a:pt x="258840" y="92151"/>
                </a:cubicBezTo>
                <a:cubicBezTo>
                  <a:pt x="263681" y="92151"/>
                  <a:pt x="267626" y="96185"/>
                  <a:pt x="271661" y="96185"/>
                </a:cubicBezTo>
                <a:cubicBezTo>
                  <a:pt x="275696" y="96185"/>
                  <a:pt x="276414" y="104165"/>
                  <a:pt x="276414" y="109007"/>
                </a:cubicBezTo>
                <a:cubicBezTo>
                  <a:pt x="276414" y="113849"/>
                  <a:pt x="271661" y="115373"/>
                  <a:pt x="265206" y="115373"/>
                </a:cubicBezTo>
                <a:cubicBezTo>
                  <a:pt x="258750" y="115373"/>
                  <a:pt x="255612" y="110621"/>
                  <a:pt x="251577" y="109814"/>
                </a:cubicBezTo>
                <a:cubicBezTo>
                  <a:pt x="247542" y="109007"/>
                  <a:pt x="248349" y="116987"/>
                  <a:pt x="245211" y="118601"/>
                </a:cubicBezTo>
                <a:cubicBezTo>
                  <a:pt x="241983" y="120215"/>
                  <a:pt x="241176" y="113042"/>
                  <a:pt x="236424" y="113042"/>
                </a:cubicBezTo>
                <a:cubicBezTo>
                  <a:pt x="231672" y="113042"/>
                  <a:pt x="226023" y="112235"/>
                  <a:pt x="224409" y="107483"/>
                </a:cubicBezTo>
                <a:cubicBezTo>
                  <a:pt x="222795" y="102731"/>
                  <a:pt x="211587" y="101924"/>
                  <a:pt x="206836" y="106676"/>
                </a:cubicBezTo>
                <a:cubicBezTo>
                  <a:pt x="201994" y="111428"/>
                  <a:pt x="200469" y="109097"/>
                  <a:pt x="196435" y="105869"/>
                </a:cubicBezTo>
                <a:cubicBezTo>
                  <a:pt x="192400" y="102641"/>
                  <a:pt x="180475" y="107483"/>
                  <a:pt x="178861" y="111428"/>
                </a:cubicBezTo>
                <a:cubicBezTo>
                  <a:pt x="177247" y="115463"/>
                  <a:pt x="168460" y="116987"/>
                  <a:pt x="162094" y="113042"/>
                </a:cubicBezTo>
                <a:cubicBezTo>
                  <a:pt x="155728" y="109007"/>
                  <a:pt x="151693" y="107483"/>
                  <a:pt x="151693" y="113042"/>
                </a:cubicBezTo>
                <a:cubicBezTo>
                  <a:pt x="151693" y="118601"/>
                  <a:pt x="146852" y="113849"/>
                  <a:pt x="146852" y="110621"/>
                </a:cubicBezTo>
                <a:cubicBezTo>
                  <a:pt x="146852" y="107393"/>
                  <a:pt x="136451" y="101027"/>
                  <a:pt x="131699" y="97799"/>
                </a:cubicBezTo>
                <a:cubicBezTo>
                  <a:pt x="126857" y="94572"/>
                  <a:pt x="111704" y="94572"/>
                  <a:pt x="110897" y="91433"/>
                </a:cubicBezTo>
                <a:cubicBezTo>
                  <a:pt x="110090" y="88206"/>
                  <a:pt x="100496" y="85874"/>
                  <a:pt x="98075" y="91433"/>
                </a:cubicBezTo>
                <a:cubicBezTo>
                  <a:pt x="95654" y="96992"/>
                  <a:pt x="91709" y="93047"/>
                  <a:pt x="88482" y="91433"/>
                </a:cubicBezTo>
                <a:cubicBezTo>
                  <a:pt x="85254" y="89819"/>
                  <a:pt x="78080" y="93854"/>
                  <a:pt x="74853" y="95468"/>
                </a:cubicBezTo>
                <a:cubicBezTo>
                  <a:pt x="71625" y="97082"/>
                  <a:pt x="61225" y="104255"/>
                  <a:pt x="55665" y="104255"/>
                </a:cubicBezTo>
                <a:cubicBezTo>
                  <a:pt x="50106" y="104255"/>
                  <a:pt x="53244" y="111428"/>
                  <a:pt x="46072" y="113042"/>
                </a:cubicBezTo>
                <a:cubicBezTo>
                  <a:pt x="38898" y="114656"/>
                  <a:pt x="40512" y="119408"/>
                  <a:pt x="41229" y="122636"/>
                </a:cubicBezTo>
                <a:cubicBezTo>
                  <a:pt x="42037" y="125864"/>
                  <a:pt x="46072" y="131423"/>
                  <a:pt x="39616" y="133843"/>
                </a:cubicBezTo>
                <a:cubicBezTo>
                  <a:pt x="33249" y="136264"/>
                  <a:pt x="30829" y="125864"/>
                  <a:pt x="25180" y="121829"/>
                </a:cubicBezTo>
                <a:cubicBezTo>
                  <a:pt x="19621" y="117794"/>
                  <a:pt x="14779" y="122636"/>
                  <a:pt x="14779" y="128195"/>
                </a:cubicBezTo>
                <a:cubicBezTo>
                  <a:pt x="14779" y="133754"/>
                  <a:pt x="8413" y="133754"/>
                  <a:pt x="5186" y="139403"/>
                </a:cubicBezTo>
                <a:cubicBezTo>
                  <a:pt x="1957" y="144962"/>
                  <a:pt x="10745" y="145769"/>
                  <a:pt x="10745" y="148189"/>
                </a:cubicBezTo>
                <a:cubicBezTo>
                  <a:pt x="10745" y="150610"/>
                  <a:pt x="5903" y="152941"/>
                  <a:pt x="4379" y="153748"/>
                </a:cubicBezTo>
                <a:cubicBezTo>
                  <a:pt x="2765" y="154555"/>
                  <a:pt x="-1180" y="162535"/>
                  <a:pt x="344" y="164956"/>
                </a:cubicBezTo>
                <a:cubicBezTo>
                  <a:pt x="1957" y="167377"/>
                  <a:pt x="11551" y="166570"/>
                  <a:pt x="10745" y="172129"/>
                </a:cubicBezTo>
                <a:cubicBezTo>
                  <a:pt x="9938" y="177688"/>
                  <a:pt x="9130" y="183337"/>
                  <a:pt x="13972" y="181723"/>
                </a:cubicBezTo>
                <a:cubicBezTo>
                  <a:pt x="18814" y="180109"/>
                  <a:pt x="23566" y="180916"/>
                  <a:pt x="26794" y="180916"/>
                </a:cubicBezTo>
                <a:cubicBezTo>
                  <a:pt x="30022" y="180916"/>
                  <a:pt x="32353" y="187282"/>
                  <a:pt x="38002" y="193738"/>
                </a:cubicBezTo>
                <a:cubicBezTo>
                  <a:pt x="43561" y="200104"/>
                  <a:pt x="45982" y="203332"/>
                  <a:pt x="40423" y="204945"/>
                </a:cubicBezTo>
                <a:cubicBezTo>
                  <a:pt x="34864" y="206559"/>
                  <a:pt x="37195" y="209787"/>
                  <a:pt x="44457" y="212926"/>
                </a:cubicBezTo>
                <a:cubicBezTo>
                  <a:pt x="46340" y="213732"/>
                  <a:pt x="48313" y="215077"/>
                  <a:pt x="50285" y="216422"/>
                </a:cubicBezTo>
                <a:cubicBezTo>
                  <a:pt x="51451" y="215615"/>
                  <a:pt x="52527" y="214898"/>
                  <a:pt x="53513" y="214001"/>
                </a:cubicBezTo>
                <a:cubicBezTo>
                  <a:pt x="62569" y="206022"/>
                  <a:pt x="79067" y="198580"/>
                  <a:pt x="91351" y="201718"/>
                </a:cubicBezTo>
                <a:cubicBezTo>
                  <a:pt x="103635" y="204945"/>
                  <a:pt x="113766" y="199566"/>
                  <a:pt x="119056" y="207008"/>
                </a:cubicBezTo>
                <a:cubicBezTo>
                  <a:pt x="124346" y="214450"/>
                  <a:pt x="119056" y="228347"/>
                  <a:pt x="121208" y="233637"/>
                </a:cubicBezTo>
                <a:cubicBezTo>
                  <a:pt x="123360" y="238927"/>
                  <a:pt x="111615" y="239465"/>
                  <a:pt x="103635" y="238390"/>
                </a:cubicBezTo>
                <a:cubicBezTo>
                  <a:pt x="95654" y="237313"/>
                  <a:pt x="79067" y="241617"/>
                  <a:pt x="81219" y="246369"/>
                </a:cubicBezTo>
                <a:cubicBezTo>
                  <a:pt x="83371" y="251211"/>
                  <a:pt x="89199" y="262419"/>
                  <a:pt x="78529" y="256501"/>
                </a:cubicBezTo>
                <a:cubicBezTo>
                  <a:pt x="67859" y="250673"/>
                  <a:pt x="63645" y="262329"/>
                  <a:pt x="69473" y="262329"/>
                </a:cubicBezTo>
                <a:cubicBezTo>
                  <a:pt x="75301" y="262329"/>
                  <a:pt x="83371" y="269233"/>
                  <a:pt x="83371" y="274075"/>
                </a:cubicBezTo>
                <a:cubicBezTo>
                  <a:pt x="83371" y="278917"/>
                  <a:pt x="83909" y="289497"/>
                  <a:pt x="89199" y="287883"/>
                </a:cubicBezTo>
                <a:cubicBezTo>
                  <a:pt x="94489" y="286269"/>
                  <a:pt x="94489" y="295863"/>
                  <a:pt x="102021" y="295325"/>
                </a:cubicBezTo>
                <a:cubicBezTo>
                  <a:pt x="109462" y="294787"/>
                  <a:pt x="116366" y="297477"/>
                  <a:pt x="110539" y="304381"/>
                </a:cubicBezTo>
                <a:cubicBezTo>
                  <a:pt x="104710" y="311285"/>
                  <a:pt x="114304" y="330472"/>
                  <a:pt x="116366" y="326258"/>
                </a:cubicBezTo>
                <a:cubicBezTo>
                  <a:pt x="117712" y="323569"/>
                  <a:pt x="116546" y="317740"/>
                  <a:pt x="118608" y="314064"/>
                </a:cubicBezTo>
                <a:cubicBezTo>
                  <a:pt x="114483" y="304291"/>
                  <a:pt x="132147" y="304201"/>
                  <a:pt x="137258" y="304201"/>
                </a:cubicBezTo>
                <a:cubicBezTo>
                  <a:pt x="142907" y="304201"/>
                  <a:pt x="152949" y="312719"/>
                  <a:pt x="159314" y="321327"/>
                </a:cubicBezTo>
                <a:cubicBezTo>
                  <a:pt x="165681" y="329845"/>
                  <a:pt x="172136" y="324196"/>
                  <a:pt x="172136" y="324196"/>
                </a:cubicBezTo>
                <a:lnTo>
                  <a:pt x="174288" y="244486"/>
                </a:lnTo>
                <a:lnTo>
                  <a:pt x="219926" y="232292"/>
                </a:lnTo>
                <a:cubicBezTo>
                  <a:pt x="220375" y="231127"/>
                  <a:pt x="220823" y="230141"/>
                  <a:pt x="221451" y="229244"/>
                </a:cubicBezTo>
                <a:cubicBezTo>
                  <a:pt x="227368" y="220726"/>
                  <a:pt x="235258" y="227720"/>
                  <a:pt x="237948" y="229782"/>
                </a:cubicBezTo>
                <a:cubicBezTo>
                  <a:pt x="240279" y="231486"/>
                  <a:pt x="239024" y="220726"/>
                  <a:pt x="245390" y="221264"/>
                </a:cubicBezTo>
                <a:cubicBezTo>
                  <a:pt x="251756" y="221802"/>
                  <a:pt x="244852" y="231934"/>
                  <a:pt x="249694" y="231934"/>
                </a:cubicBezTo>
                <a:cubicBezTo>
                  <a:pt x="253460" y="231934"/>
                  <a:pt x="261978" y="245204"/>
                  <a:pt x="259288" y="255605"/>
                </a:cubicBezTo>
                <a:cubicBezTo>
                  <a:pt x="266371" y="261433"/>
                  <a:pt x="279193" y="275151"/>
                  <a:pt x="280358" y="278648"/>
                </a:cubicBezTo>
                <a:cubicBezTo>
                  <a:pt x="281793" y="282952"/>
                  <a:pt x="300263" y="275779"/>
                  <a:pt x="303850" y="277213"/>
                </a:cubicBezTo>
                <a:cubicBezTo>
                  <a:pt x="307436" y="278648"/>
                  <a:pt x="335142" y="278648"/>
                  <a:pt x="340163" y="278648"/>
                </a:cubicBezTo>
                <a:cubicBezTo>
                  <a:pt x="345184" y="278648"/>
                  <a:pt x="348681" y="287883"/>
                  <a:pt x="354419" y="289318"/>
                </a:cubicBezTo>
                <a:cubicBezTo>
                  <a:pt x="360158" y="290752"/>
                  <a:pt x="358006" y="299987"/>
                  <a:pt x="358723" y="306353"/>
                </a:cubicBezTo>
                <a:cubicBezTo>
                  <a:pt x="359440" y="312719"/>
                  <a:pt x="367958" y="319175"/>
                  <a:pt x="368676" y="324913"/>
                </a:cubicBezTo>
                <a:cubicBezTo>
                  <a:pt x="369393" y="330562"/>
                  <a:pt x="378628" y="327783"/>
                  <a:pt x="384366" y="329217"/>
                </a:cubicBezTo>
                <a:cubicBezTo>
                  <a:pt x="390105" y="330652"/>
                  <a:pt x="398622" y="332804"/>
                  <a:pt x="399340" y="338452"/>
                </a:cubicBezTo>
                <a:cubicBezTo>
                  <a:pt x="400057" y="344191"/>
                  <a:pt x="407140" y="339887"/>
                  <a:pt x="407858" y="335583"/>
                </a:cubicBezTo>
                <a:cubicBezTo>
                  <a:pt x="408575" y="331369"/>
                  <a:pt x="415658" y="325631"/>
                  <a:pt x="426328" y="321327"/>
                </a:cubicBezTo>
                <a:cubicBezTo>
                  <a:pt x="431170" y="319444"/>
                  <a:pt x="434308" y="319444"/>
                  <a:pt x="436729" y="320341"/>
                </a:cubicBezTo>
                <a:cubicBezTo>
                  <a:pt x="438702" y="315230"/>
                  <a:pt x="440764" y="310926"/>
                  <a:pt x="442199" y="310298"/>
                </a:cubicBezTo>
                <a:cubicBezTo>
                  <a:pt x="445875" y="308685"/>
                  <a:pt x="452868" y="303395"/>
                  <a:pt x="453406" y="298015"/>
                </a:cubicBezTo>
                <a:cubicBezTo>
                  <a:pt x="453944" y="292725"/>
                  <a:pt x="468290" y="292725"/>
                  <a:pt x="477884" y="297477"/>
                </a:cubicBezTo>
                <a:cubicBezTo>
                  <a:pt x="487478" y="302319"/>
                  <a:pt x="493306" y="302319"/>
                  <a:pt x="493844" y="294787"/>
                </a:cubicBezTo>
                <a:cubicBezTo>
                  <a:pt x="494382" y="287345"/>
                  <a:pt x="508190" y="285193"/>
                  <a:pt x="512493" y="287345"/>
                </a:cubicBezTo>
                <a:cubicBezTo>
                  <a:pt x="516708" y="289497"/>
                  <a:pt x="530067" y="296939"/>
                  <a:pt x="536434" y="294249"/>
                </a:cubicBezTo>
                <a:cubicBezTo>
                  <a:pt x="542799" y="291559"/>
                  <a:pt x="574809" y="294787"/>
                  <a:pt x="582789" y="296939"/>
                </a:cubicBezTo>
                <a:cubicBezTo>
                  <a:pt x="590769" y="299091"/>
                  <a:pt x="592921" y="293711"/>
                  <a:pt x="599824" y="301691"/>
                </a:cubicBezTo>
                <a:cubicBezTo>
                  <a:pt x="605652" y="308416"/>
                  <a:pt x="608432" y="302408"/>
                  <a:pt x="614888" y="307519"/>
                </a:cubicBezTo>
                <a:cubicBezTo>
                  <a:pt x="614888" y="305457"/>
                  <a:pt x="614439" y="302946"/>
                  <a:pt x="614439" y="300167"/>
                </a:cubicBezTo>
                <a:cubicBezTo>
                  <a:pt x="614439" y="294966"/>
                  <a:pt x="622419" y="290573"/>
                  <a:pt x="624033" y="286538"/>
                </a:cubicBezTo>
                <a:cubicBezTo>
                  <a:pt x="625647" y="282503"/>
                  <a:pt x="616860" y="270578"/>
                  <a:pt x="616860" y="266543"/>
                </a:cubicBezTo>
                <a:cubicBezTo>
                  <a:pt x="616860" y="262509"/>
                  <a:pt x="616860" y="252915"/>
                  <a:pt x="612825" y="250942"/>
                </a:cubicBezTo>
                <a:cubicBezTo>
                  <a:pt x="608790" y="248970"/>
                  <a:pt x="620447" y="243769"/>
                  <a:pt x="623226" y="243859"/>
                </a:cubicBezTo>
                <a:cubicBezTo>
                  <a:pt x="629144" y="244128"/>
                  <a:pt x="637572" y="237941"/>
                  <a:pt x="640172" y="240541"/>
                </a:cubicBezTo>
                <a:cubicBezTo>
                  <a:pt x="642773" y="243142"/>
                  <a:pt x="647883" y="243859"/>
                  <a:pt x="653084" y="243859"/>
                </a:cubicBezTo>
                <a:cubicBezTo>
                  <a:pt x="658284" y="243859"/>
                  <a:pt x="656043" y="237941"/>
                  <a:pt x="653084" y="235341"/>
                </a:cubicBezTo>
                <a:cubicBezTo>
                  <a:pt x="650125" y="232741"/>
                  <a:pt x="662319" y="208801"/>
                  <a:pt x="664112" y="200642"/>
                </a:cubicBezTo>
                <a:cubicBezTo>
                  <a:pt x="665995" y="192483"/>
                  <a:pt x="670388" y="199924"/>
                  <a:pt x="676306" y="200642"/>
                </a:cubicBezTo>
                <a:cubicBezTo>
                  <a:pt x="682224" y="201359"/>
                  <a:pt x="689218" y="200283"/>
                  <a:pt x="692893" y="202076"/>
                </a:cubicBezTo>
                <a:cubicBezTo>
                  <a:pt x="696570" y="203870"/>
                  <a:pt x="707329" y="199835"/>
                  <a:pt x="709840" y="195800"/>
                </a:cubicBezTo>
                <a:cubicBezTo>
                  <a:pt x="712440" y="191765"/>
                  <a:pt x="706881" y="190600"/>
                  <a:pt x="707240" y="181364"/>
                </a:cubicBezTo>
                <a:cubicBezTo>
                  <a:pt x="707598" y="172129"/>
                  <a:pt x="713157" y="167736"/>
                  <a:pt x="719075" y="167736"/>
                </a:cubicBezTo>
                <a:cubicBezTo>
                  <a:pt x="724993" y="167736"/>
                  <a:pt x="726786" y="162177"/>
                  <a:pt x="726786" y="157783"/>
                </a:cubicBezTo>
                <a:cubicBezTo>
                  <a:pt x="726786" y="153748"/>
                  <a:pt x="731628" y="151238"/>
                  <a:pt x="733062" y="146217"/>
                </a:cubicBezTo>
                <a:cubicBezTo>
                  <a:pt x="731179" y="144155"/>
                  <a:pt x="729566" y="141465"/>
                  <a:pt x="729296" y="139492"/>
                </a:cubicBezTo>
                <a:close/>
                <a:moveTo>
                  <a:pt x="273633" y="217767"/>
                </a:moveTo>
                <a:cubicBezTo>
                  <a:pt x="271482" y="220726"/>
                  <a:pt x="250411" y="215257"/>
                  <a:pt x="248618" y="210953"/>
                </a:cubicBezTo>
                <a:cubicBezTo>
                  <a:pt x="246735" y="206380"/>
                  <a:pt x="278206" y="211491"/>
                  <a:pt x="273633" y="217767"/>
                </a:cubicBezTo>
                <a:close/>
                <a:moveTo>
                  <a:pt x="576333" y="215884"/>
                </a:moveTo>
                <a:cubicBezTo>
                  <a:pt x="561449" y="215884"/>
                  <a:pt x="528364" y="208442"/>
                  <a:pt x="515004" y="222788"/>
                </a:cubicBezTo>
                <a:cubicBezTo>
                  <a:pt x="501645" y="237224"/>
                  <a:pt x="511238" y="244666"/>
                  <a:pt x="505410" y="245742"/>
                </a:cubicBezTo>
                <a:cubicBezTo>
                  <a:pt x="499134" y="246907"/>
                  <a:pt x="495816" y="223864"/>
                  <a:pt x="503258" y="216422"/>
                </a:cubicBezTo>
                <a:cubicBezTo>
                  <a:pt x="510700" y="208980"/>
                  <a:pt x="534730" y="205753"/>
                  <a:pt x="549614" y="209518"/>
                </a:cubicBezTo>
                <a:cubicBezTo>
                  <a:pt x="564587" y="213284"/>
                  <a:pt x="591217" y="206290"/>
                  <a:pt x="594893" y="207366"/>
                </a:cubicBezTo>
                <a:cubicBezTo>
                  <a:pt x="598659" y="208442"/>
                  <a:pt x="591217" y="215884"/>
                  <a:pt x="576243" y="215884"/>
                </a:cubicBezTo>
                <a:close/>
              </a:path>
            </a:pathLst>
          </a:custGeom>
          <a:solidFill>
            <a:srgbClr val="92D050"/>
          </a:solidFill>
          <a:ln w="2239" cap="flat">
            <a:noFill/>
            <a:prstDash val="solid"/>
            <a:miter/>
          </a:ln>
        </p:spPr>
        <p:txBody>
          <a:bodyPr rtlCol="0" anchor="ctr"/>
          <a:lstStyle/>
          <a:p>
            <a:endParaRPr lang="es-PA"/>
          </a:p>
        </p:txBody>
      </p:sp>
      <p:grpSp>
        <p:nvGrpSpPr>
          <p:cNvPr id="175" name="Graphic 9">
            <a:extLst>
              <a:ext uri="{FF2B5EF4-FFF2-40B4-BE49-F238E27FC236}">
                <a16:creationId xmlns:a16="http://schemas.microsoft.com/office/drawing/2014/main" id="{44643078-EA83-FFA0-3F3B-A1D7BDDA5A6D}"/>
              </a:ext>
            </a:extLst>
          </p:cNvPr>
          <p:cNvGrpSpPr/>
          <p:nvPr/>
        </p:nvGrpSpPr>
        <p:grpSpPr>
          <a:xfrm>
            <a:off x="5688194" y="1215358"/>
            <a:ext cx="3388312" cy="1295768"/>
            <a:chOff x="5696330" y="1527932"/>
            <a:chExt cx="3078271" cy="1177201"/>
          </a:xfrm>
          <a:solidFill>
            <a:srgbClr val="00B0F0"/>
          </a:solidFill>
        </p:grpSpPr>
        <p:sp>
          <p:nvSpPr>
            <p:cNvPr id="176" name="Freeform: Shape 175">
              <a:extLst>
                <a:ext uri="{FF2B5EF4-FFF2-40B4-BE49-F238E27FC236}">
                  <a16:creationId xmlns:a16="http://schemas.microsoft.com/office/drawing/2014/main" id="{40AE81D4-C986-10E6-BA57-00C8E332F711}"/>
                </a:ext>
              </a:extLst>
            </p:cNvPr>
            <p:cNvSpPr/>
            <p:nvPr/>
          </p:nvSpPr>
          <p:spPr>
            <a:xfrm>
              <a:off x="5696330" y="1527932"/>
              <a:ext cx="3078271" cy="1177201"/>
            </a:xfrm>
            <a:custGeom>
              <a:avLst/>
              <a:gdLst>
                <a:gd name="connsiteX0" fmla="*/ 46624 w 3078271"/>
                <a:gd name="connsiteY0" fmla="*/ 851895 h 1177201"/>
                <a:gd name="connsiteX1" fmla="*/ 35865 w 3078271"/>
                <a:gd name="connsiteY1" fmla="*/ 847860 h 1177201"/>
                <a:gd name="connsiteX2" fmla="*/ 24926 w 3078271"/>
                <a:gd name="connsiteY2" fmla="*/ 846874 h 1177201"/>
                <a:gd name="connsiteX3" fmla="*/ 27706 w 3078271"/>
                <a:gd name="connsiteY3" fmla="*/ 849563 h 1177201"/>
                <a:gd name="connsiteX4" fmla="*/ 21878 w 3078271"/>
                <a:gd name="connsiteY4" fmla="*/ 859426 h 1177201"/>
                <a:gd name="connsiteX5" fmla="*/ 13360 w 3078271"/>
                <a:gd name="connsiteY5" fmla="*/ 859426 h 1177201"/>
                <a:gd name="connsiteX6" fmla="*/ 1076 w 3078271"/>
                <a:gd name="connsiteY6" fmla="*/ 860233 h 1177201"/>
                <a:gd name="connsiteX7" fmla="*/ 0 w 3078271"/>
                <a:gd name="connsiteY7" fmla="*/ 864537 h 1177201"/>
                <a:gd name="connsiteX8" fmla="*/ 9146 w 3078271"/>
                <a:gd name="connsiteY8" fmla="*/ 867855 h 1177201"/>
                <a:gd name="connsiteX9" fmla="*/ 56039 w 3078271"/>
                <a:gd name="connsiteY9" fmla="*/ 869827 h 1177201"/>
                <a:gd name="connsiteX10" fmla="*/ 56667 w 3078271"/>
                <a:gd name="connsiteY10" fmla="*/ 857812 h 1177201"/>
                <a:gd name="connsiteX11" fmla="*/ 46714 w 3078271"/>
                <a:gd name="connsiteY11" fmla="*/ 851805 h 1177201"/>
                <a:gd name="connsiteX12" fmla="*/ 817898 w 3078271"/>
                <a:gd name="connsiteY12" fmla="*/ 30949 h 1177201"/>
                <a:gd name="connsiteX13" fmla="*/ 826954 w 3078271"/>
                <a:gd name="connsiteY13" fmla="*/ 15527 h 1177201"/>
                <a:gd name="connsiteX14" fmla="*/ 809380 w 3078271"/>
                <a:gd name="connsiteY14" fmla="*/ 21355 h 1177201"/>
                <a:gd name="connsiteX15" fmla="*/ 788040 w 3078271"/>
                <a:gd name="connsiteY15" fmla="*/ 29335 h 1177201"/>
                <a:gd name="connsiteX16" fmla="*/ 817898 w 3078271"/>
                <a:gd name="connsiteY16" fmla="*/ 30949 h 1177201"/>
                <a:gd name="connsiteX17" fmla="*/ 920740 w 3078271"/>
                <a:gd name="connsiteY17" fmla="*/ 327282 h 1177201"/>
                <a:gd name="connsiteX18" fmla="*/ 948446 w 3078271"/>
                <a:gd name="connsiteY18" fmla="*/ 320916 h 1177201"/>
                <a:gd name="connsiteX19" fmla="*/ 928720 w 3078271"/>
                <a:gd name="connsiteY19" fmla="*/ 312936 h 1177201"/>
                <a:gd name="connsiteX20" fmla="*/ 920740 w 3078271"/>
                <a:gd name="connsiteY20" fmla="*/ 327282 h 1177201"/>
                <a:gd name="connsiteX21" fmla="*/ 1314626 w 3078271"/>
                <a:gd name="connsiteY21" fmla="*/ 54888 h 1177201"/>
                <a:gd name="connsiteX22" fmla="*/ 1310322 w 3078271"/>
                <a:gd name="connsiteY22" fmla="*/ 61792 h 1177201"/>
                <a:gd name="connsiteX23" fmla="*/ 1297500 w 3078271"/>
                <a:gd name="connsiteY23" fmla="*/ 68158 h 1177201"/>
                <a:gd name="connsiteX24" fmla="*/ 1313460 w 3078271"/>
                <a:gd name="connsiteY24" fmla="*/ 78828 h 1177201"/>
                <a:gd name="connsiteX25" fmla="*/ 1334800 w 3078271"/>
                <a:gd name="connsiteY25" fmla="*/ 66006 h 1177201"/>
                <a:gd name="connsiteX26" fmla="*/ 1384383 w 3078271"/>
                <a:gd name="connsiteY26" fmla="*/ 51033 h 1177201"/>
                <a:gd name="connsiteX27" fmla="*/ 1389135 w 3078271"/>
                <a:gd name="connsiteY27" fmla="*/ 36149 h 1177201"/>
                <a:gd name="connsiteX28" fmla="*/ 1381693 w 3078271"/>
                <a:gd name="connsiteY28" fmla="*/ 27631 h 1177201"/>
                <a:gd name="connsiteX29" fmla="*/ 1368423 w 3078271"/>
                <a:gd name="connsiteY29" fmla="*/ 8981 h 1177201"/>
                <a:gd name="connsiteX30" fmla="*/ 1342331 w 3078271"/>
                <a:gd name="connsiteY30" fmla="*/ 18037 h 1177201"/>
                <a:gd name="connsiteX31" fmla="*/ 1322068 w 3078271"/>
                <a:gd name="connsiteY31" fmla="*/ 30321 h 1177201"/>
                <a:gd name="connsiteX32" fmla="*/ 1314088 w 3078271"/>
                <a:gd name="connsiteY32" fmla="*/ 42605 h 1177201"/>
                <a:gd name="connsiteX33" fmla="*/ 1314626 w 3078271"/>
                <a:gd name="connsiteY33" fmla="*/ 54888 h 1177201"/>
                <a:gd name="connsiteX34" fmla="*/ 1342869 w 3078271"/>
                <a:gd name="connsiteY34" fmla="*/ 69862 h 1177201"/>
                <a:gd name="connsiteX35" fmla="*/ 1330585 w 3078271"/>
                <a:gd name="connsiteY35" fmla="*/ 85822 h 1177201"/>
                <a:gd name="connsiteX36" fmla="*/ 1343945 w 3078271"/>
                <a:gd name="connsiteY36" fmla="*/ 89498 h 1177201"/>
                <a:gd name="connsiteX37" fmla="*/ 1361519 w 3078271"/>
                <a:gd name="connsiteY37" fmla="*/ 101782 h 1177201"/>
                <a:gd name="connsiteX38" fmla="*/ 1412716 w 3078271"/>
                <a:gd name="connsiteY38" fmla="*/ 112451 h 1177201"/>
                <a:gd name="connsiteX39" fmla="*/ 1425000 w 3078271"/>
                <a:gd name="connsiteY39" fmla="*/ 99092 h 1177201"/>
                <a:gd name="connsiteX40" fmla="*/ 1432980 w 3078271"/>
                <a:gd name="connsiteY40" fmla="*/ 78828 h 1177201"/>
                <a:gd name="connsiteX41" fmla="*/ 1406350 w 3078271"/>
                <a:gd name="connsiteY41" fmla="*/ 67082 h 1177201"/>
                <a:gd name="connsiteX42" fmla="*/ 1392990 w 3078271"/>
                <a:gd name="connsiteY42" fmla="*/ 59102 h 1177201"/>
                <a:gd name="connsiteX43" fmla="*/ 1342869 w 3078271"/>
                <a:gd name="connsiteY43" fmla="*/ 69772 h 1177201"/>
                <a:gd name="connsiteX44" fmla="*/ 1076304 w 3078271"/>
                <a:gd name="connsiteY44" fmla="*/ 335351 h 1177201"/>
                <a:gd name="connsiteX45" fmla="*/ 1090112 w 3078271"/>
                <a:gd name="connsiteY45" fmla="*/ 329523 h 1177201"/>
                <a:gd name="connsiteX46" fmla="*/ 1076304 w 3078271"/>
                <a:gd name="connsiteY46" fmla="*/ 335351 h 1177201"/>
                <a:gd name="connsiteX47" fmla="*/ 1300728 w 3078271"/>
                <a:gd name="connsiteY47" fmla="*/ 17141 h 1177201"/>
                <a:gd name="connsiteX48" fmla="*/ 1276698 w 3078271"/>
                <a:gd name="connsiteY48" fmla="*/ 20368 h 1177201"/>
                <a:gd name="connsiteX49" fmla="*/ 1300728 w 3078271"/>
                <a:gd name="connsiteY49" fmla="*/ 17141 h 1177201"/>
                <a:gd name="connsiteX50" fmla="*/ 2869456 w 3078271"/>
                <a:gd name="connsiteY50" fmla="*/ 403584 h 1177201"/>
                <a:gd name="connsiteX51" fmla="*/ 2895010 w 3078271"/>
                <a:gd name="connsiteY51" fmla="*/ 403046 h 1177201"/>
                <a:gd name="connsiteX52" fmla="*/ 2932847 w 3078271"/>
                <a:gd name="connsiteY52" fmla="*/ 398742 h 1177201"/>
                <a:gd name="connsiteX53" fmla="*/ 2913121 w 3078271"/>
                <a:gd name="connsiteY53" fmla="*/ 383321 h 1177201"/>
                <a:gd name="connsiteX54" fmla="*/ 2869366 w 3078271"/>
                <a:gd name="connsiteY54" fmla="*/ 403584 h 1177201"/>
                <a:gd name="connsiteX55" fmla="*/ 1425448 w 3078271"/>
                <a:gd name="connsiteY55" fmla="*/ 145088 h 1177201"/>
                <a:gd name="connsiteX56" fmla="*/ 1472879 w 3078271"/>
                <a:gd name="connsiteY56" fmla="*/ 140247 h 1177201"/>
                <a:gd name="connsiteX57" fmla="*/ 1535284 w 3078271"/>
                <a:gd name="connsiteY57" fmla="*/ 119445 h 1177201"/>
                <a:gd name="connsiteX58" fmla="*/ 1511793 w 3078271"/>
                <a:gd name="connsiteY58" fmla="*/ 104023 h 1177201"/>
                <a:gd name="connsiteX59" fmla="*/ 1485701 w 3078271"/>
                <a:gd name="connsiteY59" fmla="*/ 109313 h 1177201"/>
                <a:gd name="connsiteX60" fmla="*/ 1487853 w 3078271"/>
                <a:gd name="connsiteY60" fmla="*/ 99719 h 1177201"/>
                <a:gd name="connsiteX61" fmla="*/ 1477183 w 3078271"/>
                <a:gd name="connsiteY61" fmla="*/ 87974 h 1177201"/>
                <a:gd name="connsiteX62" fmla="*/ 1457995 w 3078271"/>
                <a:gd name="connsiteY62" fmla="*/ 94878 h 1177201"/>
                <a:gd name="connsiteX63" fmla="*/ 1451629 w 3078271"/>
                <a:gd name="connsiteY63" fmla="*/ 109224 h 1177201"/>
                <a:gd name="connsiteX64" fmla="*/ 1438270 w 3078271"/>
                <a:gd name="connsiteY64" fmla="*/ 119355 h 1177201"/>
                <a:gd name="connsiteX65" fmla="*/ 1425448 w 3078271"/>
                <a:gd name="connsiteY65" fmla="*/ 144909 h 1177201"/>
                <a:gd name="connsiteX66" fmla="*/ 2113067 w 3078271"/>
                <a:gd name="connsiteY66" fmla="*/ 254924 h 1177201"/>
                <a:gd name="connsiteX67" fmla="*/ 2127412 w 3078271"/>
                <a:gd name="connsiteY67" fmla="*/ 266670 h 1177201"/>
                <a:gd name="connsiteX68" fmla="*/ 2154042 w 3078271"/>
                <a:gd name="connsiteY68" fmla="*/ 262366 h 1177201"/>
                <a:gd name="connsiteX69" fmla="*/ 2171078 w 3078271"/>
                <a:gd name="connsiteY69" fmla="*/ 265594 h 1177201"/>
                <a:gd name="connsiteX70" fmla="*/ 2203087 w 3078271"/>
                <a:gd name="connsiteY70" fmla="*/ 262366 h 1177201"/>
                <a:gd name="connsiteX71" fmla="*/ 2201473 w 3078271"/>
                <a:gd name="connsiteY71" fmla="*/ 241565 h 1177201"/>
                <a:gd name="connsiteX72" fmla="*/ 2211067 w 3078271"/>
                <a:gd name="connsiteY72" fmla="*/ 244793 h 1177201"/>
                <a:gd name="connsiteX73" fmla="*/ 2234559 w 3078271"/>
                <a:gd name="connsiteY73" fmla="*/ 261290 h 1177201"/>
                <a:gd name="connsiteX74" fmla="*/ 2247380 w 3078271"/>
                <a:gd name="connsiteY74" fmla="*/ 245869 h 1177201"/>
                <a:gd name="connsiteX75" fmla="*/ 2242539 w 3078271"/>
                <a:gd name="connsiteY75" fmla="*/ 230357 h 1177201"/>
                <a:gd name="connsiteX76" fmla="*/ 2203625 w 3078271"/>
                <a:gd name="connsiteY76" fmla="*/ 222915 h 1177201"/>
                <a:gd name="connsiteX77" fmla="*/ 2178072 w 3078271"/>
                <a:gd name="connsiteY77" fmla="*/ 229281 h 1177201"/>
                <a:gd name="connsiteX78" fmla="*/ 2143462 w 3078271"/>
                <a:gd name="connsiteY78" fmla="*/ 212783 h 1177201"/>
                <a:gd name="connsiteX79" fmla="*/ 2113067 w 3078271"/>
                <a:gd name="connsiteY79" fmla="*/ 254924 h 1177201"/>
                <a:gd name="connsiteX80" fmla="*/ 2224427 w 3078271"/>
                <a:gd name="connsiteY80" fmla="*/ 323157 h 1177201"/>
                <a:gd name="connsiteX81" fmla="*/ 2200935 w 3078271"/>
                <a:gd name="connsiteY81" fmla="*/ 300742 h 1177201"/>
                <a:gd name="connsiteX82" fmla="*/ 2171078 w 3078271"/>
                <a:gd name="connsiteY82" fmla="*/ 314639 h 1177201"/>
                <a:gd name="connsiteX83" fmla="*/ 2224427 w 3078271"/>
                <a:gd name="connsiteY83" fmla="*/ 323157 h 1177201"/>
                <a:gd name="connsiteX84" fmla="*/ 2181748 w 3078271"/>
                <a:gd name="connsiteY84" fmla="*/ 288010 h 1177201"/>
                <a:gd name="connsiteX85" fmla="*/ 2164712 w 3078271"/>
                <a:gd name="connsiteY85" fmla="*/ 294914 h 1177201"/>
                <a:gd name="connsiteX86" fmla="*/ 2181748 w 3078271"/>
                <a:gd name="connsiteY86" fmla="*/ 288010 h 1177201"/>
                <a:gd name="connsiteX87" fmla="*/ 2274458 w 3078271"/>
                <a:gd name="connsiteY87" fmla="*/ 254387 h 1177201"/>
                <a:gd name="connsiteX88" fmla="*/ 2318213 w 3078271"/>
                <a:gd name="connsiteY88" fmla="*/ 269360 h 1177201"/>
                <a:gd name="connsiteX89" fmla="*/ 2361431 w 3078271"/>
                <a:gd name="connsiteY89" fmla="*/ 260842 h 1177201"/>
                <a:gd name="connsiteX90" fmla="*/ 2332111 w 3078271"/>
                <a:gd name="connsiteY90" fmla="*/ 251786 h 1177201"/>
                <a:gd name="connsiteX91" fmla="*/ 2311309 w 3078271"/>
                <a:gd name="connsiteY91" fmla="*/ 247483 h 1177201"/>
                <a:gd name="connsiteX92" fmla="*/ 2286742 w 3078271"/>
                <a:gd name="connsiteY92" fmla="*/ 242103 h 1177201"/>
                <a:gd name="connsiteX93" fmla="*/ 2274458 w 3078271"/>
                <a:gd name="connsiteY93" fmla="*/ 254387 h 1177201"/>
                <a:gd name="connsiteX94" fmla="*/ 493590 w 3078271"/>
                <a:gd name="connsiteY94" fmla="*/ 38032 h 1177201"/>
                <a:gd name="connsiteX95" fmla="*/ 523986 w 3078271"/>
                <a:gd name="connsiteY95" fmla="*/ 32114 h 1177201"/>
                <a:gd name="connsiteX96" fmla="*/ 491976 w 3078271"/>
                <a:gd name="connsiteY96" fmla="*/ 29962 h 1177201"/>
                <a:gd name="connsiteX97" fmla="*/ 464270 w 3078271"/>
                <a:gd name="connsiteY97" fmla="*/ 36866 h 1177201"/>
                <a:gd name="connsiteX98" fmla="*/ 493590 w 3078271"/>
                <a:gd name="connsiteY98" fmla="*/ 37942 h 1177201"/>
                <a:gd name="connsiteX99" fmla="*/ 2220033 w 3078271"/>
                <a:gd name="connsiteY99" fmla="*/ 938867 h 1177201"/>
                <a:gd name="connsiteX100" fmla="*/ 2217882 w 3078271"/>
                <a:gd name="connsiteY100" fmla="*/ 900492 h 1177201"/>
                <a:gd name="connsiteX101" fmla="*/ 2206136 w 3078271"/>
                <a:gd name="connsiteY101" fmla="*/ 879152 h 1177201"/>
                <a:gd name="connsiteX102" fmla="*/ 2197618 w 3078271"/>
                <a:gd name="connsiteY102" fmla="*/ 897802 h 1177201"/>
                <a:gd name="connsiteX103" fmla="*/ 2193852 w 3078271"/>
                <a:gd name="connsiteY103" fmla="*/ 917527 h 1177201"/>
                <a:gd name="connsiteX104" fmla="*/ 2199680 w 3078271"/>
                <a:gd name="connsiteY104" fmla="*/ 953213 h 1177201"/>
                <a:gd name="connsiteX105" fmla="*/ 2198066 w 3078271"/>
                <a:gd name="connsiteY105" fmla="*/ 1022522 h 1177201"/>
                <a:gd name="connsiteX106" fmla="*/ 2194838 w 3078271"/>
                <a:gd name="connsiteY106" fmla="*/ 1073181 h 1177201"/>
                <a:gd name="connsiteX107" fmla="*/ 2206584 w 3078271"/>
                <a:gd name="connsiteY107" fmla="*/ 1061435 h 1177201"/>
                <a:gd name="connsiteX108" fmla="*/ 2222006 w 3078271"/>
                <a:gd name="connsiteY108" fmla="*/ 1074795 h 1177201"/>
                <a:gd name="connsiteX109" fmla="*/ 2218778 w 3078271"/>
                <a:gd name="connsiteY109" fmla="*/ 1058835 h 1177201"/>
                <a:gd name="connsiteX110" fmla="*/ 2206494 w 3078271"/>
                <a:gd name="connsiteY110" fmla="*/ 1037495 h 1177201"/>
                <a:gd name="connsiteX111" fmla="*/ 2211874 w 3078271"/>
                <a:gd name="connsiteY111" fmla="*/ 1008176 h 1177201"/>
                <a:gd name="connsiteX112" fmla="*/ 2233214 w 3078271"/>
                <a:gd name="connsiteY112" fmla="*/ 1006024 h 1177201"/>
                <a:gd name="connsiteX113" fmla="*/ 2239042 w 3078271"/>
                <a:gd name="connsiteY113" fmla="*/ 1002796 h 1177201"/>
                <a:gd name="connsiteX114" fmla="*/ 2219854 w 3078271"/>
                <a:gd name="connsiteY114" fmla="*/ 938867 h 1177201"/>
                <a:gd name="connsiteX115" fmla="*/ 543980 w 3078271"/>
                <a:gd name="connsiteY115" fmla="*/ 33011 h 1177201"/>
                <a:gd name="connsiteX116" fmla="*/ 519502 w 3078271"/>
                <a:gd name="connsiteY116" fmla="*/ 42067 h 1177201"/>
                <a:gd name="connsiteX117" fmla="*/ 502466 w 3078271"/>
                <a:gd name="connsiteY117" fmla="*/ 51661 h 1177201"/>
                <a:gd name="connsiteX118" fmla="*/ 532324 w 3078271"/>
                <a:gd name="connsiteY118" fmla="*/ 53274 h 1177201"/>
                <a:gd name="connsiteX119" fmla="*/ 546760 w 3078271"/>
                <a:gd name="connsiteY119" fmla="*/ 47895 h 1177201"/>
                <a:gd name="connsiteX120" fmla="*/ 568099 w 3078271"/>
                <a:gd name="connsiteY120" fmla="*/ 36687 h 1177201"/>
                <a:gd name="connsiteX121" fmla="*/ 569175 w 3078271"/>
                <a:gd name="connsiteY121" fmla="*/ 23865 h 1177201"/>
                <a:gd name="connsiteX122" fmla="*/ 544160 w 3078271"/>
                <a:gd name="connsiteY122" fmla="*/ 32921 h 1177201"/>
                <a:gd name="connsiteX123" fmla="*/ 521027 w 3078271"/>
                <a:gd name="connsiteY123" fmla="*/ 463658 h 1177201"/>
                <a:gd name="connsiteX124" fmla="*/ 554650 w 3078271"/>
                <a:gd name="connsiteY124" fmla="*/ 456754 h 1177201"/>
                <a:gd name="connsiteX125" fmla="*/ 538690 w 3078271"/>
                <a:gd name="connsiteY125" fmla="*/ 445008 h 1177201"/>
                <a:gd name="connsiteX126" fmla="*/ 521116 w 3078271"/>
                <a:gd name="connsiteY126" fmla="*/ 463658 h 1177201"/>
                <a:gd name="connsiteX127" fmla="*/ 3074513 w 3078271"/>
                <a:gd name="connsiteY127" fmla="*/ 554575 h 1177201"/>
                <a:gd name="connsiteX128" fmla="*/ 3047884 w 3078271"/>
                <a:gd name="connsiteY128" fmla="*/ 535657 h 1177201"/>
                <a:gd name="connsiteX129" fmla="*/ 3023137 w 3078271"/>
                <a:gd name="connsiteY129" fmla="*/ 529828 h 1177201"/>
                <a:gd name="connsiteX130" fmla="*/ 3014888 w 3078271"/>
                <a:gd name="connsiteY130" fmla="*/ 525614 h 1177201"/>
                <a:gd name="connsiteX131" fmla="*/ 2991397 w 3078271"/>
                <a:gd name="connsiteY131" fmla="*/ 525345 h 1177201"/>
                <a:gd name="connsiteX132" fmla="*/ 2999645 w 3078271"/>
                <a:gd name="connsiteY132" fmla="*/ 533594 h 1177201"/>
                <a:gd name="connsiteX133" fmla="*/ 2996956 w 3078271"/>
                <a:gd name="connsiteY133" fmla="*/ 545071 h 1177201"/>
                <a:gd name="connsiteX134" fmla="*/ 2985479 w 3078271"/>
                <a:gd name="connsiteY134" fmla="*/ 540050 h 1177201"/>
                <a:gd name="connsiteX135" fmla="*/ 2984672 w 3078271"/>
                <a:gd name="connsiteY135" fmla="*/ 521669 h 1177201"/>
                <a:gd name="connsiteX136" fmla="*/ 2977768 w 3078271"/>
                <a:gd name="connsiteY136" fmla="*/ 512075 h 1177201"/>
                <a:gd name="connsiteX137" fmla="*/ 2942889 w 3078271"/>
                <a:gd name="connsiteY137" fmla="*/ 491543 h 1177201"/>
                <a:gd name="connsiteX138" fmla="*/ 2916260 w 3078271"/>
                <a:gd name="connsiteY138" fmla="*/ 478183 h 1177201"/>
                <a:gd name="connsiteX139" fmla="*/ 2887747 w 3078271"/>
                <a:gd name="connsiteY139" fmla="*/ 465092 h 1177201"/>
                <a:gd name="connsiteX140" fmla="*/ 2837357 w 3078271"/>
                <a:gd name="connsiteY140" fmla="*/ 444291 h 1177201"/>
                <a:gd name="connsiteX141" fmla="*/ 2820859 w 3078271"/>
                <a:gd name="connsiteY141" fmla="*/ 437387 h 1177201"/>
                <a:gd name="connsiteX142" fmla="*/ 2778449 w 3078271"/>
                <a:gd name="connsiteY142" fmla="*/ 435773 h 1177201"/>
                <a:gd name="connsiteX143" fmla="*/ 2761951 w 3078271"/>
                <a:gd name="connsiteY143" fmla="*/ 438463 h 1177201"/>
                <a:gd name="connsiteX144" fmla="*/ 2720348 w 3078271"/>
                <a:gd name="connsiteY144" fmla="*/ 428869 h 1177201"/>
                <a:gd name="connsiteX145" fmla="*/ 2714520 w 3078271"/>
                <a:gd name="connsiteY145" fmla="*/ 440346 h 1177201"/>
                <a:gd name="connsiteX146" fmla="*/ 2723307 w 3078271"/>
                <a:gd name="connsiteY146" fmla="*/ 454781 h 1177201"/>
                <a:gd name="connsiteX147" fmla="*/ 2718734 w 3078271"/>
                <a:gd name="connsiteY147" fmla="*/ 472355 h 1177201"/>
                <a:gd name="connsiteX148" fmla="*/ 2693987 w 3078271"/>
                <a:gd name="connsiteY148" fmla="*/ 463030 h 1177201"/>
                <a:gd name="connsiteX149" fmla="*/ 2676414 w 3078271"/>
                <a:gd name="connsiteY149" fmla="*/ 451553 h 1177201"/>
                <a:gd name="connsiteX150" fmla="*/ 2684932 w 3078271"/>
                <a:gd name="connsiteY150" fmla="*/ 446801 h 1177201"/>
                <a:gd name="connsiteX151" fmla="*/ 2698291 w 3078271"/>
                <a:gd name="connsiteY151" fmla="*/ 441780 h 1177201"/>
                <a:gd name="connsiteX152" fmla="*/ 2675606 w 3078271"/>
                <a:gd name="connsiteY152" fmla="*/ 432455 h 1177201"/>
                <a:gd name="connsiteX153" fmla="*/ 2654267 w 3078271"/>
                <a:gd name="connsiteY153" fmla="*/ 449222 h 1177201"/>
                <a:gd name="connsiteX154" fmla="*/ 2609257 w 3078271"/>
                <a:gd name="connsiteY154" fmla="*/ 444201 h 1177201"/>
                <a:gd name="connsiteX155" fmla="*/ 2554922 w 3078271"/>
                <a:gd name="connsiteY155" fmla="*/ 447429 h 1177201"/>
                <a:gd name="connsiteX156" fmla="*/ 2551155 w 3078271"/>
                <a:gd name="connsiteY156" fmla="*/ 464196 h 1177201"/>
                <a:gd name="connsiteX157" fmla="*/ 2546404 w 3078271"/>
                <a:gd name="connsiteY157" fmla="*/ 446891 h 1177201"/>
                <a:gd name="connsiteX158" fmla="*/ 2532506 w 3078271"/>
                <a:gd name="connsiteY158" fmla="*/ 441870 h 1177201"/>
                <a:gd name="connsiteX159" fmla="*/ 2522912 w 3078271"/>
                <a:gd name="connsiteY159" fmla="*/ 438104 h 1177201"/>
                <a:gd name="connsiteX160" fmla="*/ 2526140 w 3078271"/>
                <a:gd name="connsiteY160" fmla="*/ 426627 h 1177201"/>
                <a:gd name="connsiteX161" fmla="*/ 2496820 w 3078271"/>
                <a:gd name="connsiteY161" fmla="*/ 401074 h 1177201"/>
                <a:gd name="connsiteX162" fmla="*/ 2428587 w 3078271"/>
                <a:gd name="connsiteY162" fmla="*/ 401343 h 1177201"/>
                <a:gd name="connsiteX163" fmla="*/ 2386446 w 3078271"/>
                <a:gd name="connsiteY163" fmla="*/ 403764 h 1177201"/>
                <a:gd name="connsiteX164" fmla="*/ 2381605 w 3078271"/>
                <a:gd name="connsiteY164" fmla="*/ 394977 h 1177201"/>
                <a:gd name="connsiteX165" fmla="*/ 2358920 w 3078271"/>
                <a:gd name="connsiteY165" fmla="*/ 388342 h 1177201"/>
                <a:gd name="connsiteX166" fmla="*/ 2352016 w 3078271"/>
                <a:gd name="connsiteY166" fmla="*/ 385383 h 1177201"/>
                <a:gd name="connsiteX167" fmla="*/ 2329331 w 3078271"/>
                <a:gd name="connsiteY167" fmla="*/ 377941 h 1177201"/>
                <a:gd name="connsiteX168" fmla="*/ 2327448 w 3078271"/>
                <a:gd name="connsiteY168" fmla="*/ 372113 h 1177201"/>
                <a:gd name="connsiteX169" fmla="*/ 2342063 w 3078271"/>
                <a:gd name="connsiteY169" fmla="*/ 365209 h 1177201"/>
                <a:gd name="connsiteX170" fmla="*/ 2283962 w 3078271"/>
                <a:gd name="connsiteY170" fmla="*/ 355615 h 1177201"/>
                <a:gd name="connsiteX171" fmla="*/ 2273293 w 3078271"/>
                <a:gd name="connsiteY171" fmla="*/ 373189 h 1177201"/>
                <a:gd name="connsiteX172" fmla="*/ 2254105 w 3078271"/>
                <a:gd name="connsiteY172" fmla="*/ 371575 h 1177201"/>
                <a:gd name="connsiteX173" fmla="*/ 2268272 w 3078271"/>
                <a:gd name="connsiteY173" fmla="*/ 362788 h 1177201"/>
                <a:gd name="connsiteX174" fmla="*/ 2248008 w 3078271"/>
                <a:gd name="connsiteY174" fmla="*/ 356691 h 1177201"/>
                <a:gd name="connsiteX175" fmla="*/ 2258140 w 3078271"/>
                <a:gd name="connsiteY175" fmla="*/ 351849 h 1177201"/>
                <a:gd name="connsiteX176" fmla="*/ 2276252 w 3078271"/>
                <a:gd name="connsiteY176" fmla="*/ 351849 h 1177201"/>
                <a:gd name="connsiteX177" fmla="*/ 2258947 w 3078271"/>
                <a:gd name="connsiteY177" fmla="*/ 346469 h 1177201"/>
                <a:gd name="connsiteX178" fmla="*/ 2208826 w 3078271"/>
                <a:gd name="connsiteY178" fmla="*/ 339834 h 1177201"/>
                <a:gd name="connsiteX179" fmla="*/ 2181658 w 3078271"/>
                <a:gd name="connsiteY179" fmla="*/ 334275 h 1177201"/>
                <a:gd name="connsiteX180" fmla="*/ 2177623 w 3078271"/>
                <a:gd name="connsiteY180" fmla="*/ 342524 h 1177201"/>
                <a:gd name="connsiteX181" fmla="*/ 2161663 w 3078271"/>
                <a:gd name="connsiteY181" fmla="*/ 348083 h 1177201"/>
                <a:gd name="connsiteX182" fmla="*/ 2145166 w 3078271"/>
                <a:gd name="connsiteY182" fmla="*/ 359291 h 1177201"/>
                <a:gd name="connsiteX183" fmla="*/ 2159511 w 3078271"/>
                <a:gd name="connsiteY183" fmla="*/ 359560 h 1177201"/>
                <a:gd name="connsiteX184" fmla="*/ 2154670 w 3078271"/>
                <a:gd name="connsiteY184" fmla="*/ 369154 h 1177201"/>
                <a:gd name="connsiteX185" fmla="*/ 2160229 w 3078271"/>
                <a:gd name="connsiteY185" fmla="*/ 381438 h 1177201"/>
                <a:gd name="connsiteX186" fmla="*/ 2145614 w 3078271"/>
                <a:gd name="connsiteY186" fmla="*/ 381438 h 1177201"/>
                <a:gd name="connsiteX187" fmla="*/ 2128578 w 3078271"/>
                <a:gd name="connsiteY187" fmla="*/ 380362 h 1177201"/>
                <a:gd name="connsiteX188" fmla="*/ 2123557 w 3078271"/>
                <a:gd name="connsiteY188" fmla="*/ 384397 h 1177201"/>
                <a:gd name="connsiteX189" fmla="*/ 2123557 w 3078271"/>
                <a:gd name="connsiteY189" fmla="*/ 391569 h 1177201"/>
                <a:gd name="connsiteX190" fmla="*/ 2109211 w 3078271"/>
                <a:gd name="connsiteY190" fmla="*/ 383052 h 1177201"/>
                <a:gd name="connsiteX191" fmla="*/ 2081505 w 3078271"/>
                <a:gd name="connsiteY191" fmla="*/ 378210 h 1177201"/>
                <a:gd name="connsiteX192" fmla="*/ 2060704 w 3078271"/>
                <a:gd name="connsiteY192" fmla="*/ 385114 h 1177201"/>
                <a:gd name="connsiteX193" fmla="*/ 2033536 w 3078271"/>
                <a:gd name="connsiteY193" fmla="*/ 374713 h 1177201"/>
                <a:gd name="connsiteX194" fmla="*/ 2023404 w 3078271"/>
                <a:gd name="connsiteY194" fmla="*/ 373906 h 1177201"/>
                <a:gd name="connsiteX195" fmla="*/ 2013542 w 3078271"/>
                <a:gd name="connsiteY195" fmla="*/ 392556 h 1177201"/>
                <a:gd name="connsiteX196" fmla="*/ 2002065 w 3078271"/>
                <a:gd name="connsiteY196" fmla="*/ 406453 h 1177201"/>
                <a:gd name="connsiteX197" fmla="*/ 1990857 w 3078271"/>
                <a:gd name="connsiteY197" fmla="*/ 402957 h 1177201"/>
                <a:gd name="connsiteX198" fmla="*/ 1963958 w 3078271"/>
                <a:gd name="connsiteY198" fmla="*/ 378748 h 1177201"/>
                <a:gd name="connsiteX199" fmla="*/ 1947461 w 3078271"/>
                <a:gd name="connsiteY199" fmla="*/ 360367 h 1177201"/>
                <a:gd name="connsiteX200" fmla="*/ 1954634 w 3078271"/>
                <a:gd name="connsiteY200" fmla="*/ 360636 h 1177201"/>
                <a:gd name="connsiteX201" fmla="*/ 1967724 w 3078271"/>
                <a:gd name="connsiteY201" fmla="*/ 361981 h 1177201"/>
                <a:gd name="connsiteX202" fmla="*/ 1964228 w 3078271"/>
                <a:gd name="connsiteY202" fmla="*/ 349697 h 1177201"/>
                <a:gd name="connsiteX203" fmla="*/ 1963420 w 3078271"/>
                <a:gd name="connsiteY203" fmla="*/ 342524 h 1177201"/>
                <a:gd name="connsiteX204" fmla="*/ 1959655 w 3078271"/>
                <a:gd name="connsiteY204" fmla="*/ 329972 h 1177201"/>
                <a:gd name="connsiteX205" fmla="*/ 1956158 w 3078271"/>
                <a:gd name="connsiteY205" fmla="*/ 323606 h 1177201"/>
                <a:gd name="connsiteX206" fmla="*/ 1943874 w 3078271"/>
                <a:gd name="connsiteY206" fmla="*/ 315088 h 1177201"/>
                <a:gd name="connsiteX207" fmla="*/ 1919935 w 3078271"/>
                <a:gd name="connsiteY207" fmla="*/ 315357 h 1177201"/>
                <a:gd name="connsiteX208" fmla="*/ 1913299 w 3078271"/>
                <a:gd name="connsiteY208" fmla="*/ 314819 h 1177201"/>
                <a:gd name="connsiteX209" fmla="*/ 1892767 w 3078271"/>
                <a:gd name="connsiteY209" fmla="*/ 309260 h 1177201"/>
                <a:gd name="connsiteX210" fmla="*/ 1876807 w 3078271"/>
                <a:gd name="connsiteY210" fmla="*/ 297245 h 1177201"/>
                <a:gd name="connsiteX211" fmla="*/ 1868289 w 3078271"/>
                <a:gd name="connsiteY211" fmla="*/ 306032 h 1177201"/>
                <a:gd name="connsiteX212" fmla="*/ 1859233 w 3078271"/>
                <a:gd name="connsiteY212" fmla="*/ 315357 h 1177201"/>
                <a:gd name="connsiteX213" fmla="*/ 1858964 w 3078271"/>
                <a:gd name="connsiteY213" fmla="*/ 328985 h 1177201"/>
                <a:gd name="connsiteX214" fmla="*/ 1848294 w 3078271"/>
                <a:gd name="connsiteY214" fmla="*/ 329792 h 1177201"/>
                <a:gd name="connsiteX215" fmla="*/ 1826417 w 3078271"/>
                <a:gd name="connsiteY215" fmla="*/ 331944 h 1177201"/>
                <a:gd name="connsiteX216" fmla="*/ 1802208 w 3078271"/>
                <a:gd name="connsiteY216" fmla="*/ 327371 h 1177201"/>
                <a:gd name="connsiteX217" fmla="*/ 1794497 w 3078271"/>
                <a:gd name="connsiteY217" fmla="*/ 326027 h 1177201"/>
                <a:gd name="connsiteX218" fmla="*/ 1769213 w 3078271"/>
                <a:gd name="connsiteY218" fmla="*/ 322530 h 1177201"/>
                <a:gd name="connsiteX219" fmla="*/ 1776654 w 3078271"/>
                <a:gd name="connsiteY219" fmla="*/ 314012 h 1177201"/>
                <a:gd name="connsiteX220" fmla="*/ 1760425 w 3078271"/>
                <a:gd name="connsiteY220" fmla="*/ 310784 h 1177201"/>
                <a:gd name="connsiteX221" fmla="*/ 1727071 w 3078271"/>
                <a:gd name="connsiteY221" fmla="*/ 305673 h 1177201"/>
                <a:gd name="connsiteX222" fmla="*/ 1681792 w 3078271"/>
                <a:gd name="connsiteY222" fmla="*/ 311501 h 1177201"/>
                <a:gd name="connsiteX223" fmla="*/ 1679371 w 3078271"/>
                <a:gd name="connsiteY223" fmla="*/ 321095 h 1177201"/>
                <a:gd name="connsiteX224" fmla="*/ 1676412 w 3078271"/>
                <a:gd name="connsiteY224" fmla="*/ 303521 h 1177201"/>
                <a:gd name="connsiteX225" fmla="*/ 1667356 w 3078271"/>
                <a:gd name="connsiteY225" fmla="*/ 301369 h 1177201"/>
                <a:gd name="connsiteX226" fmla="*/ 1648707 w 3078271"/>
                <a:gd name="connsiteY226" fmla="*/ 304059 h 1177201"/>
                <a:gd name="connsiteX227" fmla="*/ 1627905 w 3078271"/>
                <a:gd name="connsiteY227" fmla="*/ 293390 h 1177201"/>
                <a:gd name="connsiteX228" fmla="*/ 1607641 w 3078271"/>
                <a:gd name="connsiteY228" fmla="*/ 305135 h 1177201"/>
                <a:gd name="connsiteX229" fmla="*/ 1618580 w 3078271"/>
                <a:gd name="connsiteY229" fmla="*/ 308094 h 1177201"/>
                <a:gd name="connsiteX230" fmla="*/ 1596434 w 3078271"/>
                <a:gd name="connsiteY230" fmla="*/ 314460 h 1177201"/>
                <a:gd name="connsiteX231" fmla="*/ 1568997 w 3078271"/>
                <a:gd name="connsiteY231" fmla="*/ 324054 h 1177201"/>
                <a:gd name="connsiteX232" fmla="*/ 1539409 w 3078271"/>
                <a:gd name="connsiteY232" fmla="*/ 333110 h 1177201"/>
                <a:gd name="connsiteX233" fmla="*/ 1543892 w 3078271"/>
                <a:gd name="connsiteY233" fmla="*/ 320557 h 1177201"/>
                <a:gd name="connsiteX234" fmla="*/ 1560659 w 3078271"/>
                <a:gd name="connsiteY234" fmla="*/ 311770 h 1177201"/>
                <a:gd name="connsiteX235" fmla="*/ 1580384 w 3078271"/>
                <a:gd name="connsiteY235" fmla="*/ 305673 h 1177201"/>
                <a:gd name="connsiteX236" fmla="*/ 1594820 w 3078271"/>
                <a:gd name="connsiteY236" fmla="*/ 296079 h 1177201"/>
                <a:gd name="connsiteX237" fmla="*/ 1613470 w 3078271"/>
                <a:gd name="connsiteY237" fmla="*/ 284603 h 1177201"/>
                <a:gd name="connsiteX238" fmla="*/ 1644403 w 3078271"/>
                <a:gd name="connsiteY238" fmla="*/ 272050 h 1177201"/>
                <a:gd name="connsiteX239" fmla="*/ 1652921 w 3078271"/>
                <a:gd name="connsiteY239" fmla="*/ 262456 h 1177201"/>
                <a:gd name="connsiteX240" fmla="*/ 1674798 w 3078271"/>
                <a:gd name="connsiteY240" fmla="*/ 253938 h 1177201"/>
                <a:gd name="connsiteX241" fmla="*/ 1683047 w 3078271"/>
                <a:gd name="connsiteY241" fmla="*/ 242999 h 1177201"/>
                <a:gd name="connsiteX242" fmla="*/ 1675067 w 3078271"/>
                <a:gd name="connsiteY242" fmla="*/ 236902 h 1177201"/>
                <a:gd name="connsiteX243" fmla="*/ 1684123 w 3078271"/>
                <a:gd name="connsiteY243" fmla="*/ 233675 h 1177201"/>
                <a:gd name="connsiteX244" fmla="*/ 1679640 w 3078271"/>
                <a:gd name="connsiteY244" fmla="*/ 225426 h 1177201"/>
                <a:gd name="connsiteX245" fmla="*/ 1678026 w 3078271"/>
                <a:gd name="connsiteY245" fmla="*/ 216639 h 1177201"/>
                <a:gd name="connsiteX246" fmla="*/ 1666280 w 3078271"/>
                <a:gd name="connsiteY246" fmla="*/ 214487 h 1177201"/>
                <a:gd name="connsiteX247" fmla="*/ 1662515 w 3078271"/>
                <a:gd name="connsiteY247" fmla="*/ 199872 h 1177201"/>
                <a:gd name="connsiteX248" fmla="*/ 1646824 w 3078271"/>
                <a:gd name="connsiteY248" fmla="*/ 200410 h 1177201"/>
                <a:gd name="connsiteX249" fmla="*/ 1620732 w 3078271"/>
                <a:gd name="connsiteY249" fmla="*/ 194313 h 1177201"/>
                <a:gd name="connsiteX250" fmla="*/ 1609525 w 3078271"/>
                <a:gd name="connsiteY250" fmla="*/ 193237 h 1177201"/>
                <a:gd name="connsiteX251" fmla="*/ 1587378 w 3078271"/>
                <a:gd name="connsiteY251" fmla="*/ 193775 h 1177201"/>
                <a:gd name="connsiteX252" fmla="*/ 1575632 w 3078271"/>
                <a:gd name="connsiteY252" fmla="*/ 200410 h 1177201"/>
                <a:gd name="connsiteX253" fmla="*/ 1552948 w 3078271"/>
                <a:gd name="connsiteY253" fmla="*/ 202562 h 1177201"/>
                <a:gd name="connsiteX254" fmla="*/ 1566038 w 3078271"/>
                <a:gd name="connsiteY254" fmla="*/ 185795 h 1177201"/>
                <a:gd name="connsiteX255" fmla="*/ 1536450 w 3078271"/>
                <a:gd name="connsiteY255" fmla="*/ 183643 h 1177201"/>
                <a:gd name="connsiteX256" fmla="*/ 1515110 w 3078271"/>
                <a:gd name="connsiteY256" fmla="*/ 180415 h 1177201"/>
                <a:gd name="connsiteX257" fmla="*/ 1520400 w 3078271"/>
                <a:gd name="connsiteY257" fmla="*/ 178263 h 1177201"/>
                <a:gd name="connsiteX258" fmla="*/ 1537167 w 3078271"/>
                <a:gd name="connsiteY258" fmla="*/ 171897 h 1177201"/>
                <a:gd name="connsiteX259" fmla="*/ 1539319 w 3078271"/>
                <a:gd name="connsiteY259" fmla="*/ 164993 h 1177201"/>
                <a:gd name="connsiteX260" fmla="*/ 1524076 w 3078271"/>
                <a:gd name="connsiteY260" fmla="*/ 161317 h 1177201"/>
                <a:gd name="connsiteX261" fmla="*/ 1505158 w 3078271"/>
                <a:gd name="connsiteY261" fmla="*/ 156476 h 1177201"/>
                <a:gd name="connsiteX262" fmla="*/ 1481397 w 3078271"/>
                <a:gd name="connsiteY262" fmla="*/ 161497 h 1177201"/>
                <a:gd name="connsiteX263" fmla="*/ 1461403 w 3078271"/>
                <a:gd name="connsiteY263" fmla="*/ 176380 h 1177201"/>
                <a:gd name="connsiteX264" fmla="*/ 1449119 w 3078271"/>
                <a:gd name="connsiteY264" fmla="*/ 192071 h 1177201"/>
                <a:gd name="connsiteX265" fmla="*/ 1452616 w 3078271"/>
                <a:gd name="connsiteY265" fmla="*/ 199782 h 1177201"/>
                <a:gd name="connsiteX266" fmla="*/ 1442484 w 3078271"/>
                <a:gd name="connsiteY266" fmla="*/ 203010 h 1177201"/>
                <a:gd name="connsiteX267" fmla="*/ 1415047 w 3078271"/>
                <a:gd name="connsiteY267" fmla="*/ 206776 h 1177201"/>
                <a:gd name="connsiteX268" fmla="*/ 1426793 w 3078271"/>
                <a:gd name="connsiteY268" fmla="*/ 215832 h 1177201"/>
                <a:gd name="connsiteX269" fmla="*/ 1413164 w 3078271"/>
                <a:gd name="connsiteY269" fmla="*/ 213142 h 1177201"/>
                <a:gd name="connsiteX270" fmla="*/ 1397473 w 3078271"/>
                <a:gd name="connsiteY270" fmla="*/ 216639 h 1177201"/>
                <a:gd name="connsiteX271" fmla="*/ 1385728 w 3078271"/>
                <a:gd name="connsiteY271" fmla="*/ 219060 h 1177201"/>
                <a:gd name="connsiteX272" fmla="*/ 1373982 w 3078271"/>
                <a:gd name="connsiteY272" fmla="*/ 219867 h 1177201"/>
                <a:gd name="connsiteX273" fmla="*/ 1379003 w 3078271"/>
                <a:gd name="connsiteY273" fmla="*/ 209735 h 1177201"/>
                <a:gd name="connsiteX274" fmla="*/ 1361967 w 3078271"/>
                <a:gd name="connsiteY274" fmla="*/ 214308 h 1177201"/>
                <a:gd name="connsiteX275" fmla="*/ 1349953 w 3078271"/>
                <a:gd name="connsiteY275" fmla="*/ 212425 h 1177201"/>
                <a:gd name="connsiteX276" fmla="*/ 1338207 w 3078271"/>
                <a:gd name="connsiteY276" fmla="*/ 218253 h 1177201"/>
                <a:gd name="connsiteX277" fmla="*/ 1320902 w 3078271"/>
                <a:gd name="connsiteY277" fmla="*/ 219867 h 1177201"/>
                <a:gd name="connsiteX278" fmla="*/ 1331841 w 3078271"/>
                <a:gd name="connsiteY278" fmla="*/ 227309 h 1177201"/>
                <a:gd name="connsiteX279" fmla="*/ 1301983 w 3078271"/>
                <a:gd name="connsiteY279" fmla="*/ 231881 h 1177201"/>
                <a:gd name="connsiteX280" fmla="*/ 1279299 w 3078271"/>
                <a:gd name="connsiteY280" fmla="*/ 235109 h 1177201"/>
                <a:gd name="connsiteX281" fmla="*/ 1262532 w 3078271"/>
                <a:gd name="connsiteY281" fmla="*/ 243089 h 1177201"/>
                <a:gd name="connsiteX282" fmla="*/ 1245496 w 3078271"/>
                <a:gd name="connsiteY282" fmla="*/ 249993 h 1177201"/>
                <a:gd name="connsiteX283" fmla="*/ 1231599 w 3078271"/>
                <a:gd name="connsiteY283" fmla="*/ 251876 h 1177201"/>
                <a:gd name="connsiteX284" fmla="*/ 1224426 w 3078271"/>
                <a:gd name="connsiteY284" fmla="*/ 254297 h 1177201"/>
                <a:gd name="connsiteX285" fmla="*/ 1221736 w 3078271"/>
                <a:gd name="connsiteY285" fmla="*/ 258601 h 1177201"/>
                <a:gd name="connsiteX286" fmla="*/ 1215101 w 3078271"/>
                <a:gd name="connsiteY286" fmla="*/ 263173 h 1177201"/>
                <a:gd name="connsiteX287" fmla="*/ 1219943 w 3078271"/>
                <a:gd name="connsiteY287" fmla="*/ 269539 h 1177201"/>
                <a:gd name="connsiteX288" fmla="*/ 1204520 w 3078271"/>
                <a:gd name="connsiteY288" fmla="*/ 268732 h 1177201"/>
                <a:gd name="connsiteX289" fmla="*/ 1214384 w 3078271"/>
                <a:gd name="connsiteY289" fmla="*/ 274292 h 1177201"/>
                <a:gd name="connsiteX290" fmla="*/ 1222363 w 3078271"/>
                <a:gd name="connsiteY290" fmla="*/ 280389 h 1177201"/>
                <a:gd name="connsiteX291" fmla="*/ 1208735 w 3078271"/>
                <a:gd name="connsiteY291" fmla="*/ 281195 h 1177201"/>
                <a:gd name="connsiteX292" fmla="*/ 1215638 w 3078271"/>
                <a:gd name="connsiteY292" fmla="*/ 286037 h 1177201"/>
                <a:gd name="connsiteX293" fmla="*/ 1221556 w 3078271"/>
                <a:gd name="connsiteY293" fmla="*/ 292403 h 1177201"/>
                <a:gd name="connsiteX294" fmla="*/ 1222453 w 3078271"/>
                <a:gd name="connsiteY294" fmla="*/ 293300 h 1177201"/>
                <a:gd name="connsiteX295" fmla="*/ 1220570 w 3078271"/>
                <a:gd name="connsiteY295" fmla="*/ 300921 h 1177201"/>
                <a:gd name="connsiteX296" fmla="*/ 1215460 w 3078271"/>
                <a:gd name="connsiteY296" fmla="*/ 302535 h 1177201"/>
                <a:gd name="connsiteX297" fmla="*/ 1198424 w 3078271"/>
                <a:gd name="connsiteY297" fmla="*/ 301728 h 1177201"/>
                <a:gd name="connsiteX298" fmla="*/ 1189906 w 3078271"/>
                <a:gd name="connsiteY298" fmla="*/ 304687 h 1177201"/>
                <a:gd name="connsiteX299" fmla="*/ 1163276 w 3078271"/>
                <a:gd name="connsiteY299" fmla="*/ 306032 h 1177201"/>
                <a:gd name="connsiteX300" fmla="*/ 1116652 w 3078271"/>
                <a:gd name="connsiteY300" fmla="*/ 310067 h 1177201"/>
                <a:gd name="connsiteX301" fmla="*/ 1110555 w 3078271"/>
                <a:gd name="connsiteY301" fmla="*/ 327909 h 1177201"/>
                <a:gd name="connsiteX302" fmla="*/ 1110823 w 3078271"/>
                <a:gd name="connsiteY302" fmla="*/ 340731 h 1177201"/>
                <a:gd name="connsiteX303" fmla="*/ 1135391 w 3078271"/>
                <a:gd name="connsiteY303" fmla="*/ 353822 h 1177201"/>
                <a:gd name="connsiteX304" fmla="*/ 1145792 w 3078271"/>
                <a:gd name="connsiteY304" fmla="*/ 371396 h 1177201"/>
                <a:gd name="connsiteX305" fmla="*/ 1115128 w 3078271"/>
                <a:gd name="connsiteY305" fmla="*/ 361533 h 1177201"/>
                <a:gd name="connsiteX306" fmla="*/ 1073794 w 3078271"/>
                <a:gd name="connsiteY306" fmla="*/ 350863 h 1177201"/>
                <a:gd name="connsiteX307" fmla="*/ 1060703 w 3078271"/>
                <a:gd name="connsiteY307" fmla="*/ 344228 h 1177201"/>
                <a:gd name="connsiteX308" fmla="*/ 1049226 w 3078271"/>
                <a:gd name="connsiteY308" fmla="*/ 353284 h 1177201"/>
                <a:gd name="connsiteX309" fmla="*/ 1056668 w 3078271"/>
                <a:gd name="connsiteY309" fmla="*/ 355974 h 1177201"/>
                <a:gd name="connsiteX310" fmla="*/ 1066531 w 3078271"/>
                <a:gd name="connsiteY310" fmla="*/ 361802 h 1177201"/>
                <a:gd name="connsiteX311" fmla="*/ 1051647 w 3078271"/>
                <a:gd name="connsiteY311" fmla="*/ 364492 h 1177201"/>
                <a:gd name="connsiteX312" fmla="*/ 1032190 w 3078271"/>
                <a:gd name="connsiteY312" fmla="*/ 368526 h 1177201"/>
                <a:gd name="connsiteX313" fmla="*/ 1056130 w 3078271"/>
                <a:gd name="connsiteY313" fmla="*/ 387176 h 1177201"/>
                <a:gd name="connsiteX314" fmla="*/ 1072359 w 3078271"/>
                <a:gd name="connsiteY314" fmla="*/ 396232 h 1177201"/>
                <a:gd name="connsiteX315" fmla="*/ 1069669 w 3078271"/>
                <a:gd name="connsiteY315" fmla="*/ 401612 h 1177201"/>
                <a:gd name="connsiteX316" fmla="*/ 1048867 w 3078271"/>
                <a:gd name="connsiteY316" fmla="*/ 390942 h 1177201"/>
                <a:gd name="connsiteX317" fmla="*/ 1018203 w 3078271"/>
                <a:gd name="connsiteY317" fmla="*/ 388252 h 1177201"/>
                <a:gd name="connsiteX318" fmla="*/ 1017127 w 3078271"/>
                <a:gd name="connsiteY318" fmla="*/ 376506 h 1177201"/>
                <a:gd name="connsiteX319" fmla="*/ 1021431 w 3078271"/>
                <a:gd name="connsiteY319" fmla="*/ 358664 h 1177201"/>
                <a:gd name="connsiteX320" fmla="*/ 1013720 w 3078271"/>
                <a:gd name="connsiteY320" fmla="*/ 336248 h 1177201"/>
                <a:gd name="connsiteX321" fmla="*/ 1008967 w 3078271"/>
                <a:gd name="connsiteY321" fmla="*/ 343421 h 1177201"/>
                <a:gd name="connsiteX322" fmla="*/ 1004395 w 3078271"/>
                <a:gd name="connsiteY322" fmla="*/ 362340 h 1177201"/>
                <a:gd name="connsiteX323" fmla="*/ 982786 w 3078271"/>
                <a:gd name="connsiteY323" fmla="*/ 373547 h 1177201"/>
                <a:gd name="connsiteX324" fmla="*/ 975613 w 3078271"/>
                <a:gd name="connsiteY324" fmla="*/ 384755 h 1177201"/>
                <a:gd name="connsiteX325" fmla="*/ 996146 w 3078271"/>
                <a:gd name="connsiteY325" fmla="*/ 409502 h 1177201"/>
                <a:gd name="connsiteX326" fmla="*/ 985476 w 3078271"/>
                <a:gd name="connsiteY326" fmla="*/ 439897 h 1177201"/>
                <a:gd name="connsiteX327" fmla="*/ 986283 w 3078271"/>
                <a:gd name="connsiteY327" fmla="*/ 458009 h 1177201"/>
                <a:gd name="connsiteX328" fmla="*/ 1000181 w 3078271"/>
                <a:gd name="connsiteY328" fmla="*/ 460430 h 1177201"/>
                <a:gd name="connsiteX329" fmla="*/ 1021251 w 3078271"/>
                <a:gd name="connsiteY329" fmla="*/ 455857 h 1177201"/>
                <a:gd name="connsiteX330" fmla="*/ 1055861 w 3078271"/>
                <a:gd name="connsiteY330" fmla="*/ 467603 h 1177201"/>
                <a:gd name="connsiteX331" fmla="*/ 1062496 w 3078271"/>
                <a:gd name="connsiteY331" fmla="*/ 481411 h 1177201"/>
                <a:gd name="connsiteX332" fmla="*/ 1054247 w 3078271"/>
                <a:gd name="connsiteY332" fmla="*/ 494771 h 1177201"/>
                <a:gd name="connsiteX333" fmla="*/ 1075048 w 3078271"/>
                <a:gd name="connsiteY333" fmla="*/ 508668 h 1177201"/>
                <a:gd name="connsiteX334" fmla="*/ 1054785 w 3078271"/>
                <a:gd name="connsiteY334" fmla="*/ 507054 h 1177201"/>
                <a:gd name="connsiteX335" fmla="*/ 1046536 w 3078271"/>
                <a:gd name="connsiteY335" fmla="*/ 495578 h 1177201"/>
                <a:gd name="connsiteX336" fmla="*/ 1051019 w 3078271"/>
                <a:gd name="connsiteY336" fmla="*/ 482487 h 1177201"/>
                <a:gd name="connsiteX337" fmla="*/ 1041963 w 3078271"/>
                <a:gd name="connsiteY337" fmla="*/ 471010 h 1177201"/>
                <a:gd name="connsiteX338" fmla="*/ 1030487 w 3078271"/>
                <a:gd name="connsiteY338" fmla="*/ 463568 h 1177201"/>
                <a:gd name="connsiteX339" fmla="*/ 1002781 w 3078271"/>
                <a:gd name="connsiteY339" fmla="*/ 471010 h 1177201"/>
                <a:gd name="connsiteX340" fmla="*/ 1006547 w 3078271"/>
                <a:gd name="connsiteY340" fmla="*/ 496026 h 1177201"/>
                <a:gd name="connsiteX341" fmla="*/ 991573 w 3078271"/>
                <a:gd name="connsiteY341" fmla="*/ 517365 h 1177201"/>
                <a:gd name="connsiteX342" fmla="*/ 977945 w 3078271"/>
                <a:gd name="connsiteY342" fmla="*/ 529380 h 1177201"/>
                <a:gd name="connsiteX343" fmla="*/ 961447 w 3078271"/>
                <a:gd name="connsiteY343" fmla="*/ 543816 h 1177201"/>
                <a:gd name="connsiteX344" fmla="*/ 945218 w 3078271"/>
                <a:gd name="connsiteY344" fmla="*/ 543816 h 1177201"/>
                <a:gd name="connsiteX345" fmla="*/ 924416 w 3078271"/>
                <a:gd name="connsiteY345" fmla="*/ 545430 h 1177201"/>
                <a:gd name="connsiteX346" fmla="*/ 909981 w 3078271"/>
                <a:gd name="connsiteY346" fmla="*/ 540857 h 1177201"/>
                <a:gd name="connsiteX347" fmla="*/ 901194 w 3078271"/>
                <a:gd name="connsiteY347" fmla="*/ 533146 h 1177201"/>
                <a:gd name="connsiteX348" fmla="*/ 910787 w 3078271"/>
                <a:gd name="connsiteY348" fmla="*/ 535567 h 1177201"/>
                <a:gd name="connsiteX349" fmla="*/ 921188 w 3078271"/>
                <a:gd name="connsiteY349" fmla="*/ 534491 h 1177201"/>
                <a:gd name="connsiteX350" fmla="*/ 931589 w 3078271"/>
                <a:gd name="connsiteY350" fmla="*/ 538795 h 1177201"/>
                <a:gd name="connsiteX351" fmla="*/ 940914 w 3078271"/>
                <a:gd name="connsiteY351" fmla="*/ 535298 h 1177201"/>
                <a:gd name="connsiteX352" fmla="*/ 945218 w 3078271"/>
                <a:gd name="connsiteY352" fmla="*/ 530994 h 1177201"/>
                <a:gd name="connsiteX353" fmla="*/ 953198 w 3078271"/>
                <a:gd name="connsiteY353" fmla="*/ 524359 h 1177201"/>
                <a:gd name="connsiteX354" fmla="*/ 958757 w 3078271"/>
                <a:gd name="connsiteY354" fmla="*/ 514765 h 1177201"/>
                <a:gd name="connsiteX355" fmla="*/ 963509 w 3078271"/>
                <a:gd name="connsiteY355" fmla="*/ 508847 h 1177201"/>
                <a:gd name="connsiteX356" fmla="*/ 972296 w 3078271"/>
                <a:gd name="connsiteY356" fmla="*/ 503020 h 1177201"/>
                <a:gd name="connsiteX357" fmla="*/ 975524 w 3078271"/>
                <a:gd name="connsiteY357" fmla="*/ 494502 h 1177201"/>
                <a:gd name="connsiteX358" fmla="*/ 980365 w 3078271"/>
                <a:gd name="connsiteY358" fmla="*/ 482487 h 1177201"/>
                <a:gd name="connsiteX359" fmla="*/ 980903 w 3078271"/>
                <a:gd name="connsiteY359" fmla="*/ 475852 h 1177201"/>
                <a:gd name="connsiteX360" fmla="*/ 966737 w 3078271"/>
                <a:gd name="connsiteY360" fmla="*/ 460430 h 1177201"/>
                <a:gd name="connsiteX361" fmla="*/ 966199 w 3078271"/>
                <a:gd name="connsiteY361" fmla="*/ 442049 h 1177201"/>
                <a:gd name="connsiteX362" fmla="*/ 965930 w 3078271"/>
                <a:gd name="connsiteY362" fmla="*/ 425013 h 1177201"/>
                <a:gd name="connsiteX363" fmla="*/ 970503 w 3078271"/>
                <a:gd name="connsiteY363" fmla="*/ 406095 h 1177201"/>
                <a:gd name="connsiteX364" fmla="*/ 955888 w 3078271"/>
                <a:gd name="connsiteY364" fmla="*/ 385562 h 1177201"/>
                <a:gd name="connsiteX365" fmla="*/ 961716 w 3078271"/>
                <a:gd name="connsiteY365" fmla="*/ 371934 h 1177201"/>
                <a:gd name="connsiteX366" fmla="*/ 969427 w 3078271"/>
                <a:gd name="connsiteY366" fmla="*/ 341269 h 1177201"/>
                <a:gd name="connsiteX367" fmla="*/ 947011 w 3078271"/>
                <a:gd name="connsiteY367" fmla="*/ 333827 h 1177201"/>
                <a:gd name="connsiteX368" fmla="*/ 912670 w 3078271"/>
                <a:gd name="connsiteY368" fmla="*/ 332213 h 1177201"/>
                <a:gd name="connsiteX369" fmla="*/ 902539 w 3078271"/>
                <a:gd name="connsiteY369" fmla="*/ 342345 h 1177201"/>
                <a:gd name="connsiteX370" fmla="*/ 890524 w 3078271"/>
                <a:gd name="connsiteY370" fmla="*/ 367899 h 1177201"/>
                <a:gd name="connsiteX371" fmla="*/ 866584 w 3078271"/>
                <a:gd name="connsiteY371" fmla="*/ 386279 h 1177201"/>
                <a:gd name="connsiteX372" fmla="*/ 859142 w 3078271"/>
                <a:gd name="connsiteY372" fmla="*/ 401970 h 1177201"/>
                <a:gd name="connsiteX373" fmla="*/ 869274 w 3078271"/>
                <a:gd name="connsiteY373" fmla="*/ 404391 h 1177201"/>
                <a:gd name="connsiteX374" fmla="*/ 867122 w 3078271"/>
                <a:gd name="connsiteY374" fmla="*/ 418827 h 1177201"/>
                <a:gd name="connsiteX375" fmla="*/ 866046 w 3078271"/>
                <a:gd name="connsiteY375" fmla="*/ 427345 h 1177201"/>
                <a:gd name="connsiteX376" fmla="*/ 859949 w 3078271"/>
                <a:gd name="connsiteY376" fmla="*/ 439628 h 1177201"/>
                <a:gd name="connsiteX377" fmla="*/ 881289 w 3078271"/>
                <a:gd name="connsiteY377" fmla="*/ 447608 h 1177201"/>
                <a:gd name="connsiteX378" fmla="*/ 889000 w 3078271"/>
                <a:gd name="connsiteY378" fmla="*/ 462223 h 1177201"/>
                <a:gd name="connsiteX379" fmla="*/ 899939 w 3078271"/>
                <a:gd name="connsiteY379" fmla="*/ 467782 h 1177201"/>
                <a:gd name="connsiteX380" fmla="*/ 888731 w 3078271"/>
                <a:gd name="connsiteY380" fmla="*/ 485625 h 1177201"/>
                <a:gd name="connsiteX381" fmla="*/ 866853 w 3078271"/>
                <a:gd name="connsiteY381" fmla="*/ 468320 h 1177201"/>
                <a:gd name="connsiteX382" fmla="*/ 837803 w 3078271"/>
                <a:gd name="connsiteY382" fmla="*/ 455768 h 1177201"/>
                <a:gd name="connsiteX383" fmla="*/ 813773 w 3078271"/>
                <a:gd name="connsiteY383" fmla="*/ 445905 h 1177201"/>
                <a:gd name="connsiteX384" fmla="*/ 780419 w 3078271"/>
                <a:gd name="connsiteY384" fmla="*/ 437118 h 1177201"/>
                <a:gd name="connsiteX385" fmla="*/ 747603 w 3078271"/>
                <a:gd name="connsiteY385" fmla="*/ 434159 h 1177201"/>
                <a:gd name="connsiteX386" fmla="*/ 734243 w 3078271"/>
                <a:gd name="connsiteY386" fmla="*/ 424296 h 1177201"/>
                <a:gd name="connsiteX387" fmla="*/ 712366 w 3078271"/>
                <a:gd name="connsiteY387" fmla="*/ 417123 h 1177201"/>
                <a:gd name="connsiteX388" fmla="*/ 717476 w 3078271"/>
                <a:gd name="connsiteY388" fmla="*/ 432007 h 1177201"/>
                <a:gd name="connsiteX389" fmla="*/ 730836 w 3078271"/>
                <a:gd name="connsiteY389" fmla="*/ 437297 h 1177201"/>
                <a:gd name="connsiteX390" fmla="*/ 742313 w 3078271"/>
                <a:gd name="connsiteY390" fmla="*/ 445546 h 1177201"/>
                <a:gd name="connsiteX391" fmla="*/ 750561 w 3078271"/>
                <a:gd name="connsiteY391" fmla="*/ 460520 h 1177201"/>
                <a:gd name="connsiteX392" fmla="*/ 745002 w 3078271"/>
                <a:gd name="connsiteY392" fmla="*/ 470382 h 1177201"/>
                <a:gd name="connsiteX393" fmla="*/ 732719 w 3078271"/>
                <a:gd name="connsiteY393" fmla="*/ 476479 h 1177201"/>
                <a:gd name="connsiteX394" fmla="*/ 723394 w 3078271"/>
                <a:gd name="connsiteY394" fmla="*/ 480245 h 1177201"/>
                <a:gd name="connsiteX395" fmla="*/ 723394 w 3078271"/>
                <a:gd name="connsiteY395" fmla="*/ 469576 h 1177201"/>
                <a:gd name="connsiteX396" fmla="*/ 712455 w 3078271"/>
                <a:gd name="connsiteY396" fmla="*/ 461327 h 1177201"/>
                <a:gd name="connsiteX397" fmla="*/ 684750 w 3078271"/>
                <a:gd name="connsiteY397" fmla="*/ 475224 h 1177201"/>
                <a:gd name="connsiteX398" fmla="*/ 654354 w 3078271"/>
                <a:gd name="connsiteY398" fmla="*/ 475224 h 1177201"/>
                <a:gd name="connsiteX399" fmla="*/ 637587 w 3078271"/>
                <a:gd name="connsiteY399" fmla="*/ 487508 h 1177201"/>
                <a:gd name="connsiteX400" fmla="*/ 613289 w 3078271"/>
                <a:gd name="connsiteY400" fmla="*/ 485625 h 1177201"/>
                <a:gd name="connsiteX401" fmla="*/ 617861 w 3078271"/>
                <a:gd name="connsiteY401" fmla="*/ 480873 h 1177201"/>
                <a:gd name="connsiteX402" fmla="*/ 622165 w 3078271"/>
                <a:gd name="connsiteY402" fmla="*/ 475583 h 1177201"/>
                <a:gd name="connsiteX403" fmla="*/ 626200 w 3078271"/>
                <a:gd name="connsiteY403" fmla="*/ 463299 h 1177201"/>
                <a:gd name="connsiteX404" fmla="*/ 601722 w 3078271"/>
                <a:gd name="connsiteY404" fmla="*/ 470472 h 1177201"/>
                <a:gd name="connsiteX405" fmla="*/ 598225 w 3078271"/>
                <a:gd name="connsiteY405" fmla="*/ 480604 h 1177201"/>
                <a:gd name="connsiteX406" fmla="*/ 590245 w 3078271"/>
                <a:gd name="connsiteY406" fmla="*/ 475762 h 1177201"/>
                <a:gd name="connsiteX407" fmla="*/ 548911 w 3078271"/>
                <a:gd name="connsiteY407" fmla="*/ 488046 h 1177201"/>
                <a:gd name="connsiteX408" fmla="*/ 531607 w 3078271"/>
                <a:gd name="connsiteY408" fmla="*/ 498716 h 1177201"/>
                <a:gd name="connsiteX409" fmla="*/ 511881 w 3078271"/>
                <a:gd name="connsiteY409" fmla="*/ 504813 h 1177201"/>
                <a:gd name="connsiteX410" fmla="*/ 507846 w 3078271"/>
                <a:gd name="connsiteY410" fmla="*/ 523731 h 1177201"/>
                <a:gd name="connsiteX411" fmla="*/ 477182 w 3078271"/>
                <a:gd name="connsiteY411" fmla="*/ 527766 h 1177201"/>
                <a:gd name="connsiteX412" fmla="*/ 462746 w 3078271"/>
                <a:gd name="connsiteY412" fmla="*/ 514138 h 1177201"/>
                <a:gd name="connsiteX413" fmla="*/ 462208 w 3078271"/>
                <a:gd name="connsiteY413" fmla="*/ 502661 h 1177201"/>
                <a:gd name="connsiteX414" fmla="*/ 474761 w 3078271"/>
                <a:gd name="connsiteY414" fmla="*/ 497819 h 1177201"/>
                <a:gd name="connsiteX415" fmla="*/ 490721 w 3078271"/>
                <a:gd name="connsiteY415" fmla="*/ 497012 h 1177201"/>
                <a:gd name="connsiteX416" fmla="*/ 479782 w 3078271"/>
                <a:gd name="connsiteY416" fmla="*/ 479707 h 1177201"/>
                <a:gd name="connsiteX417" fmla="*/ 456828 w 3078271"/>
                <a:gd name="connsiteY417" fmla="*/ 473341 h 1177201"/>
                <a:gd name="connsiteX418" fmla="*/ 434413 w 3078271"/>
                <a:gd name="connsiteY418" fmla="*/ 470920 h 1177201"/>
                <a:gd name="connsiteX419" fmla="*/ 437641 w 3078271"/>
                <a:gd name="connsiteY419" fmla="*/ 477824 h 1177201"/>
                <a:gd name="connsiteX420" fmla="*/ 442931 w 3078271"/>
                <a:gd name="connsiteY420" fmla="*/ 490377 h 1177201"/>
                <a:gd name="connsiteX421" fmla="*/ 436027 w 3078271"/>
                <a:gd name="connsiteY421" fmla="*/ 510372 h 1177201"/>
                <a:gd name="connsiteX422" fmla="*/ 441945 w 3078271"/>
                <a:gd name="connsiteY422" fmla="*/ 516738 h 1177201"/>
                <a:gd name="connsiteX423" fmla="*/ 448579 w 3078271"/>
                <a:gd name="connsiteY423" fmla="*/ 532698 h 1177201"/>
                <a:gd name="connsiteX424" fmla="*/ 443020 w 3078271"/>
                <a:gd name="connsiteY424" fmla="*/ 546595 h 1177201"/>
                <a:gd name="connsiteX425" fmla="*/ 435310 w 3078271"/>
                <a:gd name="connsiteY425" fmla="*/ 546326 h 1177201"/>
                <a:gd name="connsiteX426" fmla="*/ 430020 w 3078271"/>
                <a:gd name="connsiteY426" fmla="*/ 541036 h 1177201"/>
                <a:gd name="connsiteX427" fmla="*/ 411908 w 3078271"/>
                <a:gd name="connsiteY427" fmla="*/ 537539 h 1177201"/>
                <a:gd name="connsiteX428" fmla="*/ 400431 w 3078271"/>
                <a:gd name="connsiteY428" fmla="*/ 543098 h 1177201"/>
                <a:gd name="connsiteX429" fmla="*/ 384471 w 3078271"/>
                <a:gd name="connsiteY429" fmla="*/ 550002 h 1177201"/>
                <a:gd name="connsiteX430" fmla="*/ 367166 w 3078271"/>
                <a:gd name="connsiteY430" fmla="*/ 562555 h 1177201"/>
                <a:gd name="connsiteX431" fmla="*/ 368242 w 3078271"/>
                <a:gd name="connsiteY431" fmla="*/ 578246 h 1177201"/>
                <a:gd name="connsiteX432" fmla="*/ 375684 w 3078271"/>
                <a:gd name="connsiteY432" fmla="*/ 592413 h 1177201"/>
                <a:gd name="connsiteX433" fmla="*/ 354076 w 3078271"/>
                <a:gd name="connsiteY433" fmla="*/ 591068 h 1177201"/>
                <a:gd name="connsiteX434" fmla="*/ 335426 w 3078271"/>
                <a:gd name="connsiteY434" fmla="*/ 586764 h 1177201"/>
                <a:gd name="connsiteX435" fmla="*/ 314893 w 3078271"/>
                <a:gd name="connsiteY435" fmla="*/ 574480 h 1177201"/>
                <a:gd name="connsiteX436" fmla="*/ 303955 w 3078271"/>
                <a:gd name="connsiteY436" fmla="*/ 584612 h 1177201"/>
                <a:gd name="connsiteX437" fmla="*/ 309245 w 3078271"/>
                <a:gd name="connsiteY437" fmla="*/ 595013 h 1177201"/>
                <a:gd name="connsiteX438" fmla="*/ 326818 w 3078271"/>
                <a:gd name="connsiteY438" fmla="*/ 601110 h 1177201"/>
                <a:gd name="connsiteX439" fmla="*/ 328432 w 3078271"/>
                <a:gd name="connsiteY439" fmla="*/ 612049 h 1177201"/>
                <a:gd name="connsiteX440" fmla="*/ 314804 w 3078271"/>
                <a:gd name="connsiteY440" fmla="*/ 614200 h 1177201"/>
                <a:gd name="connsiteX441" fmla="*/ 300637 w 3078271"/>
                <a:gd name="connsiteY441" fmla="*/ 609897 h 1177201"/>
                <a:gd name="connsiteX442" fmla="*/ 284139 w 3078271"/>
                <a:gd name="connsiteY442" fmla="*/ 600572 h 1177201"/>
                <a:gd name="connsiteX443" fmla="*/ 274815 w 3078271"/>
                <a:gd name="connsiteY443" fmla="*/ 590171 h 1177201"/>
                <a:gd name="connsiteX444" fmla="*/ 270511 w 3078271"/>
                <a:gd name="connsiteY444" fmla="*/ 577080 h 1177201"/>
                <a:gd name="connsiteX445" fmla="*/ 271049 w 3078271"/>
                <a:gd name="connsiteY445" fmla="*/ 565335 h 1177201"/>
                <a:gd name="connsiteX446" fmla="*/ 272393 w 3078271"/>
                <a:gd name="connsiteY446" fmla="*/ 553858 h 1177201"/>
                <a:gd name="connsiteX447" fmla="*/ 258496 w 3078271"/>
                <a:gd name="connsiteY447" fmla="*/ 543726 h 1177201"/>
                <a:gd name="connsiteX448" fmla="*/ 247557 w 3078271"/>
                <a:gd name="connsiteY448" fmla="*/ 535746 h 1177201"/>
                <a:gd name="connsiteX449" fmla="*/ 229983 w 3078271"/>
                <a:gd name="connsiteY449" fmla="*/ 521131 h 1177201"/>
                <a:gd name="connsiteX450" fmla="*/ 223617 w 3078271"/>
                <a:gd name="connsiteY450" fmla="*/ 515303 h 1177201"/>
                <a:gd name="connsiteX451" fmla="*/ 238053 w 3078271"/>
                <a:gd name="connsiteY451" fmla="*/ 520593 h 1177201"/>
                <a:gd name="connsiteX452" fmla="*/ 263069 w 3078271"/>
                <a:gd name="connsiteY452" fmla="*/ 531263 h 1177201"/>
                <a:gd name="connsiteX453" fmla="*/ 294540 w 3078271"/>
                <a:gd name="connsiteY453" fmla="*/ 541126 h 1177201"/>
                <a:gd name="connsiteX454" fmla="*/ 336681 w 3078271"/>
                <a:gd name="connsiteY454" fmla="*/ 548030 h 1177201"/>
                <a:gd name="connsiteX455" fmla="*/ 388954 w 3078271"/>
                <a:gd name="connsiteY455" fmla="*/ 525076 h 1177201"/>
                <a:gd name="connsiteX456" fmla="*/ 387340 w 3078271"/>
                <a:gd name="connsiteY456" fmla="*/ 503737 h 1177201"/>
                <a:gd name="connsiteX457" fmla="*/ 376939 w 3078271"/>
                <a:gd name="connsiteY457" fmla="*/ 495757 h 1177201"/>
                <a:gd name="connsiteX458" fmla="*/ 361966 w 3078271"/>
                <a:gd name="connsiteY458" fmla="*/ 486701 h 1177201"/>
                <a:gd name="connsiteX459" fmla="*/ 347082 w 3078271"/>
                <a:gd name="connsiteY459" fmla="*/ 478452 h 1177201"/>
                <a:gd name="connsiteX460" fmla="*/ 320721 w 3078271"/>
                <a:gd name="connsiteY460" fmla="*/ 465092 h 1177201"/>
                <a:gd name="connsiteX461" fmla="*/ 278580 w 3078271"/>
                <a:gd name="connsiteY461" fmla="*/ 448595 h 1177201"/>
                <a:gd name="connsiteX462" fmla="*/ 269255 w 3078271"/>
                <a:gd name="connsiteY462" fmla="*/ 447519 h 1177201"/>
                <a:gd name="connsiteX463" fmla="*/ 256165 w 3078271"/>
                <a:gd name="connsiteY463" fmla="*/ 447250 h 1177201"/>
                <a:gd name="connsiteX464" fmla="*/ 239667 w 3078271"/>
                <a:gd name="connsiteY464" fmla="*/ 446174 h 1177201"/>
                <a:gd name="connsiteX465" fmla="*/ 229535 w 3078271"/>
                <a:gd name="connsiteY465" fmla="*/ 440346 h 1177201"/>
                <a:gd name="connsiteX466" fmla="*/ 242895 w 3078271"/>
                <a:gd name="connsiteY466" fmla="*/ 436132 h 1177201"/>
                <a:gd name="connsiteX467" fmla="*/ 230880 w 3078271"/>
                <a:gd name="connsiteY467" fmla="*/ 431290 h 1177201"/>
                <a:gd name="connsiteX468" fmla="*/ 218058 w 3078271"/>
                <a:gd name="connsiteY468" fmla="*/ 433711 h 1177201"/>
                <a:gd name="connsiteX469" fmla="*/ 207119 w 3078271"/>
                <a:gd name="connsiteY469" fmla="*/ 433173 h 1177201"/>
                <a:gd name="connsiteX470" fmla="*/ 205864 w 3078271"/>
                <a:gd name="connsiteY470" fmla="*/ 432276 h 1177201"/>
                <a:gd name="connsiteX471" fmla="*/ 196719 w 3078271"/>
                <a:gd name="connsiteY471" fmla="*/ 438732 h 1177201"/>
                <a:gd name="connsiteX472" fmla="*/ 181835 w 3078271"/>
                <a:gd name="connsiteY472" fmla="*/ 445636 h 1177201"/>
                <a:gd name="connsiteX473" fmla="*/ 169551 w 3078271"/>
                <a:gd name="connsiteY473" fmla="*/ 456306 h 1177201"/>
                <a:gd name="connsiteX474" fmla="*/ 162647 w 3078271"/>
                <a:gd name="connsiteY474" fmla="*/ 461596 h 1177201"/>
                <a:gd name="connsiteX475" fmla="*/ 159957 w 3078271"/>
                <a:gd name="connsiteY475" fmla="*/ 471189 h 1177201"/>
                <a:gd name="connsiteX476" fmla="*/ 162647 w 3078271"/>
                <a:gd name="connsiteY476" fmla="*/ 481321 h 1177201"/>
                <a:gd name="connsiteX477" fmla="*/ 173855 w 3078271"/>
                <a:gd name="connsiteY477" fmla="*/ 487687 h 1177201"/>
                <a:gd name="connsiteX478" fmla="*/ 186677 w 3078271"/>
                <a:gd name="connsiteY478" fmla="*/ 501047 h 1177201"/>
                <a:gd name="connsiteX479" fmla="*/ 175469 w 3078271"/>
                <a:gd name="connsiteY479" fmla="*/ 514407 h 1177201"/>
                <a:gd name="connsiteX480" fmla="*/ 170089 w 3078271"/>
                <a:gd name="connsiteY480" fmla="*/ 525076 h 1177201"/>
                <a:gd name="connsiteX481" fmla="*/ 187125 w 3078271"/>
                <a:gd name="connsiteY481" fmla="*/ 552244 h 1177201"/>
                <a:gd name="connsiteX482" fmla="*/ 181297 w 3078271"/>
                <a:gd name="connsiteY482" fmla="*/ 562914 h 1177201"/>
                <a:gd name="connsiteX483" fmla="*/ 183987 w 3078271"/>
                <a:gd name="connsiteY483" fmla="*/ 576811 h 1177201"/>
                <a:gd name="connsiteX484" fmla="*/ 179773 w 3078271"/>
                <a:gd name="connsiteY484" fmla="*/ 582101 h 1177201"/>
                <a:gd name="connsiteX485" fmla="*/ 188829 w 3078271"/>
                <a:gd name="connsiteY485" fmla="*/ 588019 h 1177201"/>
                <a:gd name="connsiteX486" fmla="*/ 186139 w 3078271"/>
                <a:gd name="connsiteY486" fmla="*/ 597075 h 1177201"/>
                <a:gd name="connsiteX487" fmla="*/ 195732 w 3078271"/>
                <a:gd name="connsiteY487" fmla="*/ 606669 h 1177201"/>
                <a:gd name="connsiteX488" fmla="*/ 184525 w 3078271"/>
                <a:gd name="connsiteY488" fmla="*/ 616801 h 1177201"/>
                <a:gd name="connsiteX489" fmla="*/ 207478 w 3078271"/>
                <a:gd name="connsiteY489" fmla="*/ 634374 h 1177201"/>
                <a:gd name="connsiteX490" fmla="*/ 212320 w 3078271"/>
                <a:gd name="connsiteY490" fmla="*/ 648810 h 1177201"/>
                <a:gd name="connsiteX491" fmla="*/ 185690 w 3078271"/>
                <a:gd name="connsiteY491" fmla="*/ 674364 h 1177201"/>
                <a:gd name="connsiteX492" fmla="*/ 157985 w 3078271"/>
                <a:gd name="connsiteY492" fmla="*/ 696779 h 1177201"/>
                <a:gd name="connsiteX493" fmla="*/ 149377 w 3078271"/>
                <a:gd name="connsiteY493" fmla="*/ 707718 h 1177201"/>
                <a:gd name="connsiteX494" fmla="*/ 156909 w 3078271"/>
                <a:gd name="connsiteY494" fmla="*/ 705028 h 1177201"/>
                <a:gd name="connsiteX495" fmla="*/ 168385 w 3078271"/>
                <a:gd name="connsiteY495" fmla="*/ 716774 h 1177201"/>
                <a:gd name="connsiteX496" fmla="*/ 184076 w 3078271"/>
                <a:gd name="connsiteY496" fmla="*/ 720271 h 1177201"/>
                <a:gd name="connsiteX497" fmla="*/ 175559 w 3078271"/>
                <a:gd name="connsiteY497" fmla="*/ 722692 h 1177201"/>
                <a:gd name="connsiteX498" fmla="*/ 158254 w 3078271"/>
                <a:gd name="connsiteY498" fmla="*/ 728520 h 1177201"/>
                <a:gd name="connsiteX499" fmla="*/ 149377 w 3078271"/>
                <a:gd name="connsiteY499" fmla="*/ 735513 h 1177201"/>
                <a:gd name="connsiteX500" fmla="*/ 145701 w 3078271"/>
                <a:gd name="connsiteY500" fmla="*/ 747349 h 1177201"/>
                <a:gd name="connsiteX501" fmla="*/ 139694 w 3078271"/>
                <a:gd name="connsiteY501" fmla="*/ 756584 h 1177201"/>
                <a:gd name="connsiteX502" fmla="*/ 140859 w 3078271"/>
                <a:gd name="connsiteY502" fmla="*/ 766985 h 1177201"/>
                <a:gd name="connsiteX503" fmla="*/ 144894 w 3078271"/>
                <a:gd name="connsiteY503" fmla="*/ 776579 h 1177201"/>
                <a:gd name="connsiteX504" fmla="*/ 140052 w 3078271"/>
                <a:gd name="connsiteY504" fmla="*/ 782586 h 1177201"/>
                <a:gd name="connsiteX505" fmla="*/ 142473 w 3078271"/>
                <a:gd name="connsiteY505" fmla="*/ 792180 h 1177201"/>
                <a:gd name="connsiteX506" fmla="*/ 144446 w 3078271"/>
                <a:gd name="connsiteY506" fmla="*/ 802132 h 1177201"/>
                <a:gd name="connsiteX507" fmla="*/ 150005 w 3078271"/>
                <a:gd name="connsiteY507" fmla="*/ 812533 h 1177201"/>
                <a:gd name="connsiteX508" fmla="*/ 154757 w 3078271"/>
                <a:gd name="connsiteY508" fmla="*/ 824906 h 1177201"/>
                <a:gd name="connsiteX509" fmla="*/ 164351 w 3078271"/>
                <a:gd name="connsiteY509" fmla="*/ 827686 h 1177201"/>
                <a:gd name="connsiteX510" fmla="*/ 173496 w 3078271"/>
                <a:gd name="connsiteY510" fmla="*/ 832079 h 1177201"/>
                <a:gd name="connsiteX511" fmla="*/ 183090 w 3078271"/>
                <a:gd name="connsiteY511" fmla="*/ 832079 h 1177201"/>
                <a:gd name="connsiteX512" fmla="*/ 199857 w 3078271"/>
                <a:gd name="connsiteY512" fmla="*/ 836831 h 1177201"/>
                <a:gd name="connsiteX513" fmla="*/ 201471 w 3078271"/>
                <a:gd name="connsiteY513" fmla="*/ 849205 h 1177201"/>
                <a:gd name="connsiteX514" fmla="*/ 203443 w 3078271"/>
                <a:gd name="connsiteY514" fmla="*/ 862026 h 1177201"/>
                <a:gd name="connsiteX515" fmla="*/ 211872 w 3078271"/>
                <a:gd name="connsiteY515" fmla="*/ 873234 h 1177201"/>
                <a:gd name="connsiteX516" fmla="*/ 222272 w 3078271"/>
                <a:gd name="connsiteY516" fmla="*/ 883276 h 1177201"/>
                <a:gd name="connsiteX517" fmla="*/ 232225 w 3078271"/>
                <a:gd name="connsiteY517" fmla="*/ 892512 h 1177201"/>
                <a:gd name="connsiteX518" fmla="*/ 222990 w 3078271"/>
                <a:gd name="connsiteY518" fmla="*/ 900940 h 1177201"/>
                <a:gd name="connsiteX519" fmla="*/ 210168 w 3078271"/>
                <a:gd name="connsiteY519" fmla="*/ 898967 h 1177201"/>
                <a:gd name="connsiteX520" fmla="*/ 212947 w 3078271"/>
                <a:gd name="connsiteY520" fmla="*/ 915734 h 1177201"/>
                <a:gd name="connsiteX521" fmla="*/ 220569 w 3078271"/>
                <a:gd name="connsiteY521" fmla="*/ 925328 h 1177201"/>
                <a:gd name="connsiteX522" fmla="*/ 228997 w 3078271"/>
                <a:gd name="connsiteY522" fmla="*/ 920934 h 1177201"/>
                <a:gd name="connsiteX523" fmla="*/ 241012 w 3078271"/>
                <a:gd name="connsiteY523" fmla="*/ 920576 h 1177201"/>
                <a:gd name="connsiteX524" fmla="*/ 255806 w 3078271"/>
                <a:gd name="connsiteY524" fmla="*/ 922190 h 1177201"/>
                <a:gd name="connsiteX525" fmla="*/ 258227 w 3078271"/>
                <a:gd name="connsiteY525" fmla="*/ 935818 h 1177201"/>
                <a:gd name="connsiteX526" fmla="*/ 262262 w 3078271"/>
                <a:gd name="connsiteY526" fmla="*/ 945771 h 1177201"/>
                <a:gd name="connsiteX527" fmla="*/ 275442 w 3078271"/>
                <a:gd name="connsiteY527" fmla="*/ 948999 h 1177201"/>
                <a:gd name="connsiteX528" fmla="*/ 283422 w 3078271"/>
                <a:gd name="connsiteY528" fmla="*/ 962986 h 1177201"/>
                <a:gd name="connsiteX529" fmla="*/ 290236 w 3078271"/>
                <a:gd name="connsiteY529" fmla="*/ 966572 h 1177201"/>
                <a:gd name="connsiteX530" fmla="*/ 299023 w 3078271"/>
                <a:gd name="connsiteY530" fmla="*/ 970607 h 1177201"/>
                <a:gd name="connsiteX531" fmla="*/ 308258 w 3078271"/>
                <a:gd name="connsiteY531" fmla="*/ 969800 h 1177201"/>
                <a:gd name="connsiteX532" fmla="*/ 318211 w 3078271"/>
                <a:gd name="connsiteY532" fmla="*/ 968993 h 1177201"/>
                <a:gd name="connsiteX533" fmla="*/ 326191 w 3078271"/>
                <a:gd name="connsiteY533" fmla="*/ 978587 h 1177201"/>
                <a:gd name="connsiteX534" fmla="*/ 340985 w 3078271"/>
                <a:gd name="connsiteY534" fmla="*/ 981008 h 1177201"/>
                <a:gd name="connsiteX535" fmla="*/ 356228 w 3078271"/>
                <a:gd name="connsiteY535" fmla="*/ 985043 h 1177201"/>
                <a:gd name="connsiteX536" fmla="*/ 366628 w 3078271"/>
                <a:gd name="connsiteY536" fmla="*/ 991409 h 1177201"/>
                <a:gd name="connsiteX537" fmla="*/ 361428 w 3078271"/>
                <a:gd name="connsiteY537" fmla="*/ 999030 h 1177201"/>
                <a:gd name="connsiteX538" fmla="*/ 365821 w 3078271"/>
                <a:gd name="connsiteY538" fmla="*/ 1004231 h 1177201"/>
                <a:gd name="connsiteX539" fmla="*/ 359456 w 3078271"/>
                <a:gd name="connsiteY539" fmla="*/ 1008624 h 1177201"/>
                <a:gd name="connsiteX540" fmla="*/ 363490 w 3078271"/>
                <a:gd name="connsiteY540" fmla="*/ 1015438 h 1177201"/>
                <a:gd name="connsiteX541" fmla="*/ 360262 w 3078271"/>
                <a:gd name="connsiteY541" fmla="*/ 1026198 h 1177201"/>
                <a:gd name="connsiteX542" fmla="*/ 345468 w 3078271"/>
                <a:gd name="connsiteY542" fmla="*/ 1025839 h 1177201"/>
                <a:gd name="connsiteX543" fmla="*/ 331481 w 3078271"/>
                <a:gd name="connsiteY543" fmla="*/ 1035433 h 1177201"/>
                <a:gd name="connsiteX544" fmla="*/ 331122 w 3078271"/>
                <a:gd name="connsiteY544" fmla="*/ 1043951 h 1177201"/>
                <a:gd name="connsiteX545" fmla="*/ 349503 w 3078271"/>
                <a:gd name="connsiteY545" fmla="*/ 1043503 h 1177201"/>
                <a:gd name="connsiteX546" fmla="*/ 327087 w 3078271"/>
                <a:gd name="connsiteY546" fmla="*/ 1056593 h 1177201"/>
                <a:gd name="connsiteX547" fmla="*/ 333991 w 3078271"/>
                <a:gd name="connsiteY547" fmla="*/ 1066725 h 1177201"/>
                <a:gd name="connsiteX548" fmla="*/ 323322 w 3078271"/>
                <a:gd name="connsiteY548" fmla="*/ 1077126 h 1177201"/>
                <a:gd name="connsiteX549" fmla="*/ 313459 w 3078271"/>
                <a:gd name="connsiteY549" fmla="*/ 1084837 h 1177201"/>
                <a:gd name="connsiteX550" fmla="*/ 308617 w 3078271"/>
                <a:gd name="connsiteY550" fmla="*/ 1089051 h 1177201"/>
                <a:gd name="connsiteX551" fmla="*/ 322784 w 3078271"/>
                <a:gd name="connsiteY551" fmla="*/ 1100528 h 1177201"/>
                <a:gd name="connsiteX552" fmla="*/ 356407 w 3078271"/>
                <a:gd name="connsiteY552" fmla="*/ 1124737 h 1177201"/>
                <a:gd name="connsiteX553" fmla="*/ 361069 w 3078271"/>
                <a:gd name="connsiteY553" fmla="*/ 1128413 h 1177201"/>
                <a:gd name="connsiteX554" fmla="*/ 367794 w 3078271"/>
                <a:gd name="connsiteY554" fmla="*/ 1125274 h 1177201"/>
                <a:gd name="connsiteX555" fmla="*/ 389403 w 3078271"/>
                <a:gd name="connsiteY555" fmla="*/ 1131640 h 1177201"/>
                <a:gd name="connsiteX556" fmla="*/ 417377 w 3078271"/>
                <a:gd name="connsiteY556" fmla="*/ 1134061 h 1177201"/>
                <a:gd name="connsiteX557" fmla="*/ 428585 w 3078271"/>
                <a:gd name="connsiteY557" fmla="*/ 1141234 h 1177201"/>
                <a:gd name="connsiteX558" fmla="*/ 439793 w 3078271"/>
                <a:gd name="connsiteY558" fmla="*/ 1146793 h 1177201"/>
                <a:gd name="connsiteX559" fmla="*/ 458173 w 3078271"/>
                <a:gd name="connsiteY559" fmla="*/ 1144372 h 1177201"/>
                <a:gd name="connsiteX560" fmla="*/ 464540 w 3078271"/>
                <a:gd name="connsiteY560" fmla="*/ 1146793 h 1177201"/>
                <a:gd name="connsiteX561" fmla="*/ 470099 w 3078271"/>
                <a:gd name="connsiteY561" fmla="*/ 1158001 h 1177201"/>
                <a:gd name="connsiteX562" fmla="*/ 486865 w 3078271"/>
                <a:gd name="connsiteY562" fmla="*/ 1165981 h 1177201"/>
                <a:gd name="connsiteX563" fmla="*/ 500494 w 3078271"/>
                <a:gd name="connsiteY563" fmla="*/ 1175575 h 1177201"/>
                <a:gd name="connsiteX564" fmla="*/ 508474 w 3078271"/>
                <a:gd name="connsiteY564" fmla="*/ 1175575 h 1177201"/>
                <a:gd name="connsiteX565" fmla="*/ 520130 w 3078271"/>
                <a:gd name="connsiteY565" fmla="*/ 1167057 h 1177201"/>
                <a:gd name="connsiteX566" fmla="*/ 499418 w 3078271"/>
                <a:gd name="connsiteY566" fmla="*/ 1135586 h 1177201"/>
                <a:gd name="connsiteX567" fmla="*/ 492514 w 3078271"/>
                <a:gd name="connsiteY567" fmla="*/ 1111108 h 1177201"/>
                <a:gd name="connsiteX568" fmla="*/ 501570 w 3078271"/>
                <a:gd name="connsiteY568" fmla="*/ 1085016 h 1177201"/>
                <a:gd name="connsiteX569" fmla="*/ 533579 w 3078271"/>
                <a:gd name="connsiteY569" fmla="*/ 1065559 h 1177201"/>
                <a:gd name="connsiteX570" fmla="*/ 527751 w 3078271"/>
                <a:gd name="connsiteY570" fmla="*/ 1062063 h 1177201"/>
                <a:gd name="connsiteX571" fmla="*/ 523716 w 3078271"/>
                <a:gd name="connsiteY571" fmla="*/ 1054083 h 1177201"/>
                <a:gd name="connsiteX572" fmla="*/ 521295 w 3078271"/>
                <a:gd name="connsiteY572" fmla="*/ 1042875 h 1177201"/>
                <a:gd name="connsiteX573" fmla="*/ 510087 w 3078271"/>
                <a:gd name="connsiteY573" fmla="*/ 1030053 h 1177201"/>
                <a:gd name="connsiteX574" fmla="*/ 497266 w 3078271"/>
                <a:gd name="connsiteY574" fmla="*/ 1030860 h 1177201"/>
                <a:gd name="connsiteX575" fmla="*/ 494038 w 3078271"/>
                <a:gd name="connsiteY575" fmla="*/ 1021266 h 1177201"/>
                <a:gd name="connsiteX576" fmla="*/ 483638 w 3078271"/>
                <a:gd name="connsiteY576" fmla="*/ 1014093 h 1177201"/>
                <a:gd name="connsiteX577" fmla="*/ 487672 w 3078271"/>
                <a:gd name="connsiteY577" fmla="*/ 1002886 h 1177201"/>
                <a:gd name="connsiteX578" fmla="*/ 494038 w 3078271"/>
                <a:gd name="connsiteY578" fmla="*/ 997327 h 1177201"/>
                <a:gd name="connsiteX579" fmla="*/ 488479 w 3078271"/>
                <a:gd name="connsiteY579" fmla="*/ 988540 h 1177201"/>
                <a:gd name="connsiteX580" fmla="*/ 498073 w 3078271"/>
                <a:gd name="connsiteY580" fmla="*/ 977332 h 1177201"/>
                <a:gd name="connsiteX581" fmla="*/ 508474 w 3078271"/>
                <a:gd name="connsiteY581" fmla="*/ 970966 h 1177201"/>
                <a:gd name="connsiteX582" fmla="*/ 522910 w 3078271"/>
                <a:gd name="connsiteY582" fmla="*/ 982981 h 1177201"/>
                <a:gd name="connsiteX583" fmla="*/ 524523 w 3078271"/>
                <a:gd name="connsiteY583" fmla="*/ 971773 h 1177201"/>
                <a:gd name="connsiteX584" fmla="*/ 529365 w 3078271"/>
                <a:gd name="connsiteY584" fmla="*/ 962179 h 1177201"/>
                <a:gd name="connsiteX585" fmla="*/ 538959 w 3078271"/>
                <a:gd name="connsiteY585" fmla="*/ 953392 h 1177201"/>
                <a:gd name="connsiteX586" fmla="*/ 558147 w 3078271"/>
                <a:gd name="connsiteY586" fmla="*/ 944605 h 1177201"/>
                <a:gd name="connsiteX587" fmla="*/ 571775 w 3078271"/>
                <a:gd name="connsiteY587" fmla="*/ 940570 h 1177201"/>
                <a:gd name="connsiteX588" fmla="*/ 581369 w 3078271"/>
                <a:gd name="connsiteY588" fmla="*/ 940570 h 1177201"/>
                <a:gd name="connsiteX589" fmla="*/ 594191 w 3078271"/>
                <a:gd name="connsiteY589" fmla="*/ 940570 h 1177201"/>
                <a:gd name="connsiteX590" fmla="*/ 614992 w 3078271"/>
                <a:gd name="connsiteY590" fmla="*/ 946936 h 1177201"/>
                <a:gd name="connsiteX591" fmla="*/ 630145 w 3078271"/>
                <a:gd name="connsiteY591" fmla="*/ 959758 h 1177201"/>
                <a:gd name="connsiteX592" fmla="*/ 634987 w 3078271"/>
                <a:gd name="connsiteY592" fmla="*/ 962179 h 1177201"/>
                <a:gd name="connsiteX593" fmla="*/ 645388 w 3078271"/>
                <a:gd name="connsiteY593" fmla="*/ 962179 h 1177201"/>
                <a:gd name="connsiteX594" fmla="*/ 662155 w 3078271"/>
                <a:gd name="connsiteY594" fmla="*/ 960565 h 1177201"/>
                <a:gd name="connsiteX595" fmla="*/ 679729 w 3078271"/>
                <a:gd name="connsiteY595" fmla="*/ 955006 h 1177201"/>
                <a:gd name="connsiteX596" fmla="*/ 690129 w 3078271"/>
                <a:gd name="connsiteY596" fmla="*/ 955813 h 1177201"/>
                <a:gd name="connsiteX597" fmla="*/ 707703 w 3078271"/>
                <a:gd name="connsiteY597" fmla="*/ 956620 h 1177201"/>
                <a:gd name="connsiteX598" fmla="*/ 719717 w 3078271"/>
                <a:gd name="connsiteY598" fmla="*/ 962179 h 1177201"/>
                <a:gd name="connsiteX599" fmla="*/ 728505 w 3078271"/>
                <a:gd name="connsiteY599" fmla="*/ 967738 h 1177201"/>
                <a:gd name="connsiteX600" fmla="*/ 734870 w 3078271"/>
                <a:gd name="connsiteY600" fmla="*/ 958951 h 1177201"/>
                <a:gd name="connsiteX601" fmla="*/ 748499 w 3078271"/>
                <a:gd name="connsiteY601" fmla="*/ 964510 h 1177201"/>
                <a:gd name="connsiteX602" fmla="*/ 759707 w 3078271"/>
                <a:gd name="connsiteY602" fmla="*/ 958144 h 1177201"/>
                <a:gd name="connsiteX603" fmla="*/ 754955 w 3078271"/>
                <a:gd name="connsiteY603" fmla="*/ 945323 h 1177201"/>
                <a:gd name="connsiteX604" fmla="*/ 742133 w 3078271"/>
                <a:gd name="connsiteY604" fmla="*/ 941288 h 1177201"/>
                <a:gd name="connsiteX605" fmla="*/ 737291 w 3078271"/>
                <a:gd name="connsiteY605" fmla="*/ 931694 h 1177201"/>
                <a:gd name="connsiteX606" fmla="*/ 748499 w 3078271"/>
                <a:gd name="connsiteY606" fmla="*/ 922100 h 1177201"/>
                <a:gd name="connsiteX607" fmla="*/ 751727 w 3078271"/>
                <a:gd name="connsiteY607" fmla="*/ 909278 h 1177201"/>
                <a:gd name="connsiteX608" fmla="*/ 770915 w 3078271"/>
                <a:gd name="connsiteY608" fmla="*/ 906051 h 1177201"/>
                <a:gd name="connsiteX609" fmla="*/ 754955 w 3078271"/>
                <a:gd name="connsiteY609" fmla="*/ 898071 h 1177201"/>
                <a:gd name="connsiteX610" fmla="*/ 754148 w 3078271"/>
                <a:gd name="connsiteY610" fmla="*/ 882918 h 1177201"/>
                <a:gd name="connsiteX611" fmla="*/ 769391 w 3078271"/>
                <a:gd name="connsiteY611" fmla="*/ 882111 h 1177201"/>
                <a:gd name="connsiteX612" fmla="*/ 790999 w 3078271"/>
                <a:gd name="connsiteY612" fmla="*/ 879690 h 1177201"/>
                <a:gd name="connsiteX613" fmla="*/ 818167 w 3078271"/>
                <a:gd name="connsiteY613" fmla="*/ 874131 h 1177201"/>
                <a:gd name="connsiteX614" fmla="*/ 836547 w 3078271"/>
                <a:gd name="connsiteY614" fmla="*/ 868572 h 1177201"/>
                <a:gd name="connsiteX615" fmla="*/ 862101 w 3078271"/>
                <a:gd name="connsiteY615" fmla="*/ 863730 h 1177201"/>
                <a:gd name="connsiteX616" fmla="*/ 888462 w 3078271"/>
                <a:gd name="connsiteY616" fmla="*/ 854943 h 1177201"/>
                <a:gd name="connsiteX617" fmla="*/ 910877 w 3078271"/>
                <a:gd name="connsiteY617" fmla="*/ 849743 h 1177201"/>
                <a:gd name="connsiteX618" fmla="*/ 924864 w 3078271"/>
                <a:gd name="connsiteY618" fmla="*/ 851715 h 1177201"/>
                <a:gd name="connsiteX619" fmla="*/ 936431 w 3078271"/>
                <a:gd name="connsiteY619" fmla="*/ 858888 h 1177201"/>
                <a:gd name="connsiteX620" fmla="*/ 939659 w 3078271"/>
                <a:gd name="connsiteY620" fmla="*/ 871710 h 1177201"/>
                <a:gd name="connsiteX621" fmla="*/ 937686 w 3078271"/>
                <a:gd name="connsiteY621" fmla="*/ 879331 h 1177201"/>
                <a:gd name="connsiteX622" fmla="*/ 954094 w 3078271"/>
                <a:gd name="connsiteY622" fmla="*/ 876552 h 1177201"/>
                <a:gd name="connsiteX623" fmla="*/ 960909 w 3078271"/>
                <a:gd name="connsiteY623" fmla="*/ 880945 h 1177201"/>
                <a:gd name="connsiteX624" fmla="*/ 966109 w 3078271"/>
                <a:gd name="connsiteY624" fmla="*/ 882111 h 1177201"/>
                <a:gd name="connsiteX625" fmla="*/ 974538 w 3078271"/>
                <a:gd name="connsiteY625" fmla="*/ 883276 h 1177201"/>
                <a:gd name="connsiteX626" fmla="*/ 984131 w 3078271"/>
                <a:gd name="connsiteY626" fmla="*/ 884442 h 1177201"/>
                <a:gd name="connsiteX627" fmla="*/ 977765 w 3078271"/>
                <a:gd name="connsiteY627" fmla="*/ 896008 h 1177201"/>
                <a:gd name="connsiteX628" fmla="*/ 991394 w 3078271"/>
                <a:gd name="connsiteY628" fmla="*/ 892781 h 1177201"/>
                <a:gd name="connsiteX629" fmla="*/ 1011030 w 3078271"/>
                <a:gd name="connsiteY629" fmla="*/ 884801 h 1177201"/>
                <a:gd name="connsiteX630" fmla="*/ 1027438 w 3078271"/>
                <a:gd name="connsiteY630" fmla="*/ 875565 h 1177201"/>
                <a:gd name="connsiteX631" fmla="*/ 1039453 w 3078271"/>
                <a:gd name="connsiteY631" fmla="*/ 876731 h 1177201"/>
                <a:gd name="connsiteX632" fmla="*/ 1044653 w 3078271"/>
                <a:gd name="connsiteY632" fmla="*/ 890360 h 1177201"/>
                <a:gd name="connsiteX633" fmla="*/ 1077828 w 3078271"/>
                <a:gd name="connsiteY633" fmla="*/ 929542 h 1177201"/>
                <a:gd name="connsiteX634" fmla="*/ 1096657 w 3078271"/>
                <a:gd name="connsiteY634" fmla="*/ 961910 h 1177201"/>
                <a:gd name="connsiteX635" fmla="*/ 1107058 w 3078271"/>
                <a:gd name="connsiteY635" fmla="*/ 950344 h 1177201"/>
                <a:gd name="connsiteX636" fmla="*/ 1121045 w 3078271"/>
                <a:gd name="connsiteY636" fmla="*/ 960296 h 1177201"/>
                <a:gd name="connsiteX637" fmla="*/ 1138619 w 3078271"/>
                <a:gd name="connsiteY637" fmla="*/ 963076 h 1177201"/>
                <a:gd name="connsiteX638" fmla="*/ 1156641 w 3078271"/>
                <a:gd name="connsiteY638" fmla="*/ 957875 h 1177201"/>
                <a:gd name="connsiteX639" fmla="*/ 1168207 w 3078271"/>
                <a:gd name="connsiteY639" fmla="*/ 967469 h 1177201"/>
                <a:gd name="connsiteX640" fmla="*/ 1179415 w 3078271"/>
                <a:gd name="connsiteY640" fmla="*/ 976704 h 1177201"/>
                <a:gd name="connsiteX641" fmla="*/ 1183271 w 3078271"/>
                <a:gd name="connsiteY641" fmla="*/ 983519 h 1177201"/>
                <a:gd name="connsiteX642" fmla="*/ 1192327 w 3078271"/>
                <a:gd name="connsiteY642" fmla="*/ 990961 h 1177201"/>
                <a:gd name="connsiteX643" fmla="*/ 1206762 w 3078271"/>
                <a:gd name="connsiteY643" fmla="*/ 988271 h 1177201"/>
                <a:gd name="connsiteX644" fmla="*/ 1213128 w 3078271"/>
                <a:gd name="connsiteY644" fmla="*/ 988809 h 1177201"/>
                <a:gd name="connsiteX645" fmla="*/ 1221646 w 3078271"/>
                <a:gd name="connsiteY645" fmla="*/ 998403 h 1177201"/>
                <a:gd name="connsiteX646" fmla="*/ 1231778 w 3078271"/>
                <a:gd name="connsiteY646" fmla="*/ 998403 h 1177201"/>
                <a:gd name="connsiteX647" fmla="*/ 1244062 w 3078271"/>
                <a:gd name="connsiteY647" fmla="*/ 993561 h 1177201"/>
                <a:gd name="connsiteX648" fmla="*/ 1260559 w 3078271"/>
                <a:gd name="connsiteY648" fmla="*/ 986119 h 1177201"/>
                <a:gd name="connsiteX649" fmla="*/ 1274457 w 3078271"/>
                <a:gd name="connsiteY649" fmla="*/ 978139 h 1177201"/>
                <a:gd name="connsiteX650" fmla="*/ 1286203 w 3078271"/>
                <a:gd name="connsiteY650" fmla="*/ 970159 h 1177201"/>
                <a:gd name="connsiteX651" fmla="*/ 1298487 w 3078271"/>
                <a:gd name="connsiteY651" fmla="*/ 964869 h 1177201"/>
                <a:gd name="connsiteX652" fmla="*/ 1311308 w 3078271"/>
                <a:gd name="connsiteY652" fmla="*/ 962717 h 1177201"/>
                <a:gd name="connsiteX653" fmla="*/ 1336324 w 3078271"/>
                <a:gd name="connsiteY653" fmla="*/ 967021 h 1177201"/>
                <a:gd name="connsiteX654" fmla="*/ 1342152 w 3078271"/>
                <a:gd name="connsiteY654" fmla="*/ 977153 h 1177201"/>
                <a:gd name="connsiteX655" fmla="*/ 1357126 w 3078271"/>
                <a:gd name="connsiteY655" fmla="*/ 983070 h 1177201"/>
                <a:gd name="connsiteX656" fmla="*/ 1371561 w 3078271"/>
                <a:gd name="connsiteY656" fmla="*/ 981994 h 1177201"/>
                <a:gd name="connsiteX657" fmla="*/ 1384383 w 3078271"/>
                <a:gd name="connsiteY657" fmla="*/ 985760 h 1177201"/>
                <a:gd name="connsiteX658" fmla="*/ 1399357 w 3078271"/>
                <a:gd name="connsiteY658" fmla="*/ 978318 h 1177201"/>
                <a:gd name="connsiteX659" fmla="*/ 1399895 w 3078271"/>
                <a:gd name="connsiteY659" fmla="*/ 967648 h 1177201"/>
                <a:gd name="connsiteX660" fmla="*/ 1393528 w 3078271"/>
                <a:gd name="connsiteY660" fmla="*/ 952765 h 1177201"/>
                <a:gd name="connsiteX661" fmla="*/ 1400970 w 3078271"/>
                <a:gd name="connsiteY661" fmla="*/ 943709 h 1177201"/>
                <a:gd name="connsiteX662" fmla="*/ 1410564 w 3078271"/>
                <a:gd name="connsiteY662" fmla="*/ 937343 h 1177201"/>
                <a:gd name="connsiteX663" fmla="*/ 1416930 w 3078271"/>
                <a:gd name="connsiteY663" fmla="*/ 931515 h 1177201"/>
                <a:gd name="connsiteX664" fmla="*/ 1430200 w 3078271"/>
                <a:gd name="connsiteY664" fmla="*/ 936805 h 1177201"/>
                <a:gd name="connsiteX665" fmla="*/ 1441408 w 3078271"/>
                <a:gd name="connsiteY665" fmla="*/ 939495 h 1177201"/>
                <a:gd name="connsiteX666" fmla="*/ 1454768 w 3078271"/>
                <a:gd name="connsiteY666" fmla="*/ 944785 h 1177201"/>
                <a:gd name="connsiteX667" fmla="*/ 1472341 w 3078271"/>
                <a:gd name="connsiteY667" fmla="*/ 950075 h 1177201"/>
                <a:gd name="connsiteX668" fmla="*/ 1474493 w 3078271"/>
                <a:gd name="connsiteY668" fmla="*/ 965497 h 1177201"/>
                <a:gd name="connsiteX669" fmla="*/ 1485701 w 3078271"/>
                <a:gd name="connsiteY669" fmla="*/ 974014 h 1177201"/>
                <a:gd name="connsiteX670" fmla="*/ 1501661 w 3078271"/>
                <a:gd name="connsiteY670" fmla="*/ 978767 h 1177201"/>
                <a:gd name="connsiteX671" fmla="*/ 1514482 w 3078271"/>
                <a:gd name="connsiteY671" fmla="*/ 972401 h 1177201"/>
                <a:gd name="connsiteX672" fmla="*/ 1530980 w 3078271"/>
                <a:gd name="connsiteY672" fmla="*/ 970249 h 1177201"/>
                <a:gd name="connsiteX673" fmla="*/ 1547478 w 3078271"/>
                <a:gd name="connsiteY673" fmla="*/ 974014 h 1177201"/>
                <a:gd name="connsiteX674" fmla="*/ 1561286 w 3078271"/>
                <a:gd name="connsiteY674" fmla="*/ 977780 h 1177201"/>
                <a:gd name="connsiteX675" fmla="*/ 1576170 w 3078271"/>
                <a:gd name="connsiteY675" fmla="*/ 984684 h 1177201"/>
                <a:gd name="connsiteX676" fmla="*/ 1585764 w 3078271"/>
                <a:gd name="connsiteY676" fmla="*/ 994816 h 1177201"/>
                <a:gd name="connsiteX677" fmla="*/ 1608717 w 3078271"/>
                <a:gd name="connsiteY677" fmla="*/ 999120 h 1177201"/>
                <a:gd name="connsiteX678" fmla="*/ 1632657 w 3078271"/>
                <a:gd name="connsiteY678" fmla="*/ 999120 h 1177201"/>
                <a:gd name="connsiteX679" fmla="*/ 1656148 w 3078271"/>
                <a:gd name="connsiteY679" fmla="*/ 993202 h 1177201"/>
                <a:gd name="connsiteX680" fmla="*/ 1670584 w 3078271"/>
                <a:gd name="connsiteY680" fmla="*/ 987912 h 1177201"/>
                <a:gd name="connsiteX681" fmla="*/ 1684930 w 3078271"/>
                <a:gd name="connsiteY681" fmla="*/ 978318 h 1177201"/>
                <a:gd name="connsiteX682" fmla="*/ 1707346 w 3078271"/>
                <a:gd name="connsiteY682" fmla="*/ 979394 h 1177201"/>
                <a:gd name="connsiteX683" fmla="*/ 1722767 w 3078271"/>
                <a:gd name="connsiteY683" fmla="*/ 982622 h 1177201"/>
                <a:gd name="connsiteX684" fmla="*/ 1739803 w 3078271"/>
                <a:gd name="connsiteY684" fmla="*/ 986926 h 1177201"/>
                <a:gd name="connsiteX685" fmla="*/ 1757377 w 3078271"/>
                <a:gd name="connsiteY685" fmla="*/ 991768 h 1177201"/>
                <a:gd name="connsiteX686" fmla="*/ 1774413 w 3078271"/>
                <a:gd name="connsiteY686" fmla="*/ 982712 h 1177201"/>
                <a:gd name="connsiteX687" fmla="*/ 1782393 w 3078271"/>
                <a:gd name="connsiteY687" fmla="*/ 974732 h 1177201"/>
                <a:gd name="connsiteX688" fmla="*/ 1790911 w 3078271"/>
                <a:gd name="connsiteY688" fmla="*/ 956082 h 1177201"/>
                <a:gd name="connsiteX689" fmla="*/ 1802118 w 3078271"/>
                <a:gd name="connsiteY689" fmla="*/ 939046 h 1177201"/>
                <a:gd name="connsiteX690" fmla="*/ 1810099 w 3078271"/>
                <a:gd name="connsiteY690" fmla="*/ 929990 h 1177201"/>
                <a:gd name="connsiteX691" fmla="*/ 1804808 w 3078271"/>
                <a:gd name="connsiteY691" fmla="*/ 917169 h 1177201"/>
                <a:gd name="connsiteX692" fmla="*/ 1803194 w 3078271"/>
                <a:gd name="connsiteY692" fmla="*/ 907575 h 1177201"/>
                <a:gd name="connsiteX693" fmla="*/ 1826148 w 3078271"/>
                <a:gd name="connsiteY693" fmla="*/ 900133 h 1177201"/>
                <a:gd name="connsiteX694" fmla="*/ 1852777 w 3078271"/>
                <a:gd name="connsiteY694" fmla="*/ 897981 h 1177201"/>
                <a:gd name="connsiteX695" fmla="*/ 1873041 w 3078271"/>
                <a:gd name="connsiteY695" fmla="*/ 901209 h 1177201"/>
                <a:gd name="connsiteX696" fmla="*/ 1894919 w 3078271"/>
                <a:gd name="connsiteY696" fmla="*/ 907575 h 1177201"/>
                <a:gd name="connsiteX697" fmla="*/ 1906664 w 3078271"/>
                <a:gd name="connsiteY697" fmla="*/ 920934 h 1177201"/>
                <a:gd name="connsiteX698" fmla="*/ 1915182 w 3078271"/>
                <a:gd name="connsiteY698" fmla="*/ 937432 h 1177201"/>
                <a:gd name="connsiteX699" fmla="*/ 1925852 w 3078271"/>
                <a:gd name="connsiteY699" fmla="*/ 958772 h 1177201"/>
                <a:gd name="connsiteX700" fmla="*/ 1934908 w 3078271"/>
                <a:gd name="connsiteY700" fmla="*/ 980649 h 1177201"/>
                <a:gd name="connsiteX701" fmla="*/ 1941812 w 3078271"/>
                <a:gd name="connsiteY701" fmla="*/ 990781 h 1177201"/>
                <a:gd name="connsiteX702" fmla="*/ 1959386 w 3078271"/>
                <a:gd name="connsiteY702" fmla="*/ 997147 h 1177201"/>
                <a:gd name="connsiteX703" fmla="*/ 1977497 w 3078271"/>
                <a:gd name="connsiteY703" fmla="*/ 1005127 h 1177201"/>
                <a:gd name="connsiteX704" fmla="*/ 1990319 w 3078271"/>
                <a:gd name="connsiteY704" fmla="*/ 1013645 h 1177201"/>
                <a:gd name="connsiteX705" fmla="*/ 1994085 w 3078271"/>
                <a:gd name="connsiteY705" fmla="*/ 1029067 h 1177201"/>
                <a:gd name="connsiteX706" fmla="*/ 2011659 w 3078271"/>
                <a:gd name="connsiteY706" fmla="*/ 1035971 h 1177201"/>
                <a:gd name="connsiteX707" fmla="*/ 2027618 w 3078271"/>
                <a:gd name="connsiteY707" fmla="*/ 1032205 h 1177201"/>
                <a:gd name="connsiteX708" fmla="*/ 2045192 w 3078271"/>
                <a:gd name="connsiteY708" fmla="*/ 1025839 h 1177201"/>
                <a:gd name="connsiteX709" fmla="*/ 2059628 w 3078271"/>
                <a:gd name="connsiteY709" fmla="*/ 1029605 h 1177201"/>
                <a:gd name="connsiteX710" fmla="*/ 2060166 w 3078271"/>
                <a:gd name="connsiteY710" fmla="*/ 1044489 h 1177201"/>
                <a:gd name="connsiteX711" fmla="*/ 2050572 w 3078271"/>
                <a:gd name="connsiteY711" fmla="*/ 1067442 h 1177201"/>
                <a:gd name="connsiteX712" fmla="*/ 2039903 w 3078271"/>
                <a:gd name="connsiteY712" fmla="*/ 1081250 h 1177201"/>
                <a:gd name="connsiteX713" fmla="*/ 2031384 w 3078271"/>
                <a:gd name="connsiteY713" fmla="*/ 1092996 h 1177201"/>
                <a:gd name="connsiteX714" fmla="*/ 2015424 w 3078271"/>
                <a:gd name="connsiteY714" fmla="*/ 1092996 h 1177201"/>
                <a:gd name="connsiteX715" fmla="*/ 2000541 w 3078271"/>
                <a:gd name="connsiteY715" fmla="*/ 1099900 h 1177201"/>
                <a:gd name="connsiteX716" fmla="*/ 1997851 w 3078271"/>
                <a:gd name="connsiteY716" fmla="*/ 1112722 h 1177201"/>
                <a:gd name="connsiteX717" fmla="*/ 1998927 w 3078271"/>
                <a:gd name="connsiteY717" fmla="*/ 1127606 h 1177201"/>
                <a:gd name="connsiteX718" fmla="*/ 2000182 w 3078271"/>
                <a:gd name="connsiteY718" fmla="*/ 1144821 h 1177201"/>
                <a:gd name="connsiteX719" fmla="*/ 2015156 w 3078271"/>
                <a:gd name="connsiteY719" fmla="*/ 1136661 h 1177201"/>
                <a:gd name="connsiteX720" fmla="*/ 2035957 w 3078271"/>
                <a:gd name="connsiteY720" fmla="*/ 1148407 h 1177201"/>
                <a:gd name="connsiteX721" fmla="*/ 2077560 w 3078271"/>
                <a:gd name="connsiteY721" fmla="*/ 1122316 h 1177201"/>
                <a:gd name="connsiteX722" fmla="*/ 2106880 w 3078271"/>
                <a:gd name="connsiteY722" fmla="*/ 1089768 h 1177201"/>
                <a:gd name="connsiteX723" fmla="*/ 2133241 w 3078271"/>
                <a:gd name="connsiteY723" fmla="*/ 1054352 h 1177201"/>
                <a:gd name="connsiteX724" fmla="*/ 2152428 w 3078271"/>
                <a:gd name="connsiteY724" fmla="*/ 1028798 h 1177201"/>
                <a:gd name="connsiteX725" fmla="*/ 2163636 w 3078271"/>
                <a:gd name="connsiteY725" fmla="*/ 1010417 h 1177201"/>
                <a:gd name="connsiteX726" fmla="*/ 2171347 w 3078271"/>
                <a:gd name="connsiteY726" fmla="*/ 962986 h 1177201"/>
                <a:gd name="connsiteX727" fmla="*/ 2174844 w 3078271"/>
                <a:gd name="connsiteY727" fmla="*/ 951778 h 1177201"/>
                <a:gd name="connsiteX728" fmla="*/ 2181479 w 3078271"/>
                <a:gd name="connsiteY728" fmla="*/ 938957 h 1177201"/>
                <a:gd name="connsiteX729" fmla="*/ 2184438 w 3078271"/>
                <a:gd name="connsiteY729" fmla="*/ 926942 h 1177201"/>
                <a:gd name="connsiteX730" fmla="*/ 2183362 w 3078271"/>
                <a:gd name="connsiteY730" fmla="*/ 913313 h 1177201"/>
                <a:gd name="connsiteX731" fmla="*/ 2185514 w 3078271"/>
                <a:gd name="connsiteY731" fmla="*/ 908023 h 1177201"/>
                <a:gd name="connsiteX732" fmla="*/ 2178879 w 3078271"/>
                <a:gd name="connsiteY732" fmla="*/ 899236 h 1177201"/>
                <a:gd name="connsiteX733" fmla="*/ 2167940 w 3078271"/>
                <a:gd name="connsiteY733" fmla="*/ 890180 h 1177201"/>
                <a:gd name="connsiteX734" fmla="*/ 2153773 w 3078271"/>
                <a:gd name="connsiteY734" fmla="*/ 879511 h 1177201"/>
                <a:gd name="connsiteX735" fmla="*/ 2138351 w 3078271"/>
                <a:gd name="connsiteY735" fmla="*/ 880049 h 1177201"/>
                <a:gd name="connsiteX736" fmla="*/ 2134944 w 3078271"/>
                <a:gd name="connsiteY736" fmla="*/ 886146 h 1177201"/>
                <a:gd name="connsiteX737" fmla="*/ 2127233 w 3078271"/>
                <a:gd name="connsiteY737" fmla="*/ 893050 h 1177201"/>
                <a:gd name="connsiteX738" fmla="*/ 2117101 w 3078271"/>
                <a:gd name="connsiteY738" fmla="*/ 893857 h 1177201"/>
                <a:gd name="connsiteX739" fmla="*/ 2116294 w 3078271"/>
                <a:gd name="connsiteY739" fmla="*/ 883187 h 1177201"/>
                <a:gd name="connsiteX740" fmla="*/ 2115756 w 3078271"/>
                <a:gd name="connsiteY740" fmla="*/ 876014 h 1177201"/>
                <a:gd name="connsiteX741" fmla="*/ 2104549 w 3078271"/>
                <a:gd name="connsiteY741" fmla="*/ 888835 h 1177201"/>
                <a:gd name="connsiteX742" fmla="*/ 2102397 w 3078271"/>
                <a:gd name="connsiteY742" fmla="*/ 870455 h 1177201"/>
                <a:gd name="connsiteX743" fmla="*/ 2081864 w 3078271"/>
                <a:gd name="connsiteY743" fmla="*/ 869917 h 1177201"/>
                <a:gd name="connsiteX744" fmla="*/ 2082671 w 3078271"/>
                <a:gd name="connsiteY744" fmla="*/ 856557 h 1177201"/>
                <a:gd name="connsiteX745" fmla="*/ 2094686 w 3078271"/>
                <a:gd name="connsiteY745" fmla="*/ 845349 h 1177201"/>
                <a:gd name="connsiteX746" fmla="*/ 2117908 w 3078271"/>
                <a:gd name="connsiteY746" fmla="*/ 831721 h 1177201"/>
                <a:gd name="connsiteX747" fmla="*/ 2127771 w 3078271"/>
                <a:gd name="connsiteY747" fmla="*/ 818630 h 1177201"/>
                <a:gd name="connsiteX748" fmla="*/ 2153594 w 3078271"/>
                <a:gd name="connsiteY748" fmla="*/ 799173 h 1177201"/>
                <a:gd name="connsiteX749" fmla="*/ 2173319 w 3078271"/>
                <a:gd name="connsiteY749" fmla="*/ 778910 h 1177201"/>
                <a:gd name="connsiteX750" fmla="*/ 2193314 w 3078271"/>
                <a:gd name="connsiteY750" fmla="*/ 762143 h 1177201"/>
                <a:gd name="connsiteX751" fmla="*/ 2227116 w 3078271"/>
                <a:gd name="connsiteY751" fmla="*/ 744569 h 1177201"/>
                <a:gd name="connsiteX752" fmla="*/ 2266299 w 3078271"/>
                <a:gd name="connsiteY752" fmla="*/ 749411 h 1177201"/>
                <a:gd name="connsiteX753" fmla="*/ 2275624 w 3078271"/>
                <a:gd name="connsiteY753" fmla="*/ 749142 h 1177201"/>
                <a:gd name="connsiteX754" fmla="*/ 2292391 w 3078271"/>
                <a:gd name="connsiteY754" fmla="*/ 748873 h 1177201"/>
                <a:gd name="connsiteX755" fmla="*/ 2309695 w 3078271"/>
                <a:gd name="connsiteY755" fmla="*/ 746452 h 1177201"/>
                <a:gd name="connsiteX756" fmla="*/ 2324580 w 3078271"/>
                <a:gd name="connsiteY756" fmla="*/ 742148 h 1177201"/>
                <a:gd name="connsiteX757" fmla="*/ 2349864 w 3078271"/>
                <a:gd name="connsiteY757" fmla="*/ 739189 h 1177201"/>
                <a:gd name="connsiteX758" fmla="*/ 2363493 w 3078271"/>
                <a:gd name="connsiteY758" fmla="*/ 741879 h 1177201"/>
                <a:gd name="connsiteX759" fmla="*/ 2376046 w 3078271"/>
                <a:gd name="connsiteY759" fmla="*/ 748245 h 1177201"/>
                <a:gd name="connsiteX760" fmla="*/ 2372817 w 3078271"/>
                <a:gd name="connsiteY760" fmla="*/ 753804 h 1177201"/>
                <a:gd name="connsiteX761" fmla="*/ 2366990 w 3078271"/>
                <a:gd name="connsiteY761" fmla="*/ 759901 h 1177201"/>
                <a:gd name="connsiteX762" fmla="*/ 2385102 w 3078271"/>
                <a:gd name="connsiteY762" fmla="*/ 757212 h 1177201"/>
                <a:gd name="connsiteX763" fmla="*/ 2404020 w 3078271"/>
                <a:gd name="connsiteY763" fmla="*/ 753984 h 1177201"/>
                <a:gd name="connsiteX764" fmla="*/ 2416842 w 3078271"/>
                <a:gd name="connsiteY764" fmla="*/ 753715 h 1177201"/>
                <a:gd name="connsiteX765" fmla="*/ 2435492 w 3078271"/>
                <a:gd name="connsiteY765" fmla="*/ 749142 h 1177201"/>
                <a:gd name="connsiteX766" fmla="*/ 2428318 w 3078271"/>
                <a:gd name="connsiteY766" fmla="*/ 743583 h 1177201"/>
                <a:gd name="connsiteX767" fmla="*/ 2426974 w 3078271"/>
                <a:gd name="connsiteY767" fmla="*/ 728340 h 1177201"/>
                <a:gd name="connsiteX768" fmla="*/ 2453334 w 3078271"/>
                <a:gd name="connsiteY768" fmla="*/ 704939 h 1177201"/>
                <a:gd name="connsiteX769" fmla="*/ 2466694 w 3078271"/>
                <a:gd name="connsiteY769" fmla="*/ 697228 h 1177201"/>
                <a:gd name="connsiteX770" fmla="*/ 2476288 w 3078271"/>
                <a:gd name="connsiteY770" fmla="*/ 680730 h 1177201"/>
                <a:gd name="connsiteX771" fmla="*/ 2505876 w 3078271"/>
                <a:gd name="connsiteY771" fmla="*/ 678040 h 1177201"/>
                <a:gd name="connsiteX772" fmla="*/ 2517891 w 3078271"/>
                <a:gd name="connsiteY772" fmla="*/ 683151 h 1177201"/>
                <a:gd name="connsiteX773" fmla="*/ 2530981 w 3078271"/>
                <a:gd name="connsiteY773" fmla="*/ 678040 h 1177201"/>
                <a:gd name="connsiteX774" fmla="*/ 2522195 w 3078271"/>
                <a:gd name="connsiteY774" fmla="*/ 694807 h 1177201"/>
                <a:gd name="connsiteX775" fmla="*/ 2532327 w 3078271"/>
                <a:gd name="connsiteY775" fmla="*/ 701711 h 1177201"/>
                <a:gd name="connsiteX776" fmla="*/ 2527574 w 3078271"/>
                <a:gd name="connsiteY776" fmla="*/ 709153 h 1177201"/>
                <a:gd name="connsiteX777" fmla="*/ 2549452 w 3078271"/>
                <a:gd name="connsiteY777" fmla="*/ 699559 h 1177201"/>
                <a:gd name="connsiteX778" fmla="*/ 2579309 w 3078271"/>
                <a:gd name="connsiteY778" fmla="*/ 685392 h 1177201"/>
                <a:gd name="connsiteX779" fmla="*/ 2583075 w 3078271"/>
                <a:gd name="connsiteY779" fmla="*/ 667818 h 1177201"/>
                <a:gd name="connsiteX780" fmla="*/ 2614009 w 3078271"/>
                <a:gd name="connsiteY780" fmla="*/ 656880 h 1177201"/>
                <a:gd name="connsiteX781" fmla="*/ 2613740 w 3078271"/>
                <a:gd name="connsiteY781" fmla="*/ 661094 h 1177201"/>
                <a:gd name="connsiteX782" fmla="*/ 2600111 w 3078271"/>
                <a:gd name="connsiteY782" fmla="*/ 674722 h 1177201"/>
                <a:gd name="connsiteX783" fmla="*/ 2597152 w 3078271"/>
                <a:gd name="connsiteY783" fmla="*/ 690234 h 1177201"/>
                <a:gd name="connsiteX784" fmla="*/ 2591773 w 3078271"/>
                <a:gd name="connsiteY784" fmla="*/ 698214 h 1177201"/>
                <a:gd name="connsiteX785" fmla="*/ 2586482 w 3078271"/>
                <a:gd name="connsiteY785" fmla="*/ 706463 h 1177201"/>
                <a:gd name="connsiteX786" fmla="*/ 2562811 w 3078271"/>
                <a:gd name="connsiteY786" fmla="*/ 716864 h 1177201"/>
                <a:gd name="connsiteX787" fmla="*/ 2548107 w 3078271"/>
                <a:gd name="connsiteY787" fmla="*/ 733092 h 1177201"/>
                <a:gd name="connsiteX788" fmla="*/ 2514842 w 3078271"/>
                <a:gd name="connsiteY788" fmla="*/ 763757 h 1177201"/>
                <a:gd name="connsiteX789" fmla="*/ 2485254 w 3078271"/>
                <a:gd name="connsiteY789" fmla="*/ 784020 h 1177201"/>
                <a:gd name="connsiteX790" fmla="*/ 2468487 w 3078271"/>
                <a:gd name="connsiteY790" fmla="*/ 787517 h 1177201"/>
                <a:gd name="connsiteX791" fmla="*/ 2462390 w 3078271"/>
                <a:gd name="connsiteY791" fmla="*/ 809395 h 1177201"/>
                <a:gd name="connsiteX792" fmla="*/ 2445892 w 3078271"/>
                <a:gd name="connsiteY792" fmla="*/ 850729 h 1177201"/>
                <a:gd name="connsiteX793" fmla="*/ 2455755 w 3078271"/>
                <a:gd name="connsiteY793" fmla="*/ 917348 h 1177201"/>
                <a:gd name="connsiteX794" fmla="*/ 2461314 w 3078271"/>
                <a:gd name="connsiteY794" fmla="*/ 948012 h 1177201"/>
                <a:gd name="connsiteX795" fmla="*/ 2466156 w 3078271"/>
                <a:gd name="connsiteY795" fmla="*/ 961103 h 1177201"/>
                <a:gd name="connsiteX796" fmla="*/ 2485074 w 3078271"/>
                <a:gd name="connsiteY796" fmla="*/ 944874 h 1177201"/>
                <a:gd name="connsiteX797" fmla="*/ 2494130 w 3078271"/>
                <a:gd name="connsiteY797" fmla="*/ 934473 h 1177201"/>
                <a:gd name="connsiteX798" fmla="*/ 2498165 w 3078271"/>
                <a:gd name="connsiteY798" fmla="*/ 916093 h 1177201"/>
                <a:gd name="connsiteX799" fmla="*/ 2510449 w 3078271"/>
                <a:gd name="connsiteY799" fmla="*/ 907844 h 1177201"/>
                <a:gd name="connsiteX800" fmla="*/ 2523809 w 3078271"/>
                <a:gd name="connsiteY800" fmla="*/ 905154 h 1177201"/>
                <a:gd name="connsiteX801" fmla="*/ 2522195 w 3078271"/>
                <a:gd name="connsiteY801" fmla="*/ 890001 h 1177201"/>
                <a:gd name="connsiteX802" fmla="*/ 2539499 w 3078271"/>
                <a:gd name="connsiteY802" fmla="*/ 873503 h 1177201"/>
                <a:gd name="connsiteX803" fmla="*/ 2561108 w 3078271"/>
                <a:gd name="connsiteY803" fmla="*/ 869737 h 1177201"/>
                <a:gd name="connsiteX804" fmla="*/ 2557880 w 3078271"/>
                <a:gd name="connsiteY804" fmla="*/ 851895 h 1177201"/>
                <a:gd name="connsiteX805" fmla="*/ 2570702 w 3078271"/>
                <a:gd name="connsiteY805" fmla="*/ 830017 h 1177201"/>
                <a:gd name="connsiteX806" fmla="*/ 2584600 w 3078271"/>
                <a:gd name="connsiteY806" fmla="*/ 829210 h 1177201"/>
                <a:gd name="connsiteX807" fmla="*/ 2576082 w 3078271"/>
                <a:gd name="connsiteY807" fmla="*/ 817195 h 1177201"/>
                <a:gd name="connsiteX808" fmla="*/ 2579847 w 3078271"/>
                <a:gd name="connsiteY808" fmla="*/ 796932 h 1177201"/>
                <a:gd name="connsiteX809" fmla="*/ 2579309 w 3078271"/>
                <a:gd name="connsiteY809" fmla="*/ 787338 h 1177201"/>
                <a:gd name="connsiteX810" fmla="*/ 2567832 w 3078271"/>
                <a:gd name="connsiteY810" fmla="*/ 788145 h 1177201"/>
                <a:gd name="connsiteX811" fmla="*/ 2565681 w 3078271"/>
                <a:gd name="connsiteY811" fmla="*/ 769495 h 1177201"/>
                <a:gd name="connsiteX812" fmla="*/ 2580834 w 3078271"/>
                <a:gd name="connsiteY812" fmla="*/ 753535 h 1177201"/>
                <a:gd name="connsiteX813" fmla="*/ 2594462 w 3078271"/>
                <a:gd name="connsiteY813" fmla="*/ 730851 h 1177201"/>
                <a:gd name="connsiteX814" fmla="*/ 2610153 w 3078271"/>
                <a:gd name="connsiteY814" fmla="*/ 730044 h 1177201"/>
                <a:gd name="connsiteX815" fmla="*/ 2617057 w 3078271"/>
                <a:gd name="connsiteY815" fmla="*/ 733272 h 1177201"/>
                <a:gd name="connsiteX816" fmla="*/ 2635169 w 3078271"/>
                <a:gd name="connsiteY816" fmla="*/ 715967 h 1177201"/>
                <a:gd name="connsiteX817" fmla="*/ 2638935 w 3078271"/>
                <a:gd name="connsiteY817" fmla="*/ 731658 h 1177201"/>
                <a:gd name="connsiteX818" fmla="*/ 2655702 w 3078271"/>
                <a:gd name="connsiteY818" fmla="*/ 722064 h 1177201"/>
                <a:gd name="connsiteX819" fmla="*/ 2700712 w 3078271"/>
                <a:gd name="connsiteY819" fmla="*/ 718567 h 1177201"/>
                <a:gd name="connsiteX820" fmla="*/ 2714072 w 3078271"/>
                <a:gd name="connsiteY820" fmla="*/ 730044 h 1177201"/>
                <a:gd name="connsiteX821" fmla="*/ 2721513 w 3078271"/>
                <a:gd name="connsiteY821" fmla="*/ 719374 h 1177201"/>
                <a:gd name="connsiteX822" fmla="*/ 2747605 w 3078271"/>
                <a:gd name="connsiteY822" fmla="*/ 704759 h 1177201"/>
                <a:gd name="connsiteX823" fmla="*/ 2758275 w 3078271"/>
                <a:gd name="connsiteY823" fmla="*/ 697586 h 1177201"/>
                <a:gd name="connsiteX824" fmla="*/ 2768676 w 3078271"/>
                <a:gd name="connsiteY824" fmla="*/ 690682 h 1177201"/>
                <a:gd name="connsiteX825" fmla="*/ 2799071 w 3078271"/>
                <a:gd name="connsiteY825" fmla="*/ 677054 h 1177201"/>
                <a:gd name="connsiteX826" fmla="*/ 2836640 w 3078271"/>
                <a:gd name="connsiteY826" fmla="*/ 658673 h 1177201"/>
                <a:gd name="connsiteX827" fmla="*/ 2843813 w 3078271"/>
                <a:gd name="connsiteY827" fmla="*/ 657059 h 1177201"/>
                <a:gd name="connsiteX828" fmla="*/ 2859773 w 3078271"/>
                <a:gd name="connsiteY828" fmla="*/ 661094 h 1177201"/>
                <a:gd name="connsiteX829" fmla="*/ 2879498 w 3078271"/>
                <a:gd name="connsiteY829" fmla="*/ 659480 h 1177201"/>
                <a:gd name="connsiteX830" fmla="*/ 2878960 w 3078271"/>
                <a:gd name="connsiteY830" fmla="*/ 644865 h 1177201"/>
                <a:gd name="connsiteX831" fmla="*/ 2868559 w 3078271"/>
                <a:gd name="connsiteY831" fmla="*/ 628367 h 1177201"/>
                <a:gd name="connsiteX832" fmla="*/ 2856276 w 3078271"/>
                <a:gd name="connsiteY832" fmla="*/ 610793 h 1177201"/>
                <a:gd name="connsiteX833" fmla="*/ 2845606 w 3078271"/>
                <a:gd name="connsiteY833" fmla="*/ 604158 h 1177201"/>
                <a:gd name="connsiteX834" fmla="*/ 2840047 w 3078271"/>
                <a:gd name="connsiteY834" fmla="*/ 598061 h 1177201"/>
                <a:gd name="connsiteX835" fmla="*/ 2824894 w 3078271"/>
                <a:gd name="connsiteY835" fmla="*/ 594833 h 1177201"/>
                <a:gd name="connsiteX836" fmla="*/ 2842737 w 3078271"/>
                <a:gd name="connsiteY836" fmla="*/ 589812 h 1177201"/>
                <a:gd name="connsiteX837" fmla="*/ 2852331 w 3078271"/>
                <a:gd name="connsiteY837" fmla="*/ 598599 h 1177201"/>
                <a:gd name="connsiteX838" fmla="*/ 2872863 w 3078271"/>
                <a:gd name="connsiteY838" fmla="*/ 597254 h 1177201"/>
                <a:gd name="connsiteX839" fmla="*/ 2896803 w 3078271"/>
                <a:gd name="connsiteY839" fmla="*/ 584971 h 1177201"/>
                <a:gd name="connsiteX840" fmla="*/ 2901913 w 3078271"/>
                <a:gd name="connsiteY840" fmla="*/ 575646 h 1177201"/>
                <a:gd name="connsiteX841" fmla="*/ 2898686 w 3078271"/>
                <a:gd name="connsiteY841" fmla="*/ 564976 h 1177201"/>
                <a:gd name="connsiteX842" fmla="*/ 2900031 w 3078271"/>
                <a:gd name="connsiteY842" fmla="*/ 556189 h 1177201"/>
                <a:gd name="connsiteX843" fmla="*/ 2906666 w 3078271"/>
                <a:gd name="connsiteY843" fmla="*/ 550271 h 1177201"/>
                <a:gd name="connsiteX844" fmla="*/ 2916260 w 3078271"/>
                <a:gd name="connsiteY844" fmla="*/ 549733 h 1177201"/>
                <a:gd name="connsiteX845" fmla="*/ 2913839 w 3078271"/>
                <a:gd name="connsiteY845" fmla="*/ 559327 h 1177201"/>
                <a:gd name="connsiteX846" fmla="*/ 2920205 w 3078271"/>
                <a:gd name="connsiteY846" fmla="*/ 571611 h 1177201"/>
                <a:gd name="connsiteX847" fmla="*/ 2938854 w 3078271"/>
                <a:gd name="connsiteY847" fmla="*/ 572149 h 1177201"/>
                <a:gd name="connsiteX848" fmla="*/ 2967098 w 3078271"/>
                <a:gd name="connsiteY848" fmla="*/ 581474 h 1177201"/>
                <a:gd name="connsiteX849" fmla="*/ 2979920 w 3078271"/>
                <a:gd name="connsiteY849" fmla="*/ 596985 h 1177201"/>
                <a:gd name="connsiteX850" fmla="*/ 2997762 w 3078271"/>
                <a:gd name="connsiteY850" fmla="*/ 603351 h 1177201"/>
                <a:gd name="connsiteX851" fmla="*/ 3007356 w 3078271"/>
                <a:gd name="connsiteY851" fmla="*/ 608372 h 1177201"/>
                <a:gd name="connsiteX852" fmla="*/ 3018295 w 3078271"/>
                <a:gd name="connsiteY852" fmla="*/ 609448 h 1177201"/>
                <a:gd name="connsiteX853" fmla="*/ 3028158 w 3078271"/>
                <a:gd name="connsiteY853" fmla="*/ 607297 h 1177201"/>
                <a:gd name="connsiteX854" fmla="*/ 3020178 w 3078271"/>
                <a:gd name="connsiteY854" fmla="*/ 597434 h 1177201"/>
                <a:gd name="connsiteX855" fmla="*/ 3028965 w 3078271"/>
                <a:gd name="connsiteY855" fmla="*/ 599586 h 1177201"/>
                <a:gd name="connsiteX856" fmla="*/ 3030848 w 3078271"/>
                <a:gd name="connsiteY856" fmla="*/ 590799 h 1177201"/>
                <a:gd name="connsiteX857" fmla="*/ 3028158 w 3078271"/>
                <a:gd name="connsiteY857" fmla="*/ 572956 h 1177201"/>
                <a:gd name="connsiteX858" fmla="*/ 3033717 w 3078271"/>
                <a:gd name="connsiteY858" fmla="*/ 570804 h 1177201"/>
                <a:gd name="connsiteX859" fmla="*/ 3053981 w 3078271"/>
                <a:gd name="connsiteY859" fmla="*/ 575108 h 1177201"/>
                <a:gd name="connsiteX860" fmla="*/ 3049766 w 3078271"/>
                <a:gd name="connsiteY860" fmla="*/ 570087 h 1177201"/>
                <a:gd name="connsiteX861" fmla="*/ 3053801 w 3078271"/>
                <a:gd name="connsiteY861" fmla="*/ 568473 h 1177201"/>
                <a:gd name="connsiteX862" fmla="*/ 3063664 w 3078271"/>
                <a:gd name="connsiteY862" fmla="*/ 569549 h 1177201"/>
                <a:gd name="connsiteX863" fmla="*/ 3072989 w 3078271"/>
                <a:gd name="connsiteY863" fmla="*/ 559686 h 1177201"/>
                <a:gd name="connsiteX864" fmla="*/ 3075141 w 3078271"/>
                <a:gd name="connsiteY864" fmla="*/ 554844 h 1177201"/>
                <a:gd name="connsiteX865" fmla="*/ 1588185 w 3078271"/>
                <a:gd name="connsiteY865" fmla="*/ 904257 h 1177201"/>
                <a:gd name="connsiteX866" fmla="*/ 1542636 w 3078271"/>
                <a:gd name="connsiteY866" fmla="*/ 932232 h 1177201"/>
                <a:gd name="connsiteX867" fmla="*/ 1502647 w 3078271"/>
                <a:gd name="connsiteY867" fmla="*/ 944247 h 1177201"/>
                <a:gd name="connsiteX868" fmla="*/ 1537077 w 3078271"/>
                <a:gd name="connsiteY868" fmla="*/ 922638 h 1177201"/>
                <a:gd name="connsiteX869" fmla="*/ 1585046 w 3078271"/>
                <a:gd name="connsiteY869" fmla="*/ 877090 h 1177201"/>
                <a:gd name="connsiteX870" fmla="*/ 1608269 w 3078271"/>
                <a:gd name="connsiteY870" fmla="*/ 840328 h 1177201"/>
                <a:gd name="connsiteX871" fmla="*/ 1588274 w 3078271"/>
                <a:gd name="connsiteY871" fmla="*/ 904257 h 1177201"/>
                <a:gd name="connsiteX872" fmla="*/ 1655880 w 3078271"/>
                <a:gd name="connsiteY872" fmla="*/ 278237 h 1177201"/>
                <a:gd name="connsiteX873" fmla="*/ 1645210 w 3078271"/>
                <a:gd name="connsiteY873" fmla="*/ 286755 h 1177201"/>
                <a:gd name="connsiteX874" fmla="*/ 1677757 w 3078271"/>
                <a:gd name="connsiteY874" fmla="*/ 281464 h 1177201"/>
                <a:gd name="connsiteX875" fmla="*/ 1655880 w 3078271"/>
                <a:gd name="connsiteY875" fmla="*/ 278237 h 1177201"/>
                <a:gd name="connsiteX876" fmla="*/ 685198 w 3078271"/>
                <a:gd name="connsiteY876" fmla="*/ 14899 h 1177201"/>
                <a:gd name="connsiteX877" fmla="*/ 702772 w 3078271"/>
                <a:gd name="connsiteY877" fmla="*/ 7995 h 1177201"/>
                <a:gd name="connsiteX878" fmla="*/ 718193 w 3078271"/>
                <a:gd name="connsiteY878" fmla="*/ 3153 h 1177201"/>
                <a:gd name="connsiteX879" fmla="*/ 686184 w 3078271"/>
                <a:gd name="connsiteY879" fmla="*/ 4229 h 1177201"/>
                <a:gd name="connsiteX880" fmla="*/ 661617 w 3078271"/>
                <a:gd name="connsiteY880" fmla="*/ 8533 h 1177201"/>
                <a:gd name="connsiteX881" fmla="*/ 685108 w 3078271"/>
                <a:gd name="connsiteY881" fmla="*/ 14899 h 1177201"/>
                <a:gd name="connsiteX882" fmla="*/ 619117 w 3078271"/>
                <a:gd name="connsiteY882" fmla="*/ 50585 h 1177201"/>
                <a:gd name="connsiteX883" fmla="*/ 596701 w 3078271"/>
                <a:gd name="connsiteY883" fmla="*/ 53274 h 1177201"/>
                <a:gd name="connsiteX884" fmla="*/ 619117 w 3078271"/>
                <a:gd name="connsiteY884" fmla="*/ 50585 h 1177201"/>
                <a:gd name="connsiteX885" fmla="*/ 687888 w 3078271"/>
                <a:gd name="connsiteY885" fmla="*/ 43681 h 1177201"/>
                <a:gd name="connsiteX886" fmla="*/ 674528 w 3078271"/>
                <a:gd name="connsiteY886" fmla="*/ 48522 h 1177201"/>
                <a:gd name="connsiteX887" fmla="*/ 663858 w 3078271"/>
                <a:gd name="connsiteY887" fmla="*/ 59192 h 1177201"/>
                <a:gd name="connsiteX888" fmla="*/ 703310 w 3078271"/>
                <a:gd name="connsiteY888" fmla="*/ 55964 h 1177201"/>
                <a:gd name="connsiteX889" fmla="*/ 722497 w 3078271"/>
                <a:gd name="connsiteY889" fmla="*/ 48522 h 1177201"/>
                <a:gd name="connsiteX890" fmla="*/ 687888 w 3078271"/>
                <a:gd name="connsiteY890" fmla="*/ 43681 h 1177201"/>
                <a:gd name="connsiteX891" fmla="*/ 779074 w 3078271"/>
                <a:gd name="connsiteY891" fmla="*/ 33549 h 1177201"/>
                <a:gd name="connsiteX892" fmla="*/ 771094 w 3078271"/>
                <a:gd name="connsiteY892" fmla="*/ 23955 h 1177201"/>
                <a:gd name="connsiteX893" fmla="*/ 741775 w 3078271"/>
                <a:gd name="connsiteY893" fmla="*/ 23417 h 1177201"/>
                <a:gd name="connsiteX894" fmla="*/ 727967 w 3078271"/>
                <a:gd name="connsiteY894" fmla="*/ 39915 h 1177201"/>
                <a:gd name="connsiteX895" fmla="*/ 779163 w 3078271"/>
                <a:gd name="connsiteY895" fmla="*/ 33549 h 1177201"/>
                <a:gd name="connsiteX896" fmla="*/ 694344 w 3078271"/>
                <a:gd name="connsiteY896" fmla="*/ 25031 h 1177201"/>
                <a:gd name="connsiteX897" fmla="*/ 663410 w 3078271"/>
                <a:gd name="connsiteY897" fmla="*/ 17051 h 1177201"/>
                <a:gd name="connsiteX898" fmla="*/ 650588 w 3078271"/>
                <a:gd name="connsiteY898" fmla="*/ 19741 h 1177201"/>
                <a:gd name="connsiteX899" fmla="*/ 631401 w 3078271"/>
                <a:gd name="connsiteY899" fmla="*/ 30949 h 1177201"/>
                <a:gd name="connsiteX900" fmla="*/ 694344 w 3078271"/>
                <a:gd name="connsiteY900" fmla="*/ 25121 h 1177201"/>
                <a:gd name="connsiteX901" fmla="*/ 614902 w 3078271"/>
                <a:gd name="connsiteY901" fmla="*/ 320826 h 1177201"/>
                <a:gd name="connsiteX902" fmla="*/ 602081 w 3078271"/>
                <a:gd name="connsiteY902" fmla="*/ 329882 h 1177201"/>
                <a:gd name="connsiteX903" fmla="*/ 607909 w 3078271"/>
                <a:gd name="connsiteY903" fmla="*/ 342166 h 1177201"/>
                <a:gd name="connsiteX904" fmla="*/ 597239 w 3078271"/>
                <a:gd name="connsiteY904" fmla="*/ 352835 h 1177201"/>
                <a:gd name="connsiteX905" fmla="*/ 574824 w 3078271"/>
                <a:gd name="connsiteY905" fmla="*/ 364581 h 1177201"/>
                <a:gd name="connsiteX906" fmla="*/ 592936 w 3078271"/>
                <a:gd name="connsiteY906" fmla="*/ 375251 h 1177201"/>
                <a:gd name="connsiteX907" fmla="*/ 596163 w 3078271"/>
                <a:gd name="connsiteY907" fmla="*/ 388521 h 1177201"/>
                <a:gd name="connsiteX908" fmla="*/ 603068 w 3078271"/>
                <a:gd name="connsiteY908" fmla="*/ 382693 h 1177201"/>
                <a:gd name="connsiteX909" fmla="*/ 617413 w 3078271"/>
                <a:gd name="connsiteY909" fmla="*/ 392825 h 1177201"/>
                <a:gd name="connsiteX910" fmla="*/ 640367 w 3078271"/>
                <a:gd name="connsiteY910" fmla="*/ 405646 h 1177201"/>
                <a:gd name="connsiteX911" fmla="*/ 687260 w 3078271"/>
                <a:gd name="connsiteY911" fmla="*/ 405646 h 1177201"/>
                <a:gd name="connsiteX912" fmla="*/ 662782 w 3078271"/>
                <a:gd name="connsiteY912" fmla="*/ 383769 h 1177201"/>
                <a:gd name="connsiteX913" fmla="*/ 656416 w 3078271"/>
                <a:gd name="connsiteY913" fmla="*/ 344856 h 1177201"/>
                <a:gd name="connsiteX914" fmla="*/ 670762 w 3078271"/>
                <a:gd name="connsiteY914" fmla="*/ 324054 h 1177201"/>
                <a:gd name="connsiteX915" fmla="*/ 686722 w 3078271"/>
                <a:gd name="connsiteY915" fmla="*/ 305404 h 1177201"/>
                <a:gd name="connsiteX916" fmla="*/ 696316 w 3078271"/>
                <a:gd name="connsiteY916" fmla="*/ 293121 h 1177201"/>
                <a:gd name="connsiteX917" fmla="*/ 707524 w 3078271"/>
                <a:gd name="connsiteY917" fmla="*/ 275547 h 1177201"/>
                <a:gd name="connsiteX918" fmla="*/ 724560 w 3078271"/>
                <a:gd name="connsiteY918" fmla="*/ 269719 h 1177201"/>
                <a:gd name="connsiteX919" fmla="*/ 748499 w 3078271"/>
                <a:gd name="connsiteY919" fmla="*/ 258511 h 1177201"/>
                <a:gd name="connsiteX920" fmla="*/ 848741 w 3078271"/>
                <a:gd name="connsiteY920" fmla="*/ 220674 h 1177201"/>
                <a:gd name="connsiteX921" fmla="*/ 895096 w 3078271"/>
                <a:gd name="connsiteY921" fmla="*/ 188664 h 1177201"/>
                <a:gd name="connsiteX922" fmla="*/ 839685 w 3078271"/>
                <a:gd name="connsiteY922" fmla="*/ 199334 h 1177201"/>
                <a:gd name="connsiteX923" fmla="*/ 810366 w 3078271"/>
                <a:gd name="connsiteY923" fmla="*/ 206238 h 1177201"/>
                <a:gd name="connsiteX924" fmla="*/ 774680 w 3078271"/>
                <a:gd name="connsiteY924" fmla="*/ 209466 h 1177201"/>
                <a:gd name="connsiteX925" fmla="*/ 748051 w 3078271"/>
                <a:gd name="connsiteY925" fmla="*/ 215832 h 1177201"/>
                <a:gd name="connsiteX926" fmla="*/ 725635 w 3078271"/>
                <a:gd name="connsiteY926" fmla="*/ 222198 h 1177201"/>
                <a:gd name="connsiteX927" fmla="*/ 702144 w 3078271"/>
                <a:gd name="connsiteY927" fmla="*/ 232330 h 1177201"/>
                <a:gd name="connsiteX928" fmla="*/ 688247 w 3078271"/>
                <a:gd name="connsiteY928" fmla="*/ 240848 h 1177201"/>
                <a:gd name="connsiteX929" fmla="*/ 672735 w 3078271"/>
                <a:gd name="connsiteY929" fmla="*/ 246138 h 1177201"/>
                <a:gd name="connsiteX930" fmla="*/ 668521 w 3078271"/>
                <a:gd name="connsiteY930" fmla="*/ 258421 h 1177201"/>
                <a:gd name="connsiteX931" fmla="*/ 658389 w 3078271"/>
                <a:gd name="connsiteY931" fmla="*/ 270167 h 1177201"/>
                <a:gd name="connsiteX932" fmla="*/ 653099 w 3078271"/>
                <a:gd name="connsiteY932" fmla="*/ 281913 h 1177201"/>
                <a:gd name="connsiteX933" fmla="*/ 637677 w 3078271"/>
                <a:gd name="connsiteY933" fmla="*/ 289893 h 1177201"/>
                <a:gd name="connsiteX934" fmla="*/ 635525 w 3078271"/>
                <a:gd name="connsiteY934" fmla="*/ 302714 h 1177201"/>
                <a:gd name="connsiteX935" fmla="*/ 630773 w 3078271"/>
                <a:gd name="connsiteY935" fmla="*/ 312846 h 1177201"/>
                <a:gd name="connsiteX936" fmla="*/ 614813 w 3078271"/>
                <a:gd name="connsiteY936" fmla="*/ 320826 h 11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078271" h="1177201">
                  <a:moveTo>
                    <a:pt x="46624" y="851895"/>
                  </a:moveTo>
                  <a:cubicBezTo>
                    <a:pt x="44204" y="853060"/>
                    <a:pt x="37837" y="850729"/>
                    <a:pt x="35865" y="847860"/>
                  </a:cubicBezTo>
                  <a:cubicBezTo>
                    <a:pt x="34251" y="845618"/>
                    <a:pt x="29320" y="846425"/>
                    <a:pt x="24926" y="846874"/>
                  </a:cubicBezTo>
                  <a:cubicBezTo>
                    <a:pt x="25912" y="847501"/>
                    <a:pt x="26988" y="848219"/>
                    <a:pt x="27706" y="849563"/>
                  </a:cubicBezTo>
                  <a:cubicBezTo>
                    <a:pt x="30127" y="853867"/>
                    <a:pt x="18112" y="854405"/>
                    <a:pt x="21878" y="859426"/>
                  </a:cubicBezTo>
                  <a:cubicBezTo>
                    <a:pt x="25643" y="864537"/>
                    <a:pt x="13360" y="864716"/>
                    <a:pt x="13360" y="859426"/>
                  </a:cubicBezTo>
                  <a:cubicBezTo>
                    <a:pt x="13360" y="854136"/>
                    <a:pt x="538" y="856736"/>
                    <a:pt x="1076" y="860233"/>
                  </a:cubicBezTo>
                  <a:cubicBezTo>
                    <a:pt x="1255" y="861489"/>
                    <a:pt x="897" y="863013"/>
                    <a:pt x="0" y="864537"/>
                  </a:cubicBezTo>
                  <a:cubicBezTo>
                    <a:pt x="3497" y="865792"/>
                    <a:pt x="7532" y="867227"/>
                    <a:pt x="9146" y="867855"/>
                  </a:cubicBezTo>
                  <a:cubicBezTo>
                    <a:pt x="11566" y="868841"/>
                    <a:pt x="43486" y="872158"/>
                    <a:pt x="56039" y="869827"/>
                  </a:cubicBezTo>
                  <a:cubicBezTo>
                    <a:pt x="55411" y="867496"/>
                    <a:pt x="56667" y="860502"/>
                    <a:pt x="56667" y="857812"/>
                  </a:cubicBezTo>
                  <a:cubicBezTo>
                    <a:pt x="56667" y="854585"/>
                    <a:pt x="49045" y="850639"/>
                    <a:pt x="46714" y="851805"/>
                  </a:cubicBezTo>
                  <a:close/>
                  <a:moveTo>
                    <a:pt x="817898" y="30949"/>
                  </a:moveTo>
                  <a:cubicBezTo>
                    <a:pt x="838072" y="28797"/>
                    <a:pt x="837623" y="17589"/>
                    <a:pt x="826954" y="15527"/>
                  </a:cubicBezTo>
                  <a:cubicBezTo>
                    <a:pt x="816284" y="13375"/>
                    <a:pt x="814670" y="21893"/>
                    <a:pt x="809380" y="21355"/>
                  </a:cubicBezTo>
                  <a:cubicBezTo>
                    <a:pt x="804090" y="20817"/>
                    <a:pt x="783916" y="24762"/>
                    <a:pt x="788040" y="29335"/>
                  </a:cubicBezTo>
                  <a:cubicBezTo>
                    <a:pt x="792882" y="34714"/>
                    <a:pt x="807766" y="32025"/>
                    <a:pt x="817898" y="30949"/>
                  </a:cubicBezTo>
                  <a:close/>
                  <a:moveTo>
                    <a:pt x="920740" y="327282"/>
                  </a:moveTo>
                  <a:cubicBezTo>
                    <a:pt x="927644" y="328358"/>
                    <a:pt x="946294" y="324592"/>
                    <a:pt x="948446" y="320916"/>
                  </a:cubicBezTo>
                  <a:cubicBezTo>
                    <a:pt x="950597" y="317150"/>
                    <a:pt x="941004" y="312936"/>
                    <a:pt x="928720" y="312936"/>
                  </a:cubicBezTo>
                  <a:cubicBezTo>
                    <a:pt x="916436" y="312936"/>
                    <a:pt x="914733" y="326385"/>
                    <a:pt x="920740" y="327282"/>
                  </a:cubicBezTo>
                  <a:close/>
                  <a:moveTo>
                    <a:pt x="1314626" y="54888"/>
                  </a:moveTo>
                  <a:cubicBezTo>
                    <a:pt x="1324758" y="59192"/>
                    <a:pt x="1320991" y="61792"/>
                    <a:pt x="1310322" y="61792"/>
                  </a:cubicBezTo>
                  <a:cubicBezTo>
                    <a:pt x="1299652" y="61792"/>
                    <a:pt x="1290507" y="65379"/>
                    <a:pt x="1297500" y="68158"/>
                  </a:cubicBezTo>
                  <a:cubicBezTo>
                    <a:pt x="1302790" y="70310"/>
                    <a:pt x="1302252" y="76138"/>
                    <a:pt x="1313460" y="78828"/>
                  </a:cubicBezTo>
                  <a:cubicBezTo>
                    <a:pt x="1324668" y="81518"/>
                    <a:pt x="1335876" y="72462"/>
                    <a:pt x="1334800" y="66006"/>
                  </a:cubicBezTo>
                  <a:cubicBezTo>
                    <a:pt x="1333724" y="59640"/>
                    <a:pt x="1373713" y="53723"/>
                    <a:pt x="1384383" y="51033"/>
                  </a:cubicBezTo>
                  <a:cubicBezTo>
                    <a:pt x="1395052" y="48343"/>
                    <a:pt x="1377479" y="37225"/>
                    <a:pt x="1389135" y="36149"/>
                  </a:cubicBezTo>
                  <a:cubicBezTo>
                    <a:pt x="1400881" y="35073"/>
                    <a:pt x="1396039" y="29783"/>
                    <a:pt x="1381693" y="27631"/>
                  </a:cubicBezTo>
                  <a:cubicBezTo>
                    <a:pt x="1367347" y="25479"/>
                    <a:pt x="1373175" y="13285"/>
                    <a:pt x="1368423" y="8981"/>
                  </a:cubicBezTo>
                  <a:cubicBezTo>
                    <a:pt x="1363581" y="4678"/>
                    <a:pt x="1360981" y="14271"/>
                    <a:pt x="1342331" y="18037"/>
                  </a:cubicBezTo>
                  <a:cubicBezTo>
                    <a:pt x="1323682" y="21803"/>
                    <a:pt x="1314626" y="26555"/>
                    <a:pt x="1322068" y="30321"/>
                  </a:cubicBezTo>
                  <a:cubicBezTo>
                    <a:pt x="1329509" y="34087"/>
                    <a:pt x="1322068" y="43143"/>
                    <a:pt x="1314088" y="42605"/>
                  </a:cubicBezTo>
                  <a:cubicBezTo>
                    <a:pt x="1306108" y="42067"/>
                    <a:pt x="1304494" y="50585"/>
                    <a:pt x="1314626" y="54888"/>
                  </a:cubicBezTo>
                  <a:close/>
                  <a:moveTo>
                    <a:pt x="1342869" y="69862"/>
                  </a:moveTo>
                  <a:cubicBezTo>
                    <a:pt x="1342869" y="75690"/>
                    <a:pt x="1325654" y="81608"/>
                    <a:pt x="1330585" y="85822"/>
                  </a:cubicBezTo>
                  <a:cubicBezTo>
                    <a:pt x="1334889" y="89588"/>
                    <a:pt x="1338565" y="88512"/>
                    <a:pt x="1343945" y="89498"/>
                  </a:cubicBezTo>
                  <a:cubicBezTo>
                    <a:pt x="1349235" y="90574"/>
                    <a:pt x="1351925" y="103934"/>
                    <a:pt x="1361519" y="101782"/>
                  </a:cubicBezTo>
                  <a:cubicBezTo>
                    <a:pt x="1371113" y="99630"/>
                    <a:pt x="1397204" y="112451"/>
                    <a:pt x="1412716" y="112451"/>
                  </a:cubicBezTo>
                  <a:cubicBezTo>
                    <a:pt x="1428227" y="112451"/>
                    <a:pt x="1429752" y="99630"/>
                    <a:pt x="1425000" y="99092"/>
                  </a:cubicBezTo>
                  <a:cubicBezTo>
                    <a:pt x="1420247" y="98554"/>
                    <a:pt x="1424462" y="91112"/>
                    <a:pt x="1432980" y="78828"/>
                  </a:cubicBezTo>
                  <a:cubicBezTo>
                    <a:pt x="1441497" y="66544"/>
                    <a:pt x="1406350" y="57489"/>
                    <a:pt x="1406350" y="67082"/>
                  </a:cubicBezTo>
                  <a:cubicBezTo>
                    <a:pt x="1406350" y="76676"/>
                    <a:pt x="1396218" y="64931"/>
                    <a:pt x="1392990" y="59102"/>
                  </a:cubicBezTo>
                  <a:cubicBezTo>
                    <a:pt x="1389763" y="53274"/>
                    <a:pt x="1342869" y="63944"/>
                    <a:pt x="1342869" y="69772"/>
                  </a:cubicBezTo>
                  <a:close/>
                  <a:moveTo>
                    <a:pt x="1076304" y="335351"/>
                  </a:moveTo>
                  <a:cubicBezTo>
                    <a:pt x="1084822" y="339655"/>
                    <a:pt x="1091277" y="338041"/>
                    <a:pt x="1090112" y="329523"/>
                  </a:cubicBezTo>
                  <a:cubicBezTo>
                    <a:pt x="1089036" y="321005"/>
                    <a:pt x="1069489" y="332034"/>
                    <a:pt x="1076304" y="335351"/>
                  </a:cubicBezTo>
                  <a:close/>
                  <a:moveTo>
                    <a:pt x="1300728" y="17141"/>
                  </a:moveTo>
                  <a:cubicBezTo>
                    <a:pt x="1302880" y="9161"/>
                    <a:pt x="1267463" y="12658"/>
                    <a:pt x="1276698" y="20368"/>
                  </a:cubicBezTo>
                  <a:cubicBezTo>
                    <a:pt x="1279927" y="23058"/>
                    <a:pt x="1298576" y="25210"/>
                    <a:pt x="1300728" y="17141"/>
                  </a:cubicBezTo>
                  <a:close/>
                  <a:moveTo>
                    <a:pt x="2869456" y="403584"/>
                  </a:moveTo>
                  <a:cubicBezTo>
                    <a:pt x="2880126" y="408964"/>
                    <a:pt x="2886492" y="397218"/>
                    <a:pt x="2895010" y="403046"/>
                  </a:cubicBezTo>
                  <a:cubicBezTo>
                    <a:pt x="2903527" y="408874"/>
                    <a:pt x="2924329" y="400356"/>
                    <a:pt x="2932847" y="398742"/>
                  </a:cubicBezTo>
                  <a:cubicBezTo>
                    <a:pt x="2941365" y="397129"/>
                    <a:pt x="2937151" y="386459"/>
                    <a:pt x="2913121" y="383321"/>
                  </a:cubicBezTo>
                  <a:cubicBezTo>
                    <a:pt x="2889092" y="380093"/>
                    <a:pt x="2857979" y="397846"/>
                    <a:pt x="2869366" y="403584"/>
                  </a:cubicBezTo>
                  <a:close/>
                  <a:moveTo>
                    <a:pt x="1425448" y="145088"/>
                  </a:moveTo>
                  <a:cubicBezTo>
                    <a:pt x="1432890" y="149392"/>
                    <a:pt x="1456919" y="139798"/>
                    <a:pt x="1472879" y="140247"/>
                  </a:cubicBezTo>
                  <a:cubicBezTo>
                    <a:pt x="1488839" y="140785"/>
                    <a:pt x="1533670" y="127963"/>
                    <a:pt x="1535284" y="119445"/>
                  </a:cubicBezTo>
                  <a:cubicBezTo>
                    <a:pt x="1536898" y="110927"/>
                    <a:pt x="1518786" y="111465"/>
                    <a:pt x="1511793" y="104023"/>
                  </a:cubicBezTo>
                  <a:cubicBezTo>
                    <a:pt x="1504888" y="96581"/>
                    <a:pt x="1489377" y="102947"/>
                    <a:pt x="1485701" y="109313"/>
                  </a:cubicBezTo>
                  <a:cubicBezTo>
                    <a:pt x="1481935" y="115679"/>
                    <a:pt x="1477721" y="109851"/>
                    <a:pt x="1487853" y="99719"/>
                  </a:cubicBezTo>
                  <a:cubicBezTo>
                    <a:pt x="1497985" y="89588"/>
                    <a:pt x="1477721" y="81608"/>
                    <a:pt x="1477183" y="87974"/>
                  </a:cubicBezTo>
                  <a:cubicBezTo>
                    <a:pt x="1476645" y="94340"/>
                    <a:pt x="1457995" y="89050"/>
                    <a:pt x="1457995" y="94878"/>
                  </a:cubicBezTo>
                  <a:cubicBezTo>
                    <a:pt x="1457995" y="100706"/>
                    <a:pt x="1451091" y="103396"/>
                    <a:pt x="1451629" y="109224"/>
                  </a:cubicBezTo>
                  <a:cubicBezTo>
                    <a:pt x="1452167" y="115052"/>
                    <a:pt x="1438808" y="105996"/>
                    <a:pt x="1438270" y="119355"/>
                  </a:cubicBezTo>
                  <a:cubicBezTo>
                    <a:pt x="1437732" y="132715"/>
                    <a:pt x="1417647" y="140426"/>
                    <a:pt x="1425448" y="144909"/>
                  </a:cubicBezTo>
                  <a:close/>
                  <a:moveTo>
                    <a:pt x="2113067" y="254924"/>
                  </a:moveTo>
                  <a:cubicBezTo>
                    <a:pt x="2120509" y="258690"/>
                    <a:pt x="2123198" y="262366"/>
                    <a:pt x="2127412" y="266670"/>
                  </a:cubicBezTo>
                  <a:cubicBezTo>
                    <a:pt x="2131716" y="270974"/>
                    <a:pt x="2147676" y="264518"/>
                    <a:pt x="2154042" y="262366"/>
                  </a:cubicBezTo>
                  <a:cubicBezTo>
                    <a:pt x="2160408" y="260215"/>
                    <a:pt x="2160946" y="271960"/>
                    <a:pt x="2171078" y="265594"/>
                  </a:cubicBezTo>
                  <a:cubicBezTo>
                    <a:pt x="2181210" y="259228"/>
                    <a:pt x="2191341" y="262366"/>
                    <a:pt x="2203087" y="262366"/>
                  </a:cubicBezTo>
                  <a:cubicBezTo>
                    <a:pt x="2214833" y="262366"/>
                    <a:pt x="2200935" y="247931"/>
                    <a:pt x="2201473" y="241565"/>
                  </a:cubicBezTo>
                  <a:cubicBezTo>
                    <a:pt x="2202011" y="235199"/>
                    <a:pt x="2215282" y="239413"/>
                    <a:pt x="2211067" y="244793"/>
                  </a:cubicBezTo>
                  <a:cubicBezTo>
                    <a:pt x="2206853" y="250083"/>
                    <a:pt x="2217433" y="262366"/>
                    <a:pt x="2234559" y="261290"/>
                  </a:cubicBezTo>
                  <a:cubicBezTo>
                    <a:pt x="2251595" y="260215"/>
                    <a:pt x="2238863" y="249545"/>
                    <a:pt x="2247380" y="245869"/>
                  </a:cubicBezTo>
                  <a:cubicBezTo>
                    <a:pt x="2255898" y="242103"/>
                    <a:pt x="2254822" y="237889"/>
                    <a:pt x="2242539" y="230357"/>
                  </a:cubicBezTo>
                  <a:cubicBezTo>
                    <a:pt x="2230255" y="222915"/>
                    <a:pt x="2214295" y="227667"/>
                    <a:pt x="2203625" y="222915"/>
                  </a:cubicBezTo>
                  <a:cubicBezTo>
                    <a:pt x="2192238" y="217804"/>
                    <a:pt x="2178610" y="217535"/>
                    <a:pt x="2178072" y="229281"/>
                  </a:cubicBezTo>
                  <a:cubicBezTo>
                    <a:pt x="2177534" y="241027"/>
                    <a:pt x="2155118" y="216459"/>
                    <a:pt x="2143462" y="212783"/>
                  </a:cubicBezTo>
                  <a:cubicBezTo>
                    <a:pt x="2131716" y="209107"/>
                    <a:pt x="2095493" y="246048"/>
                    <a:pt x="2113067" y="254924"/>
                  </a:cubicBezTo>
                  <a:close/>
                  <a:moveTo>
                    <a:pt x="2224427" y="323157"/>
                  </a:moveTo>
                  <a:cubicBezTo>
                    <a:pt x="2234021" y="321005"/>
                    <a:pt x="2217523" y="303432"/>
                    <a:pt x="2200935" y="300742"/>
                  </a:cubicBezTo>
                  <a:cubicBezTo>
                    <a:pt x="2184438" y="298052"/>
                    <a:pt x="2169016" y="311681"/>
                    <a:pt x="2171078" y="314639"/>
                  </a:cubicBezTo>
                  <a:cubicBezTo>
                    <a:pt x="2175920" y="321543"/>
                    <a:pt x="2214744" y="325309"/>
                    <a:pt x="2224427" y="323157"/>
                  </a:cubicBezTo>
                  <a:close/>
                  <a:moveTo>
                    <a:pt x="2181748" y="288010"/>
                  </a:moveTo>
                  <a:cubicBezTo>
                    <a:pt x="2181748" y="280030"/>
                    <a:pt x="2152697" y="290969"/>
                    <a:pt x="2164712" y="294914"/>
                  </a:cubicBezTo>
                  <a:cubicBezTo>
                    <a:pt x="2171078" y="297066"/>
                    <a:pt x="2181748" y="295990"/>
                    <a:pt x="2181748" y="288010"/>
                  </a:cubicBezTo>
                  <a:close/>
                  <a:moveTo>
                    <a:pt x="2274458" y="254387"/>
                  </a:moveTo>
                  <a:cubicBezTo>
                    <a:pt x="2287280" y="255462"/>
                    <a:pt x="2293646" y="267746"/>
                    <a:pt x="2318213" y="269360"/>
                  </a:cubicBezTo>
                  <a:cubicBezTo>
                    <a:pt x="2342781" y="270974"/>
                    <a:pt x="2360893" y="266132"/>
                    <a:pt x="2361431" y="260842"/>
                  </a:cubicBezTo>
                  <a:cubicBezTo>
                    <a:pt x="2361969" y="255552"/>
                    <a:pt x="2339015" y="247483"/>
                    <a:pt x="2332111" y="251786"/>
                  </a:cubicBezTo>
                  <a:cubicBezTo>
                    <a:pt x="2325207" y="256000"/>
                    <a:pt x="2319827" y="244882"/>
                    <a:pt x="2311309" y="247483"/>
                  </a:cubicBezTo>
                  <a:cubicBezTo>
                    <a:pt x="2302791" y="250172"/>
                    <a:pt x="2291046" y="249634"/>
                    <a:pt x="2286742" y="242103"/>
                  </a:cubicBezTo>
                  <a:cubicBezTo>
                    <a:pt x="2282438" y="234661"/>
                    <a:pt x="2268092" y="253849"/>
                    <a:pt x="2274458" y="254387"/>
                  </a:cubicBezTo>
                  <a:close/>
                  <a:moveTo>
                    <a:pt x="493590" y="38032"/>
                  </a:moveTo>
                  <a:cubicBezTo>
                    <a:pt x="505874" y="26824"/>
                    <a:pt x="521834" y="37494"/>
                    <a:pt x="523986" y="32114"/>
                  </a:cubicBezTo>
                  <a:cubicBezTo>
                    <a:pt x="526137" y="26824"/>
                    <a:pt x="501121" y="25210"/>
                    <a:pt x="491976" y="29962"/>
                  </a:cubicBezTo>
                  <a:cubicBezTo>
                    <a:pt x="482920" y="34714"/>
                    <a:pt x="461670" y="30949"/>
                    <a:pt x="464270" y="36866"/>
                  </a:cubicBezTo>
                  <a:cubicBezTo>
                    <a:pt x="465884" y="40632"/>
                    <a:pt x="481306" y="49150"/>
                    <a:pt x="493590" y="37942"/>
                  </a:cubicBezTo>
                  <a:close/>
                  <a:moveTo>
                    <a:pt x="2220033" y="938867"/>
                  </a:moveTo>
                  <a:cubicBezTo>
                    <a:pt x="2214206" y="923445"/>
                    <a:pt x="2228551" y="908471"/>
                    <a:pt x="2217882" y="900492"/>
                  </a:cubicBezTo>
                  <a:cubicBezTo>
                    <a:pt x="2207212" y="892512"/>
                    <a:pt x="2211515" y="876014"/>
                    <a:pt x="2206136" y="879152"/>
                  </a:cubicBezTo>
                  <a:cubicBezTo>
                    <a:pt x="2200756" y="882380"/>
                    <a:pt x="2206136" y="896726"/>
                    <a:pt x="2197618" y="897802"/>
                  </a:cubicBezTo>
                  <a:cubicBezTo>
                    <a:pt x="2189100" y="898878"/>
                    <a:pt x="2197080" y="906858"/>
                    <a:pt x="2193852" y="917527"/>
                  </a:cubicBezTo>
                  <a:cubicBezTo>
                    <a:pt x="2190625" y="928197"/>
                    <a:pt x="2195466" y="943619"/>
                    <a:pt x="2199680" y="953213"/>
                  </a:cubicBezTo>
                  <a:cubicBezTo>
                    <a:pt x="2203984" y="962807"/>
                    <a:pt x="2193852" y="1014004"/>
                    <a:pt x="2198066" y="1022522"/>
                  </a:cubicBezTo>
                  <a:cubicBezTo>
                    <a:pt x="2202280" y="1031040"/>
                    <a:pt x="2191073" y="1068787"/>
                    <a:pt x="2194838" y="1073181"/>
                  </a:cubicBezTo>
                  <a:cubicBezTo>
                    <a:pt x="2201205" y="1080623"/>
                    <a:pt x="2196990" y="1063049"/>
                    <a:pt x="2206584" y="1061435"/>
                  </a:cubicBezTo>
                  <a:cubicBezTo>
                    <a:pt x="2216178" y="1059821"/>
                    <a:pt x="2216178" y="1072105"/>
                    <a:pt x="2222006" y="1074795"/>
                  </a:cubicBezTo>
                  <a:cubicBezTo>
                    <a:pt x="2227834" y="1077485"/>
                    <a:pt x="2224158" y="1057759"/>
                    <a:pt x="2218778" y="1058835"/>
                  </a:cubicBezTo>
                  <a:cubicBezTo>
                    <a:pt x="2213488" y="1059911"/>
                    <a:pt x="2209184" y="1046013"/>
                    <a:pt x="2206494" y="1037495"/>
                  </a:cubicBezTo>
                  <a:cubicBezTo>
                    <a:pt x="2203805" y="1028977"/>
                    <a:pt x="2211874" y="1018846"/>
                    <a:pt x="2211874" y="1008176"/>
                  </a:cubicBezTo>
                  <a:cubicBezTo>
                    <a:pt x="2211874" y="997506"/>
                    <a:pt x="2225234" y="998044"/>
                    <a:pt x="2233214" y="1006024"/>
                  </a:cubicBezTo>
                  <a:cubicBezTo>
                    <a:pt x="2241194" y="1014004"/>
                    <a:pt x="2242269" y="1008714"/>
                    <a:pt x="2239042" y="1002796"/>
                  </a:cubicBezTo>
                  <a:cubicBezTo>
                    <a:pt x="2235814" y="996968"/>
                    <a:pt x="2225682" y="954289"/>
                    <a:pt x="2219854" y="938867"/>
                  </a:cubicBezTo>
                  <a:close/>
                  <a:moveTo>
                    <a:pt x="543980" y="33011"/>
                  </a:moveTo>
                  <a:cubicBezTo>
                    <a:pt x="551422" y="38391"/>
                    <a:pt x="523178" y="36777"/>
                    <a:pt x="519502" y="42067"/>
                  </a:cubicBezTo>
                  <a:cubicBezTo>
                    <a:pt x="515826" y="47446"/>
                    <a:pt x="499328" y="45474"/>
                    <a:pt x="502466" y="51661"/>
                  </a:cubicBezTo>
                  <a:cubicBezTo>
                    <a:pt x="505694" y="58027"/>
                    <a:pt x="532324" y="58564"/>
                    <a:pt x="532324" y="53274"/>
                  </a:cubicBezTo>
                  <a:cubicBezTo>
                    <a:pt x="532324" y="47984"/>
                    <a:pt x="546222" y="52736"/>
                    <a:pt x="546760" y="47895"/>
                  </a:cubicBezTo>
                  <a:cubicBezTo>
                    <a:pt x="547297" y="43143"/>
                    <a:pt x="553126" y="37763"/>
                    <a:pt x="568099" y="36687"/>
                  </a:cubicBezTo>
                  <a:cubicBezTo>
                    <a:pt x="583073" y="35611"/>
                    <a:pt x="583073" y="30321"/>
                    <a:pt x="569175" y="23865"/>
                  </a:cubicBezTo>
                  <a:cubicBezTo>
                    <a:pt x="555367" y="17499"/>
                    <a:pt x="536628" y="27631"/>
                    <a:pt x="544160" y="32921"/>
                  </a:cubicBezTo>
                  <a:close/>
                  <a:moveTo>
                    <a:pt x="521027" y="463658"/>
                  </a:moveTo>
                  <a:cubicBezTo>
                    <a:pt x="535462" y="477017"/>
                    <a:pt x="547656" y="457830"/>
                    <a:pt x="554650" y="456754"/>
                  </a:cubicBezTo>
                  <a:cubicBezTo>
                    <a:pt x="561554" y="455678"/>
                    <a:pt x="550435" y="448236"/>
                    <a:pt x="538690" y="445008"/>
                  </a:cubicBezTo>
                  <a:cubicBezTo>
                    <a:pt x="526944" y="441780"/>
                    <a:pt x="510267" y="453616"/>
                    <a:pt x="521116" y="463658"/>
                  </a:cubicBezTo>
                  <a:close/>
                  <a:moveTo>
                    <a:pt x="3074513" y="554575"/>
                  </a:moveTo>
                  <a:cubicBezTo>
                    <a:pt x="3069223" y="552692"/>
                    <a:pt x="3052097" y="541754"/>
                    <a:pt x="3047884" y="535657"/>
                  </a:cubicBezTo>
                  <a:cubicBezTo>
                    <a:pt x="3043669" y="529559"/>
                    <a:pt x="3023137" y="526601"/>
                    <a:pt x="3023137" y="529828"/>
                  </a:cubicBezTo>
                  <a:cubicBezTo>
                    <a:pt x="3023137" y="533056"/>
                    <a:pt x="3016502" y="529021"/>
                    <a:pt x="3014888" y="525614"/>
                  </a:cubicBezTo>
                  <a:cubicBezTo>
                    <a:pt x="3013274" y="522118"/>
                    <a:pt x="2991665" y="521580"/>
                    <a:pt x="2991397" y="525345"/>
                  </a:cubicBezTo>
                  <a:cubicBezTo>
                    <a:pt x="2991127" y="529111"/>
                    <a:pt x="2996507" y="529380"/>
                    <a:pt x="2999645" y="533594"/>
                  </a:cubicBezTo>
                  <a:cubicBezTo>
                    <a:pt x="3002873" y="537898"/>
                    <a:pt x="2995342" y="540229"/>
                    <a:pt x="2996956" y="545071"/>
                  </a:cubicBezTo>
                  <a:cubicBezTo>
                    <a:pt x="2998569" y="549913"/>
                    <a:pt x="2988976" y="542650"/>
                    <a:pt x="2985479" y="540050"/>
                  </a:cubicBezTo>
                  <a:cubicBezTo>
                    <a:pt x="2981982" y="537360"/>
                    <a:pt x="2983596" y="526959"/>
                    <a:pt x="2984672" y="521669"/>
                  </a:cubicBezTo>
                  <a:cubicBezTo>
                    <a:pt x="2985748" y="516379"/>
                    <a:pt x="2978575" y="517365"/>
                    <a:pt x="2977768" y="512075"/>
                  </a:cubicBezTo>
                  <a:cubicBezTo>
                    <a:pt x="2976961" y="506696"/>
                    <a:pt x="2953021" y="495847"/>
                    <a:pt x="2942889" y="491543"/>
                  </a:cubicBezTo>
                  <a:cubicBezTo>
                    <a:pt x="2932757" y="487239"/>
                    <a:pt x="2919667" y="483563"/>
                    <a:pt x="2916260" y="478183"/>
                  </a:cubicBezTo>
                  <a:cubicBezTo>
                    <a:pt x="2912763" y="472893"/>
                    <a:pt x="2894651" y="472355"/>
                    <a:pt x="2887747" y="465092"/>
                  </a:cubicBezTo>
                  <a:cubicBezTo>
                    <a:pt x="2880843" y="457919"/>
                    <a:pt x="2850447" y="445098"/>
                    <a:pt x="2837357" y="444291"/>
                  </a:cubicBezTo>
                  <a:cubicBezTo>
                    <a:pt x="2824266" y="443484"/>
                    <a:pt x="2827225" y="436311"/>
                    <a:pt x="2820859" y="437387"/>
                  </a:cubicBezTo>
                  <a:cubicBezTo>
                    <a:pt x="2814493" y="438463"/>
                    <a:pt x="2786967" y="437118"/>
                    <a:pt x="2778449" y="435773"/>
                  </a:cubicBezTo>
                  <a:cubicBezTo>
                    <a:pt x="2769931" y="434428"/>
                    <a:pt x="2768048" y="440884"/>
                    <a:pt x="2761951" y="438463"/>
                  </a:cubicBezTo>
                  <a:cubicBezTo>
                    <a:pt x="2755854" y="436042"/>
                    <a:pt x="2724114" y="424565"/>
                    <a:pt x="2720348" y="428869"/>
                  </a:cubicBezTo>
                  <a:cubicBezTo>
                    <a:pt x="2716582" y="433173"/>
                    <a:pt x="2718196" y="439270"/>
                    <a:pt x="2714520" y="440346"/>
                  </a:cubicBezTo>
                  <a:cubicBezTo>
                    <a:pt x="2710754" y="441422"/>
                    <a:pt x="2714520" y="446712"/>
                    <a:pt x="2723307" y="454781"/>
                  </a:cubicBezTo>
                  <a:cubicBezTo>
                    <a:pt x="2732093" y="462761"/>
                    <a:pt x="2726804" y="468948"/>
                    <a:pt x="2718734" y="472355"/>
                  </a:cubicBezTo>
                  <a:cubicBezTo>
                    <a:pt x="2710754" y="475852"/>
                    <a:pt x="2697932" y="469127"/>
                    <a:pt x="2693987" y="463030"/>
                  </a:cubicBezTo>
                  <a:cubicBezTo>
                    <a:pt x="2689953" y="456933"/>
                    <a:pt x="2679103" y="459533"/>
                    <a:pt x="2676414" y="451553"/>
                  </a:cubicBezTo>
                  <a:cubicBezTo>
                    <a:pt x="2673724" y="443574"/>
                    <a:pt x="2679641" y="442229"/>
                    <a:pt x="2684932" y="446801"/>
                  </a:cubicBezTo>
                  <a:cubicBezTo>
                    <a:pt x="2690221" y="451284"/>
                    <a:pt x="2697484" y="447608"/>
                    <a:pt x="2698291" y="441780"/>
                  </a:cubicBezTo>
                  <a:cubicBezTo>
                    <a:pt x="2699098" y="435952"/>
                    <a:pt x="2683855" y="431917"/>
                    <a:pt x="2675606" y="432455"/>
                  </a:cubicBezTo>
                  <a:cubicBezTo>
                    <a:pt x="2667358" y="432993"/>
                    <a:pt x="2662785" y="444470"/>
                    <a:pt x="2654267" y="449222"/>
                  </a:cubicBezTo>
                  <a:cubicBezTo>
                    <a:pt x="2645749" y="454064"/>
                    <a:pt x="2612663" y="447339"/>
                    <a:pt x="2609257" y="444201"/>
                  </a:cubicBezTo>
                  <a:cubicBezTo>
                    <a:pt x="2605760" y="440973"/>
                    <a:pt x="2559673" y="444201"/>
                    <a:pt x="2554922" y="447429"/>
                  </a:cubicBezTo>
                  <a:cubicBezTo>
                    <a:pt x="2550079" y="450657"/>
                    <a:pt x="2553576" y="463120"/>
                    <a:pt x="2551155" y="464196"/>
                  </a:cubicBezTo>
                  <a:cubicBezTo>
                    <a:pt x="2548735" y="465272"/>
                    <a:pt x="2546404" y="449760"/>
                    <a:pt x="2546404" y="446891"/>
                  </a:cubicBezTo>
                  <a:cubicBezTo>
                    <a:pt x="2546404" y="444022"/>
                    <a:pt x="2540845" y="441870"/>
                    <a:pt x="2532506" y="441870"/>
                  </a:cubicBezTo>
                  <a:cubicBezTo>
                    <a:pt x="2524167" y="441870"/>
                    <a:pt x="2519415" y="441601"/>
                    <a:pt x="2522912" y="438104"/>
                  </a:cubicBezTo>
                  <a:cubicBezTo>
                    <a:pt x="2526409" y="434607"/>
                    <a:pt x="2519684" y="431200"/>
                    <a:pt x="2526140" y="426627"/>
                  </a:cubicBezTo>
                  <a:cubicBezTo>
                    <a:pt x="2532506" y="422055"/>
                    <a:pt x="2514394" y="407978"/>
                    <a:pt x="2496820" y="401074"/>
                  </a:cubicBezTo>
                  <a:cubicBezTo>
                    <a:pt x="2479247" y="394170"/>
                    <a:pt x="2439257" y="398115"/>
                    <a:pt x="2428587" y="401343"/>
                  </a:cubicBezTo>
                  <a:cubicBezTo>
                    <a:pt x="2417918" y="404571"/>
                    <a:pt x="2396578" y="403495"/>
                    <a:pt x="2386446" y="403764"/>
                  </a:cubicBezTo>
                  <a:cubicBezTo>
                    <a:pt x="2376314" y="404033"/>
                    <a:pt x="2384564" y="399729"/>
                    <a:pt x="2381605" y="394977"/>
                  </a:cubicBezTo>
                  <a:cubicBezTo>
                    <a:pt x="2378646" y="390135"/>
                    <a:pt x="2361341" y="384307"/>
                    <a:pt x="2358920" y="388342"/>
                  </a:cubicBezTo>
                  <a:cubicBezTo>
                    <a:pt x="2356499" y="392376"/>
                    <a:pt x="2352016" y="388342"/>
                    <a:pt x="2352016" y="385383"/>
                  </a:cubicBezTo>
                  <a:cubicBezTo>
                    <a:pt x="2352016" y="382424"/>
                    <a:pt x="2335787" y="376596"/>
                    <a:pt x="2329331" y="377941"/>
                  </a:cubicBezTo>
                  <a:cubicBezTo>
                    <a:pt x="2322965" y="379286"/>
                    <a:pt x="2320007" y="372113"/>
                    <a:pt x="2327448" y="372113"/>
                  </a:cubicBezTo>
                  <a:cubicBezTo>
                    <a:pt x="2334890" y="372113"/>
                    <a:pt x="2347712" y="373727"/>
                    <a:pt x="2342063" y="365209"/>
                  </a:cubicBezTo>
                  <a:cubicBezTo>
                    <a:pt x="2336504" y="356691"/>
                    <a:pt x="2288535" y="354001"/>
                    <a:pt x="2283962" y="355615"/>
                  </a:cubicBezTo>
                  <a:cubicBezTo>
                    <a:pt x="2279390" y="357229"/>
                    <a:pt x="2283694" y="363326"/>
                    <a:pt x="2273293" y="373189"/>
                  </a:cubicBezTo>
                  <a:cubicBezTo>
                    <a:pt x="2262892" y="383052"/>
                    <a:pt x="2252760" y="376417"/>
                    <a:pt x="2254105" y="371575"/>
                  </a:cubicBezTo>
                  <a:cubicBezTo>
                    <a:pt x="2255450" y="366733"/>
                    <a:pt x="2268272" y="367540"/>
                    <a:pt x="2268272" y="362788"/>
                  </a:cubicBezTo>
                  <a:cubicBezTo>
                    <a:pt x="2268272" y="358036"/>
                    <a:pt x="2250698" y="360636"/>
                    <a:pt x="2248008" y="356691"/>
                  </a:cubicBezTo>
                  <a:cubicBezTo>
                    <a:pt x="2245318" y="352656"/>
                    <a:pt x="2251774" y="350056"/>
                    <a:pt x="2258140" y="351849"/>
                  </a:cubicBezTo>
                  <a:cubicBezTo>
                    <a:pt x="2264506" y="353732"/>
                    <a:pt x="2275714" y="354808"/>
                    <a:pt x="2276252" y="351849"/>
                  </a:cubicBezTo>
                  <a:cubicBezTo>
                    <a:pt x="2276790" y="348890"/>
                    <a:pt x="2269617" y="348352"/>
                    <a:pt x="2258947" y="346469"/>
                  </a:cubicBezTo>
                  <a:cubicBezTo>
                    <a:pt x="2248277" y="344587"/>
                    <a:pt x="2222454" y="338490"/>
                    <a:pt x="2208826" y="339834"/>
                  </a:cubicBezTo>
                  <a:cubicBezTo>
                    <a:pt x="2195197" y="341179"/>
                    <a:pt x="2189100" y="334813"/>
                    <a:pt x="2181658" y="334275"/>
                  </a:cubicBezTo>
                  <a:cubicBezTo>
                    <a:pt x="2174216" y="333737"/>
                    <a:pt x="2174216" y="338310"/>
                    <a:pt x="2177623" y="342524"/>
                  </a:cubicBezTo>
                  <a:cubicBezTo>
                    <a:pt x="2181120" y="346828"/>
                    <a:pt x="2170451" y="349428"/>
                    <a:pt x="2161663" y="348083"/>
                  </a:cubicBezTo>
                  <a:cubicBezTo>
                    <a:pt x="2152877" y="346738"/>
                    <a:pt x="2140055" y="352925"/>
                    <a:pt x="2145166" y="359291"/>
                  </a:cubicBezTo>
                  <a:cubicBezTo>
                    <a:pt x="2150187" y="365657"/>
                    <a:pt x="2155298" y="357408"/>
                    <a:pt x="2159511" y="359560"/>
                  </a:cubicBezTo>
                  <a:cubicBezTo>
                    <a:pt x="2163726" y="361712"/>
                    <a:pt x="2148304" y="366195"/>
                    <a:pt x="2154670" y="369154"/>
                  </a:cubicBezTo>
                  <a:cubicBezTo>
                    <a:pt x="2161036" y="372113"/>
                    <a:pt x="2159960" y="378210"/>
                    <a:pt x="2160229" y="381438"/>
                  </a:cubicBezTo>
                  <a:cubicBezTo>
                    <a:pt x="2160498" y="384666"/>
                    <a:pt x="2149559" y="386279"/>
                    <a:pt x="2145614" y="381438"/>
                  </a:cubicBezTo>
                  <a:cubicBezTo>
                    <a:pt x="2141579" y="376686"/>
                    <a:pt x="2136020" y="380900"/>
                    <a:pt x="2128578" y="380362"/>
                  </a:cubicBezTo>
                  <a:cubicBezTo>
                    <a:pt x="2121136" y="379824"/>
                    <a:pt x="2115488" y="383321"/>
                    <a:pt x="2123557" y="384397"/>
                  </a:cubicBezTo>
                  <a:cubicBezTo>
                    <a:pt x="2131537" y="385472"/>
                    <a:pt x="2134227" y="390494"/>
                    <a:pt x="2123557" y="391569"/>
                  </a:cubicBezTo>
                  <a:cubicBezTo>
                    <a:pt x="2112887" y="392645"/>
                    <a:pt x="2115577" y="381707"/>
                    <a:pt x="2109211" y="383052"/>
                  </a:cubicBezTo>
                  <a:cubicBezTo>
                    <a:pt x="2102845" y="384397"/>
                    <a:pt x="2088947" y="378031"/>
                    <a:pt x="2081505" y="378210"/>
                  </a:cubicBezTo>
                  <a:cubicBezTo>
                    <a:pt x="2074064" y="378479"/>
                    <a:pt x="2070567" y="384307"/>
                    <a:pt x="2060704" y="385114"/>
                  </a:cubicBezTo>
                  <a:cubicBezTo>
                    <a:pt x="2050841" y="385921"/>
                    <a:pt x="2037481" y="380003"/>
                    <a:pt x="2033536" y="374713"/>
                  </a:cubicBezTo>
                  <a:cubicBezTo>
                    <a:pt x="2029501" y="369423"/>
                    <a:pt x="2028246" y="367809"/>
                    <a:pt x="2023404" y="373906"/>
                  </a:cubicBezTo>
                  <a:cubicBezTo>
                    <a:pt x="2018563" y="380003"/>
                    <a:pt x="2018294" y="391749"/>
                    <a:pt x="2013542" y="392556"/>
                  </a:cubicBezTo>
                  <a:cubicBezTo>
                    <a:pt x="2008700" y="393363"/>
                    <a:pt x="2006906" y="403764"/>
                    <a:pt x="2002065" y="406453"/>
                  </a:cubicBezTo>
                  <a:cubicBezTo>
                    <a:pt x="1997223" y="409143"/>
                    <a:pt x="1996954" y="402419"/>
                    <a:pt x="1990857" y="402957"/>
                  </a:cubicBezTo>
                  <a:cubicBezTo>
                    <a:pt x="1984760" y="403495"/>
                    <a:pt x="1965034" y="384307"/>
                    <a:pt x="1963958" y="378748"/>
                  </a:cubicBezTo>
                  <a:cubicBezTo>
                    <a:pt x="1962883" y="373189"/>
                    <a:pt x="1950599" y="362519"/>
                    <a:pt x="1947461" y="360367"/>
                  </a:cubicBezTo>
                  <a:cubicBezTo>
                    <a:pt x="1944233" y="358215"/>
                    <a:pt x="1950689" y="357139"/>
                    <a:pt x="1954634" y="360636"/>
                  </a:cubicBezTo>
                  <a:cubicBezTo>
                    <a:pt x="1958669" y="364133"/>
                    <a:pt x="1963690" y="364133"/>
                    <a:pt x="1967724" y="361981"/>
                  </a:cubicBezTo>
                  <a:cubicBezTo>
                    <a:pt x="1971759" y="359829"/>
                    <a:pt x="1971221" y="349966"/>
                    <a:pt x="1964228" y="349697"/>
                  </a:cubicBezTo>
                  <a:cubicBezTo>
                    <a:pt x="1957324" y="349428"/>
                    <a:pt x="1959924" y="343600"/>
                    <a:pt x="1963420" y="342524"/>
                  </a:cubicBezTo>
                  <a:cubicBezTo>
                    <a:pt x="1966917" y="341448"/>
                    <a:pt x="1955440" y="331048"/>
                    <a:pt x="1959655" y="329972"/>
                  </a:cubicBezTo>
                  <a:cubicBezTo>
                    <a:pt x="1963869" y="328896"/>
                    <a:pt x="1962075" y="324413"/>
                    <a:pt x="1956158" y="323606"/>
                  </a:cubicBezTo>
                  <a:cubicBezTo>
                    <a:pt x="1950330" y="322799"/>
                    <a:pt x="1944143" y="318047"/>
                    <a:pt x="1943874" y="315088"/>
                  </a:cubicBezTo>
                  <a:cubicBezTo>
                    <a:pt x="1943605" y="312129"/>
                    <a:pt x="1918859" y="311053"/>
                    <a:pt x="1919935" y="315357"/>
                  </a:cubicBezTo>
                  <a:cubicBezTo>
                    <a:pt x="1921010" y="319660"/>
                    <a:pt x="1911955" y="318316"/>
                    <a:pt x="1913299" y="314819"/>
                  </a:cubicBezTo>
                  <a:cubicBezTo>
                    <a:pt x="1914644" y="311322"/>
                    <a:pt x="1904512" y="312398"/>
                    <a:pt x="1892767" y="309260"/>
                  </a:cubicBezTo>
                  <a:cubicBezTo>
                    <a:pt x="1881021" y="306032"/>
                    <a:pt x="1880752" y="297783"/>
                    <a:pt x="1876807" y="297245"/>
                  </a:cubicBezTo>
                  <a:cubicBezTo>
                    <a:pt x="1872772" y="296707"/>
                    <a:pt x="1874117" y="308722"/>
                    <a:pt x="1868289" y="306032"/>
                  </a:cubicBezTo>
                  <a:cubicBezTo>
                    <a:pt x="1862461" y="303342"/>
                    <a:pt x="1856005" y="308453"/>
                    <a:pt x="1859233" y="315357"/>
                  </a:cubicBezTo>
                  <a:cubicBezTo>
                    <a:pt x="1862461" y="322261"/>
                    <a:pt x="1859502" y="323337"/>
                    <a:pt x="1858964" y="328985"/>
                  </a:cubicBezTo>
                  <a:cubicBezTo>
                    <a:pt x="1858426" y="334544"/>
                    <a:pt x="1855198" y="332213"/>
                    <a:pt x="1848294" y="329792"/>
                  </a:cubicBezTo>
                  <a:cubicBezTo>
                    <a:pt x="1841391" y="327371"/>
                    <a:pt x="1841391" y="335620"/>
                    <a:pt x="1826417" y="331944"/>
                  </a:cubicBezTo>
                  <a:cubicBezTo>
                    <a:pt x="1811533" y="328178"/>
                    <a:pt x="1804808" y="332213"/>
                    <a:pt x="1802208" y="327371"/>
                  </a:cubicBezTo>
                  <a:cubicBezTo>
                    <a:pt x="1799518" y="322530"/>
                    <a:pt x="1795035" y="322081"/>
                    <a:pt x="1794497" y="326027"/>
                  </a:cubicBezTo>
                  <a:cubicBezTo>
                    <a:pt x="1793959" y="330061"/>
                    <a:pt x="1771005" y="328447"/>
                    <a:pt x="1769213" y="322530"/>
                  </a:cubicBezTo>
                  <a:cubicBezTo>
                    <a:pt x="1767330" y="316702"/>
                    <a:pt x="1773247" y="315626"/>
                    <a:pt x="1776654" y="314012"/>
                  </a:cubicBezTo>
                  <a:cubicBezTo>
                    <a:pt x="1780151" y="312398"/>
                    <a:pt x="1772889" y="309977"/>
                    <a:pt x="1760425" y="310784"/>
                  </a:cubicBezTo>
                  <a:cubicBezTo>
                    <a:pt x="1747873" y="311591"/>
                    <a:pt x="1739893" y="304418"/>
                    <a:pt x="1727071" y="305673"/>
                  </a:cubicBezTo>
                  <a:cubicBezTo>
                    <a:pt x="1714250" y="307018"/>
                    <a:pt x="1685737" y="309708"/>
                    <a:pt x="1681792" y="311501"/>
                  </a:cubicBezTo>
                  <a:cubicBezTo>
                    <a:pt x="1677757" y="313384"/>
                    <a:pt x="1685558" y="320557"/>
                    <a:pt x="1679371" y="321095"/>
                  </a:cubicBezTo>
                  <a:cubicBezTo>
                    <a:pt x="1673274" y="321633"/>
                    <a:pt x="1677488" y="309349"/>
                    <a:pt x="1676412" y="303521"/>
                  </a:cubicBezTo>
                  <a:cubicBezTo>
                    <a:pt x="1675336" y="297693"/>
                    <a:pt x="1666012" y="296886"/>
                    <a:pt x="1667356" y="301369"/>
                  </a:cubicBezTo>
                  <a:cubicBezTo>
                    <a:pt x="1668701" y="305942"/>
                    <a:pt x="1652741" y="307466"/>
                    <a:pt x="1648707" y="304059"/>
                  </a:cubicBezTo>
                  <a:cubicBezTo>
                    <a:pt x="1644672" y="300562"/>
                    <a:pt x="1638306" y="296079"/>
                    <a:pt x="1627905" y="293390"/>
                  </a:cubicBezTo>
                  <a:cubicBezTo>
                    <a:pt x="1617504" y="290700"/>
                    <a:pt x="1604682" y="301907"/>
                    <a:pt x="1607641" y="305135"/>
                  </a:cubicBezTo>
                  <a:cubicBezTo>
                    <a:pt x="1610600" y="308363"/>
                    <a:pt x="1618311" y="305942"/>
                    <a:pt x="1618580" y="308094"/>
                  </a:cubicBezTo>
                  <a:cubicBezTo>
                    <a:pt x="1619118" y="312488"/>
                    <a:pt x="1596434" y="310784"/>
                    <a:pt x="1596434" y="314460"/>
                  </a:cubicBezTo>
                  <a:cubicBezTo>
                    <a:pt x="1596434" y="318136"/>
                    <a:pt x="1575363" y="323247"/>
                    <a:pt x="1568997" y="324054"/>
                  </a:cubicBezTo>
                  <a:cubicBezTo>
                    <a:pt x="1551423" y="326296"/>
                    <a:pt x="1547657" y="326206"/>
                    <a:pt x="1539409" y="333110"/>
                  </a:cubicBezTo>
                  <a:cubicBezTo>
                    <a:pt x="1531159" y="340014"/>
                    <a:pt x="1537526" y="327013"/>
                    <a:pt x="1543892" y="320557"/>
                  </a:cubicBezTo>
                  <a:cubicBezTo>
                    <a:pt x="1550257" y="314191"/>
                    <a:pt x="1556982" y="316791"/>
                    <a:pt x="1560659" y="311770"/>
                  </a:cubicBezTo>
                  <a:cubicBezTo>
                    <a:pt x="1564424" y="306749"/>
                    <a:pt x="1570252" y="307197"/>
                    <a:pt x="1580384" y="305673"/>
                  </a:cubicBezTo>
                  <a:cubicBezTo>
                    <a:pt x="1590516" y="304059"/>
                    <a:pt x="1589978" y="298231"/>
                    <a:pt x="1594820" y="296079"/>
                  </a:cubicBezTo>
                  <a:cubicBezTo>
                    <a:pt x="1599572" y="293927"/>
                    <a:pt x="1611317" y="289444"/>
                    <a:pt x="1613470" y="284603"/>
                  </a:cubicBezTo>
                  <a:cubicBezTo>
                    <a:pt x="1615621" y="279761"/>
                    <a:pt x="1639561" y="271781"/>
                    <a:pt x="1644403" y="272050"/>
                  </a:cubicBezTo>
                  <a:cubicBezTo>
                    <a:pt x="1649155" y="272319"/>
                    <a:pt x="1650231" y="262456"/>
                    <a:pt x="1652921" y="262456"/>
                  </a:cubicBezTo>
                  <a:cubicBezTo>
                    <a:pt x="1655610" y="262456"/>
                    <a:pt x="1669419" y="256359"/>
                    <a:pt x="1674798" y="253938"/>
                  </a:cubicBezTo>
                  <a:cubicBezTo>
                    <a:pt x="1680089" y="251517"/>
                    <a:pt x="1682778" y="246496"/>
                    <a:pt x="1683047" y="242999"/>
                  </a:cubicBezTo>
                  <a:cubicBezTo>
                    <a:pt x="1683316" y="239503"/>
                    <a:pt x="1675874" y="240041"/>
                    <a:pt x="1675067" y="236902"/>
                  </a:cubicBezTo>
                  <a:cubicBezTo>
                    <a:pt x="1674260" y="233675"/>
                    <a:pt x="1678564" y="235826"/>
                    <a:pt x="1684123" y="233675"/>
                  </a:cubicBezTo>
                  <a:cubicBezTo>
                    <a:pt x="1689682" y="231523"/>
                    <a:pt x="1684123" y="224081"/>
                    <a:pt x="1679640" y="225426"/>
                  </a:cubicBezTo>
                  <a:cubicBezTo>
                    <a:pt x="1675067" y="226771"/>
                    <a:pt x="1682061" y="221391"/>
                    <a:pt x="1678026" y="216639"/>
                  </a:cubicBezTo>
                  <a:cubicBezTo>
                    <a:pt x="1673992" y="211797"/>
                    <a:pt x="1666012" y="219598"/>
                    <a:pt x="1666280" y="214487"/>
                  </a:cubicBezTo>
                  <a:cubicBezTo>
                    <a:pt x="1666549" y="209466"/>
                    <a:pt x="1665742" y="203010"/>
                    <a:pt x="1662515" y="199872"/>
                  </a:cubicBezTo>
                  <a:cubicBezTo>
                    <a:pt x="1659287" y="196644"/>
                    <a:pt x="1653459" y="205431"/>
                    <a:pt x="1646824" y="200410"/>
                  </a:cubicBezTo>
                  <a:cubicBezTo>
                    <a:pt x="1640189" y="195389"/>
                    <a:pt x="1620732" y="192161"/>
                    <a:pt x="1620732" y="194313"/>
                  </a:cubicBezTo>
                  <a:cubicBezTo>
                    <a:pt x="1620732" y="196465"/>
                    <a:pt x="1611407" y="191085"/>
                    <a:pt x="1609525" y="193237"/>
                  </a:cubicBezTo>
                  <a:cubicBezTo>
                    <a:pt x="1607641" y="195389"/>
                    <a:pt x="1592219" y="195120"/>
                    <a:pt x="1587378" y="193775"/>
                  </a:cubicBezTo>
                  <a:cubicBezTo>
                    <a:pt x="1582626" y="192430"/>
                    <a:pt x="1575901" y="195658"/>
                    <a:pt x="1575632" y="200410"/>
                  </a:cubicBezTo>
                  <a:cubicBezTo>
                    <a:pt x="1575363" y="205252"/>
                    <a:pt x="1556444" y="203369"/>
                    <a:pt x="1552948" y="202562"/>
                  </a:cubicBezTo>
                  <a:cubicBezTo>
                    <a:pt x="1549451" y="201755"/>
                    <a:pt x="1566038" y="188126"/>
                    <a:pt x="1566038" y="185795"/>
                  </a:cubicBezTo>
                  <a:cubicBezTo>
                    <a:pt x="1566038" y="183464"/>
                    <a:pt x="1538064" y="186333"/>
                    <a:pt x="1536450" y="183643"/>
                  </a:cubicBezTo>
                  <a:cubicBezTo>
                    <a:pt x="1534836" y="180953"/>
                    <a:pt x="1521297" y="180146"/>
                    <a:pt x="1515110" y="180415"/>
                  </a:cubicBezTo>
                  <a:cubicBezTo>
                    <a:pt x="1509013" y="180684"/>
                    <a:pt x="1514841" y="178801"/>
                    <a:pt x="1520400" y="178263"/>
                  </a:cubicBezTo>
                  <a:cubicBezTo>
                    <a:pt x="1525959" y="177725"/>
                    <a:pt x="1531070" y="172884"/>
                    <a:pt x="1537167" y="171897"/>
                  </a:cubicBezTo>
                  <a:cubicBezTo>
                    <a:pt x="1543264" y="170821"/>
                    <a:pt x="1541919" y="168670"/>
                    <a:pt x="1539319" y="164993"/>
                  </a:cubicBezTo>
                  <a:cubicBezTo>
                    <a:pt x="1536629" y="161317"/>
                    <a:pt x="1530263" y="163110"/>
                    <a:pt x="1524076" y="161317"/>
                  </a:cubicBezTo>
                  <a:cubicBezTo>
                    <a:pt x="1517979" y="159434"/>
                    <a:pt x="1510447" y="156744"/>
                    <a:pt x="1505158" y="156476"/>
                  </a:cubicBezTo>
                  <a:cubicBezTo>
                    <a:pt x="1499867" y="156207"/>
                    <a:pt x="1493950" y="159165"/>
                    <a:pt x="1481397" y="161497"/>
                  </a:cubicBezTo>
                  <a:cubicBezTo>
                    <a:pt x="1468845" y="163917"/>
                    <a:pt x="1467769" y="173511"/>
                    <a:pt x="1461403" y="176380"/>
                  </a:cubicBezTo>
                  <a:cubicBezTo>
                    <a:pt x="1455036" y="179339"/>
                    <a:pt x="1443829" y="190995"/>
                    <a:pt x="1449119" y="192071"/>
                  </a:cubicBezTo>
                  <a:cubicBezTo>
                    <a:pt x="1454409" y="193147"/>
                    <a:pt x="1451809" y="196375"/>
                    <a:pt x="1452616" y="199782"/>
                  </a:cubicBezTo>
                  <a:cubicBezTo>
                    <a:pt x="1453423" y="203279"/>
                    <a:pt x="1448581" y="204086"/>
                    <a:pt x="1442484" y="203010"/>
                  </a:cubicBezTo>
                  <a:cubicBezTo>
                    <a:pt x="1436387" y="201934"/>
                    <a:pt x="1414778" y="202203"/>
                    <a:pt x="1415047" y="206776"/>
                  </a:cubicBezTo>
                  <a:cubicBezTo>
                    <a:pt x="1415316" y="211349"/>
                    <a:pt x="1427600" y="213411"/>
                    <a:pt x="1426793" y="215832"/>
                  </a:cubicBezTo>
                  <a:cubicBezTo>
                    <a:pt x="1425986" y="218253"/>
                    <a:pt x="1417468" y="215563"/>
                    <a:pt x="1413164" y="213142"/>
                  </a:cubicBezTo>
                  <a:cubicBezTo>
                    <a:pt x="1408861" y="210721"/>
                    <a:pt x="1399267" y="212066"/>
                    <a:pt x="1397473" y="216639"/>
                  </a:cubicBezTo>
                  <a:cubicBezTo>
                    <a:pt x="1395590" y="221212"/>
                    <a:pt x="1388149" y="220136"/>
                    <a:pt x="1385728" y="219060"/>
                  </a:cubicBezTo>
                  <a:cubicBezTo>
                    <a:pt x="1383307" y="217984"/>
                    <a:pt x="1378017" y="221212"/>
                    <a:pt x="1373982" y="219867"/>
                  </a:cubicBezTo>
                  <a:cubicBezTo>
                    <a:pt x="1369947" y="218522"/>
                    <a:pt x="1381962" y="212694"/>
                    <a:pt x="1379003" y="209735"/>
                  </a:cubicBezTo>
                  <a:cubicBezTo>
                    <a:pt x="1376044" y="206776"/>
                    <a:pt x="1363312" y="209466"/>
                    <a:pt x="1361967" y="214308"/>
                  </a:cubicBezTo>
                  <a:cubicBezTo>
                    <a:pt x="1360622" y="219060"/>
                    <a:pt x="1352911" y="210811"/>
                    <a:pt x="1349953" y="212425"/>
                  </a:cubicBezTo>
                  <a:cubicBezTo>
                    <a:pt x="1346994" y="214039"/>
                    <a:pt x="1343856" y="215921"/>
                    <a:pt x="1338207" y="218253"/>
                  </a:cubicBezTo>
                  <a:cubicBezTo>
                    <a:pt x="1332648" y="220674"/>
                    <a:pt x="1323054" y="215563"/>
                    <a:pt x="1320902" y="219867"/>
                  </a:cubicBezTo>
                  <a:cubicBezTo>
                    <a:pt x="1318750" y="224170"/>
                    <a:pt x="1331572" y="225426"/>
                    <a:pt x="1331841" y="227309"/>
                  </a:cubicBezTo>
                  <a:cubicBezTo>
                    <a:pt x="1332110" y="229191"/>
                    <a:pt x="1302790" y="228922"/>
                    <a:pt x="1301983" y="231881"/>
                  </a:cubicBezTo>
                  <a:cubicBezTo>
                    <a:pt x="1301176" y="234840"/>
                    <a:pt x="1291313" y="234840"/>
                    <a:pt x="1279299" y="235109"/>
                  </a:cubicBezTo>
                  <a:cubicBezTo>
                    <a:pt x="1267284" y="235378"/>
                    <a:pt x="1272126" y="241206"/>
                    <a:pt x="1262532" y="243089"/>
                  </a:cubicBezTo>
                  <a:cubicBezTo>
                    <a:pt x="1252938" y="244972"/>
                    <a:pt x="1248724" y="245241"/>
                    <a:pt x="1245496" y="249993"/>
                  </a:cubicBezTo>
                  <a:cubicBezTo>
                    <a:pt x="1242268" y="254835"/>
                    <a:pt x="1234826" y="255552"/>
                    <a:pt x="1231599" y="251876"/>
                  </a:cubicBezTo>
                  <a:cubicBezTo>
                    <a:pt x="1228371" y="248110"/>
                    <a:pt x="1219584" y="253759"/>
                    <a:pt x="1224426" y="254297"/>
                  </a:cubicBezTo>
                  <a:cubicBezTo>
                    <a:pt x="1229178" y="254835"/>
                    <a:pt x="1224694" y="259677"/>
                    <a:pt x="1221736" y="258601"/>
                  </a:cubicBezTo>
                  <a:cubicBezTo>
                    <a:pt x="1218777" y="257525"/>
                    <a:pt x="1210259" y="263711"/>
                    <a:pt x="1215101" y="263173"/>
                  </a:cubicBezTo>
                  <a:cubicBezTo>
                    <a:pt x="1219943" y="262635"/>
                    <a:pt x="1222274" y="266670"/>
                    <a:pt x="1219943" y="269539"/>
                  </a:cubicBezTo>
                  <a:cubicBezTo>
                    <a:pt x="1217522" y="272498"/>
                    <a:pt x="1207121" y="266043"/>
                    <a:pt x="1204520" y="268732"/>
                  </a:cubicBezTo>
                  <a:cubicBezTo>
                    <a:pt x="1201831" y="271422"/>
                    <a:pt x="1209631" y="274829"/>
                    <a:pt x="1214384" y="274292"/>
                  </a:cubicBezTo>
                  <a:cubicBezTo>
                    <a:pt x="1219225" y="273754"/>
                    <a:pt x="1221825" y="276981"/>
                    <a:pt x="1222363" y="280389"/>
                  </a:cubicBezTo>
                  <a:cubicBezTo>
                    <a:pt x="1222901" y="283885"/>
                    <a:pt x="1211155" y="278237"/>
                    <a:pt x="1208735" y="281195"/>
                  </a:cubicBezTo>
                  <a:cubicBezTo>
                    <a:pt x="1206314" y="284154"/>
                    <a:pt x="1210617" y="285499"/>
                    <a:pt x="1215638" y="286037"/>
                  </a:cubicBezTo>
                  <a:cubicBezTo>
                    <a:pt x="1220749" y="286575"/>
                    <a:pt x="1216984" y="288458"/>
                    <a:pt x="1221556" y="292403"/>
                  </a:cubicBezTo>
                  <a:cubicBezTo>
                    <a:pt x="1221915" y="292672"/>
                    <a:pt x="1222184" y="293031"/>
                    <a:pt x="1222453" y="293300"/>
                  </a:cubicBezTo>
                  <a:cubicBezTo>
                    <a:pt x="1225232" y="296617"/>
                    <a:pt x="1220032" y="297783"/>
                    <a:pt x="1220570" y="300921"/>
                  </a:cubicBezTo>
                  <a:cubicBezTo>
                    <a:pt x="1221108" y="304418"/>
                    <a:pt x="1215460" y="305673"/>
                    <a:pt x="1215460" y="302535"/>
                  </a:cubicBezTo>
                  <a:cubicBezTo>
                    <a:pt x="1215460" y="299397"/>
                    <a:pt x="1201383" y="298231"/>
                    <a:pt x="1198424" y="301728"/>
                  </a:cubicBezTo>
                  <a:cubicBezTo>
                    <a:pt x="1195465" y="305225"/>
                    <a:pt x="1193402" y="307825"/>
                    <a:pt x="1189906" y="304687"/>
                  </a:cubicBezTo>
                  <a:cubicBezTo>
                    <a:pt x="1186409" y="301459"/>
                    <a:pt x="1176277" y="305494"/>
                    <a:pt x="1163276" y="306032"/>
                  </a:cubicBezTo>
                  <a:cubicBezTo>
                    <a:pt x="1150185" y="306570"/>
                    <a:pt x="1123287" y="307646"/>
                    <a:pt x="1116652" y="310067"/>
                  </a:cubicBezTo>
                  <a:cubicBezTo>
                    <a:pt x="1110017" y="312488"/>
                    <a:pt x="1104368" y="321812"/>
                    <a:pt x="1110555" y="327909"/>
                  </a:cubicBezTo>
                  <a:cubicBezTo>
                    <a:pt x="1116652" y="334006"/>
                    <a:pt x="1110823" y="336696"/>
                    <a:pt x="1110823" y="340731"/>
                  </a:cubicBezTo>
                  <a:cubicBezTo>
                    <a:pt x="1110823" y="344766"/>
                    <a:pt x="1126784" y="353015"/>
                    <a:pt x="1135391" y="353822"/>
                  </a:cubicBezTo>
                  <a:cubicBezTo>
                    <a:pt x="1143909" y="354629"/>
                    <a:pt x="1150813" y="365030"/>
                    <a:pt x="1145792" y="371396"/>
                  </a:cubicBezTo>
                  <a:cubicBezTo>
                    <a:pt x="1140771" y="377762"/>
                    <a:pt x="1125259" y="369513"/>
                    <a:pt x="1115128" y="361533"/>
                  </a:cubicBezTo>
                  <a:cubicBezTo>
                    <a:pt x="1104996" y="353553"/>
                    <a:pt x="1081504" y="350325"/>
                    <a:pt x="1073794" y="350863"/>
                  </a:cubicBezTo>
                  <a:cubicBezTo>
                    <a:pt x="1066082" y="351401"/>
                    <a:pt x="1070565" y="343959"/>
                    <a:pt x="1060703" y="344228"/>
                  </a:cubicBezTo>
                  <a:cubicBezTo>
                    <a:pt x="1050840" y="344497"/>
                    <a:pt x="1042591" y="353284"/>
                    <a:pt x="1049226" y="353284"/>
                  </a:cubicBezTo>
                  <a:cubicBezTo>
                    <a:pt x="1055861" y="353284"/>
                    <a:pt x="1060165" y="352746"/>
                    <a:pt x="1056668" y="355974"/>
                  </a:cubicBezTo>
                  <a:cubicBezTo>
                    <a:pt x="1053171" y="359201"/>
                    <a:pt x="1058551" y="358395"/>
                    <a:pt x="1066531" y="361802"/>
                  </a:cubicBezTo>
                  <a:cubicBezTo>
                    <a:pt x="1074510" y="365299"/>
                    <a:pt x="1059895" y="370051"/>
                    <a:pt x="1051647" y="364492"/>
                  </a:cubicBezTo>
                  <a:cubicBezTo>
                    <a:pt x="1043398" y="358933"/>
                    <a:pt x="1034611" y="364223"/>
                    <a:pt x="1032190" y="368526"/>
                  </a:cubicBezTo>
                  <a:cubicBezTo>
                    <a:pt x="1029769" y="372830"/>
                    <a:pt x="1041784" y="385024"/>
                    <a:pt x="1056130" y="387176"/>
                  </a:cubicBezTo>
                  <a:cubicBezTo>
                    <a:pt x="1070476" y="389328"/>
                    <a:pt x="1065724" y="393811"/>
                    <a:pt x="1072359" y="396232"/>
                  </a:cubicBezTo>
                  <a:cubicBezTo>
                    <a:pt x="1078994" y="398653"/>
                    <a:pt x="1074242" y="401343"/>
                    <a:pt x="1069669" y="401612"/>
                  </a:cubicBezTo>
                  <a:cubicBezTo>
                    <a:pt x="1065096" y="401881"/>
                    <a:pt x="1056040" y="394708"/>
                    <a:pt x="1048867" y="390942"/>
                  </a:cubicBezTo>
                  <a:cubicBezTo>
                    <a:pt x="1041694" y="387176"/>
                    <a:pt x="1022238" y="392556"/>
                    <a:pt x="1018203" y="388252"/>
                  </a:cubicBezTo>
                  <a:cubicBezTo>
                    <a:pt x="1014168" y="383948"/>
                    <a:pt x="1020893" y="379734"/>
                    <a:pt x="1017127" y="376506"/>
                  </a:cubicBezTo>
                  <a:cubicBezTo>
                    <a:pt x="1013361" y="373278"/>
                    <a:pt x="1016589" y="366105"/>
                    <a:pt x="1021431" y="358664"/>
                  </a:cubicBezTo>
                  <a:cubicBezTo>
                    <a:pt x="1026272" y="351222"/>
                    <a:pt x="1020623" y="338400"/>
                    <a:pt x="1013720" y="336248"/>
                  </a:cubicBezTo>
                  <a:cubicBezTo>
                    <a:pt x="1006816" y="334096"/>
                    <a:pt x="1007354" y="341359"/>
                    <a:pt x="1008967" y="343421"/>
                  </a:cubicBezTo>
                  <a:cubicBezTo>
                    <a:pt x="1010581" y="345573"/>
                    <a:pt x="1009775" y="355705"/>
                    <a:pt x="1004395" y="362340"/>
                  </a:cubicBezTo>
                  <a:cubicBezTo>
                    <a:pt x="999015" y="368975"/>
                    <a:pt x="982786" y="368975"/>
                    <a:pt x="982786" y="373547"/>
                  </a:cubicBezTo>
                  <a:cubicBezTo>
                    <a:pt x="982786" y="378120"/>
                    <a:pt x="971847" y="381527"/>
                    <a:pt x="975613" y="384755"/>
                  </a:cubicBezTo>
                  <a:cubicBezTo>
                    <a:pt x="979379" y="387983"/>
                    <a:pt x="993994" y="404481"/>
                    <a:pt x="996146" y="409502"/>
                  </a:cubicBezTo>
                  <a:cubicBezTo>
                    <a:pt x="998298" y="414523"/>
                    <a:pt x="983055" y="430573"/>
                    <a:pt x="985476" y="439897"/>
                  </a:cubicBezTo>
                  <a:cubicBezTo>
                    <a:pt x="987897" y="449222"/>
                    <a:pt x="983324" y="453526"/>
                    <a:pt x="986283" y="458009"/>
                  </a:cubicBezTo>
                  <a:cubicBezTo>
                    <a:pt x="989242" y="462582"/>
                    <a:pt x="995877" y="458547"/>
                    <a:pt x="1000181" y="460430"/>
                  </a:cubicBezTo>
                  <a:cubicBezTo>
                    <a:pt x="1004484" y="462313"/>
                    <a:pt x="1011389" y="457740"/>
                    <a:pt x="1021251" y="455857"/>
                  </a:cubicBezTo>
                  <a:cubicBezTo>
                    <a:pt x="1031114" y="453974"/>
                    <a:pt x="1049226" y="464375"/>
                    <a:pt x="1055861" y="467603"/>
                  </a:cubicBezTo>
                  <a:cubicBezTo>
                    <a:pt x="1062496" y="470831"/>
                    <a:pt x="1059089" y="476121"/>
                    <a:pt x="1062496" y="481411"/>
                  </a:cubicBezTo>
                  <a:cubicBezTo>
                    <a:pt x="1065992" y="486791"/>
                    <a:pt x="1054516" y="486791"/>
                    <a:pt x="1054247" y="494771"/>
                  </a:cubicBezTo>
                  <a:cubicBezTo>
                    <a:pt x="1053978" y="502750"/>
                    <a:pt x="1074242" y="506247"/>
                    <a:pt x="1075048" y="508668"/>
                  </a:cubicBezTo>
                  <a:cubicBezTo>
                    <a:pt x="1075856" y="511089"/>
                    <a:pt x="1060613" y="509206"/>
                    <a:pt x="1054785" y="507054"/>
                  </a:cubicBezTo>
                  <a:cubicBezTo>
                    <a:pt x="1048957" y="504902"/>
                    <a:pt x="1048419" y="497191"/>
                    <a:pt x="1046536" y="495578"/>
                  </a:cubicBezTo>
                  <a:cubicBezTo>
                    <a:pt x="1044653" y="493964"/>
                    <a:pt x="1050571" y="487598"/>
                    <a:pt x="1051019" y="482487"/>
                  </a:cubicBezTo>
                  <a:cubicBezTo>
                    <a:pt x="1051557" y="477376"/>
                    <a:pt x="1044384" y="474507"/>
                    <a:pt x="1041963" y="471010"/>
                  </a:cubicBezTo>
                  <a:cubicBezTo>
                    <a:pt x="1039543" y="467513"/>
                    <a:pt x="1035328" y="462492"/>
                    <a:pt x="1030487" y="463568"/>
                  </a:cubicBezTo>
                  <a:cubicBezTo>
                    <a:pt x="1025644" y="464644"/>
                    <a:pt x="1008071" y="466258"/>
                    <a:pt x="1002781" y="471010"/>
                  </a:cubicBezTo>
                  <a:cubicBezTo>
                    <a:pt x="997401" y="475852"/>
                    <a:pt x="1003588" y="489391"/>
                    <a:pt x="1006547" y="496026"/>
                  </a:cubicBezTo>
                  <a:cubicBezTo>
                    <a:pt x="1009505" y="502661"/>
                    <a:pt x="991125" y="511986"/>
                    <a:pt x="991573" y="517365"/>
                  </a:cubicBezTo>
                  <a:cubicBezTo>
                    <a:pt x="992111" y="522745"/>
                    <a:pt x="986014" y="525076"/>
                    <a:pt x="977945" y="529380"/>
                  </a:cubicBezTo>
                  <a:cubicBezTo>
                    <a:pt x="969965" y="533594"/>
                    <a:pt x="961178" y="536822"/>
                    <a:pt x="961447" y="543816"/>
                  </a:cubicBezTo>
                  <a:cubicBezTo>
                    <a:pt x="961716" y="550720"/>
                    <a:pt x="950777" y="547044"/>
                    <a:pt x="945218" y="543816"/>
                  </a:cubicBezTo>
                  <a:cubicBezTo>
                    <a:pt x="939659" y="540588"/>
                    <a:pt x="932396" y="545699"/>
                    <a:pt x="924416" y="545430"/>
                  </a:cubicBezTo>
                  <a:cubicBezTo>
                    <a:pt x="916436" y="545161"/>
                    <a:pt x="916436" y="538526"/>
                    <a:pt x="909981" y="540857"/>
                  </a:cubicBezTo>
                  <a:cubicBezTo>
                    <a:pt x="903615" y="543278"/>
                    <a:pt x="899311" y="537898"/>
                    <a:pt x="901194" y="533146"/>
                  </a:cubicBezTo>
                  <a:cubicBezTo>
                    <a:pt x="903077" y="528394"/>
                    <a:pt x="910249" y="532070"/>
                    <a:pt x="910787" y="535567"/>
                  </a:cubicBezTo>
                  <a:cubicBezTo>
                    <a:pt x="911325" y="539064"/>
                    <a:pt x="915808" y="537450"/>
                    <a:pt x="921188" y="534491"/>
                  </a:cubicBezTo>
                  <a:cubicBezTo>
                    <a:pt x="926478" y="531532"/>
                    <a:pt x="923878" y="538257"/>
                    <a:pt x="931589" y="538795"/>
                  </a:cubicBezTo>
                  <a:cubicBezTo>
                    <a:pt x="939300" y="539333"/>
                    <a:pt x="935086" y="534760"/>
                    <a:pt x="940914" y="535298"/>
                  </a:cubicBezTo>
                  <a:cubicBezTo>
                    <a:pt x="946742" y="535836"/>
                    <a:pt x="947011" y="533953"/>
                    <a:pt x="945218" y="530994"/>
                  </a:cubicBezTo>
                  <a:cubicBezTo>
                    <a:pt x="943335" y="528035"/>
                    <a:pt x="949521" y="525973"/>
                    <a:pt x="953198" y="524359"/>
                  </a:cubicBezTo>
                  <a:cubicBezTo>
                    <a:pt x="957412" y="522566"/>
                    <a:pt x="955350" y="516648"/>
                    <a:pt x="958757" y="514765"/>
                  </a:cubicBezTo>
                  <a:cubicBezTo>
                    <a:pt x="962254" y="512882"/>
                    <a:pt x="959833" y="509206"/>
                    <a:pt x="963509" y="508847"/>
                  </a:cubicBezTo>
                  <a:cubicBezTo>
                    <a:pt x="967275" y="508579"/>
                    <a:pt x="968889" y="503020"/>
                    <a:pt x="972296" y="503020"/>
                  </a:cubicBezTo>
                  <a:cubicBezTo>
                    <a:pt x="975703" y="503020"/>
                    <a:pt x="977586" y="497460"/>
                    <a:pt x="975524" y="494502"/>
                  </a:cubicBezTo>
                  <a:cubicBezTo>
                    <a:pt x="973372" y="491543"/>
                    <a:pt x="976869" y="483563"/>
                    <a:pt x="980365" y="482487"/>
                  </a:cubicBezTo>
                  <a:cubicBezTo>
                    <a:pt x="983862" y="481411"/>
                    <a:pt x="984131" y="478183"/>
                    <a:pt x="980903" y="475852"/>
                  </a:cubicBezTo>
                  <a:cubicBezTo>
                    <a:pt x="977675" y="473431"/>
                    <a:pt x="965930" y="465451"/>
                    <a:pt x="966737" y="460430"/>
                  </a:cubicBezTo>
                  <a:cubicBezTo>
                    <a:pt x="967544" y="455409"/>
                    <a:pt x="964585" y="445994"/>
                    <a:pt x="966199" y="442049"/>
                  </a:cubicBezTo>
                  <a:cubicBezTo>
                    <a:pt x="967813" y="438014"/>
                    <a:pt x="966468" y="429766"/>
                    <a:pt x="965930" y="425013"/>
                  </a:cubicBezTo>
                  <a:cubicBezTo>
                    <a:pt x="965392" y="420172"/>
                    <a:pt x="968889" y="414882"/>
                    <a:pt x="970503" y="406095"/>
                  </a:cubicBezTo>
                  <a:cubicBezTo>
                    <a:pt x="972116" y="397308"/>
                    <a:pt x="961178" y="387983"/>
                    <a:pt x="955888" y="385562"/>
                  </a:cubicBezTo>
                  <a:cubicBezTo>
                    <a:pt x="950597" y="383141"/>
                    <a:pt x="954005" y="378389"/>
                    <a:pt x="961716" y="371934"/>
                  </a:cubicBezTo>
                  <a:cubicBezTo>
                    <a:pt x="969427" y="365568"/>
                    <a:pt x="969965" y="345573"/>
                    <a:pt x="969427" y="341269"/>
                  </a:cubicBezTo>
                  <a:cubicBezTo>
                    <a:pt x="968889" y="336965"/>
                    <a:pt x="953198" y="333289"/>
                    <a:pt x="947011" y="333827"/>
                  </a:cubicBezTo>
                  <a:cubicBezTo>
                    <a:pt x="940914" y="334365"/>
                    <a:pt x="918229" y="333289"/>
                    <a:pt x="912670" y="332213"/>
                  </a:cubicBezTo>
                  <a:cubicBezTo>
                    <a:pt x="907111" y="331137"/>
                    <a:pt x="905228" y="336965"/>
                    <a:pt x="902539" y="342345"/>
                  </a:cubicBezTo>
                  <a:cubicBezTo>
                    <a:pt x="899849" y="347725"/>
                    <a:pt x="894021" y="355974"/>
                    <a:pt x="890524" y="367899"/>
                  </a:cubicBezTo>
                  <a:cubicBezTo>
                    <a:pt x="887027" y="379913"/>
                    <a:pt x="872950" y="383590"/>
                    <a:pt x="866584" y="386279"/>
                  </a:cubicBezTo>
                  <a:cubicBezTo>
                    <a:pt x="860218" y="388969"/>
                    <a:pt x="856183" y="397756"/>
                    <a:pt x="859142" y="401970"/>
                  </a:cubicBezTo>
                  <a:cubicBezTo>
                    <a:pt x="862101" y="406274"/>
                    <a:pt x="866315" y="402777"/>
                    <a:pt x="869274" y="404391"/>
                  </a:cubicBezTo>
                  <a:cubicBezTo>
                    <a:pt x="872233" y="406005"/>
                    <a:pt x="869005" y="417213"/>
                    <a:pt x="867122" y="418827"/>
                  </a:cubicBezTo>
                  <a:cubicBezTo>
                    <a:pt x="865239" y="420441"/>
                    <a:pt x="870619" y="424386"/>
                    <a:pt x="866046" y="427345"/>
                  </a:cubicBezTo>
                  <a:cubicBezTo>
                    <a:pt x="861473" y="430304"/>
                    <a:pt x="857259" y="436401"/>
                    <a:pt x="859949" y="439628"/>
                  </a:cubicBezTo>
                  <a:cubicBezTo>
                    <a:pt x="862639" y="442856"/>
                    <a:pt x="875640" y="444470"/>
                    <a:pt x="881289" y="447608"/>
                  </a:cubicBezTo>
                  <a:cubicBezTo>
                    <a:pt x="886848" y="450836"/>
                    <a:pt x="884786" y="456664"/>
                    <a:pt x="889000" y="462223"/>
                  </a:cubicBezTo>
                  <a:cubicBezTo>
                    <a:pt x="893214" y="467782"/>
                    <a:pt x="897787" y="464375"/>
                    <a:pt x="899939" y="467782"/>
                  </a:cubicBezTo>
                  <a:cubicBezTo>
                    <a:pt x="902090" y="471279"/>
                    <a:pt x="892228" y="485087"/>
                    <a:pt x="888731" y="485625"/>
                  </a:cubicBezTo>
                  <a:cubicBezTo>
                    <a:pt x="885234" y="486163"/>
                    <a:pt x="871157" y="471548"/>
                    <a:pt x="866853" y="468320"/>
                  </a:cubicBezTo>
                  <a:cubicBezTo>
                    <a:pt x="862550" y="465092"/>
                    <a:pt x="846052" y="460071"/>
                    <a:pt x="837803" y="455768"/>
                  </a:cubicBezTo>
                  <a:cubicBezTo>
                    <a:pt x="829554" y="451464"/>
                    <a:pt x="822829" y="452002"/>
                    <a:pt x="813773" y="445905"/>
                  </a:cubicBezTo>
                  <a:cubicBezTo>
                    <a:pt x="804718" y="439808"/>
                    <a:pt x="797006" y="436849"/>
                    <a:pt x="780419" y="437118"/>
                  </a:cubicBezTo>
                  <a:cubicBezTo>
                    <a:pt x="763921" y="437387"/>
                    <a:pt x="753252" y="433352"/>
                    <a:pt x="747603" y="434159"/>
                  </a:cubicBezTo>
                  <a:cubicBezTo>
                    <a:pt x="742044" y="434966"/>
                    <a:pt x="744106" y="428600"/>
                    <a:pt x="734243" y="424296"/>
                  </a:cubicBezTo>
                  <a:cubicBezTo>
                    <a:pt x="724380" y="419992"/>
                    <a:pt x="718014" y="414164"/>
                    <a:pt x="712366" y="417123"/>
                  </a:cubicBezTo>
                  <a:cubicBezTo>
                    <a:pt x="706806" y="420082"/>
                    <a:pt x="708869" y="430752"/>
                    <a:pt x="717476" y="432007"/>
                  </a:cubicBezTo>
                  <a:cubicBezTo>
                    <a:pt x="725994" y="433352"/>
                    <a:pt x="721690" y="437835"/>
                    <a:pt x="730836" y="437297"/>
                  </a:cubicBezTo>
                  <a:cubicBezTo>
                    <a:pt x="739891" y="436759"/>
                    <a:pt x="742582" y="439987"/>
                    <a:pt x="742313" y="445546"/>
                  </a:cubicBezTo>
                  <a:cubicBezTo>
                    <a:pt x="742044" y="451105"/>
                    <a:pt x="746616" y="456754"/>
                    <a:pt x="750561" y="460520"/>
                  </a:cubicBezTo>
                  <a:cubicBezTo>
                    <a:pt x="754596" y="464285"/>
                    <a:pt x="752175" y="470382"/>
                    <a:pt x="745002" y="470382"/>
                  </a:cubicBezTo>
                  <a:cubicBezTo>
                    <a:pt x="737829" y="470382"/>
                    <a:pt x="729581" y="471458"/>
                    <a:pt x="732719" y="476479"/>
                  </a:cubicBezTo>
                  <a:cubicBezTo>
                    <a:pt x="735946" y="481590"/>
                    <a:pt x="730567" y="482846"/>
                    <a:pt x="723394" y="480245"/>
                  </a:cubicBezTo>
                  <a:cubicBezTo>
                    <a:pt x="716221" y="477555"/>
                    <a:pt x="720435" y="472534"/>
                    <a:pt x="723394" y="469576"/>
                  </a:cubicBezTo>
                  <a:cubicBezTo>
                    <a:pt x="726353" y="466617"/>
                    <a:pt x="717028" y="462941"/>
                    <a:pt x="712455" y="461327"/>
                  </a:cubicBezTo>
                  <a:cubicBezTo>
                    <a:pt x="707972" y="459713"/>
                    <a:pt x="689771" y="473072"/>
                    <a:pt x="684750" y="475224"/>
                  </a:cubicBezTo>
                  <a:cubicBezTo>
                    <a:pt x="679639" y="477376"/>
                    <a:pt x="667176" y="471996"/>
                    <a:pt x="654354" y="475224"/>
                  </a:cubicBezTo>
                  <a:cubicBezTo>
                    <a:pt x="641532" y="478452"/>
                    <a:pt x="642339" y="488584"/>
                    <a:pt x="637587" y="487508"/>
                  </a:cubicBezTo>
                  <a:cubicBezTo>
                    <a:pt x="632746" y="486432"/>
                    <a:pt x="618669" y="488853"/>
                    <a:pt x="613289" y="485625"/>
                  </a:cubicBezTo>
                  <a:cubicBezTo>
                    <a:pt x="607999" y="482397"/>
                    <a:pt x="612213" y="480604"/>
                    <a:pt x="617861" y="480873"/>
                  </a:cubicBezTo>
                  <a:cubicBezTo>
                    <a:pt x="623420" y="481142"/>
                    <a:pt x="625304" y="479259"/>
                    <a:pt x="622165" y="475583"/>
                  </a:cubicBezTo>
                  <a:cubicBezTo>
                    <a:pt x="618937" y="471817"/>
                    <a:pt x="626469" y="465989"/>
                    <a:pt x="626200" y="463299"/>
                  </a:cubicBezTo>
                  <a:cubicBezTo>
                    <a:pt x="625931" y="460609"/>
                    <a:pt x="605130" y="467603"/>
                    <a:pt x="601722" y="470472"/>
                  </a:cubicBezTo>
                  <a:cubicBezTo>
                    <a:pt x="598225" y="473431"/>
                    <a:pt x="601991" y="478721"/>
                    <a:pt x="598225" y="480604"/>
                  </a:cubicBezTo>
                  <a:cubicBezTo>
                    <a:pt x="594460" y="482487"/>
                    <a:pt x="594550" y="477376"/>
                    <a:pt x="590245" y="475762"/>
                  </a:cubicBezTo>
                  <a:cubicBezTo>
                    <a:pt x="586032" y="474148"/>
                    <a:pt x="554829" y="481321"/>
                    <a:pt x="548911" y="488046"/>
                  </a:cubicBezTo>
                  <a:cubicBezTo>
                    <a:pt x="542994" y="494681"/>
                    <a:pt x="531607" y="494950"/>
                    <a:pt x="531607" y="498716"/>
                  </a:cubicBezTo>
                  <a:cubicBezTo>
                    <a:pt x="531607" y="502481"/>
                    <a:pt x="517440" y="502213"/>
                    <a:pt x="511881" y="504813"/>
                  </a:cubicBezTo>
                  <a:cubicBezTo>
                    <a:pt x="506322" y="507503"/>
                    <a:pt x="509998" y="518441"/>
                    <a:pt x="507846" y="523731"/>
                  </a:cubicBezTo>
                  <a:cubicBezTo>
                    <a:pt x="505694" y="529021"/>
                    <a:pt x="483817" y="527497"/>
                    <a:pt x="477182" y="527766"/>
                  </a:cubicBezTo>
                  <a:cubicBezTo>
                    <a:pt x="470547" y="528035"/>
                    <a:pt x="468126" y="514945"/>
                    <a:pt x="462746" y="514138"/>
                  </a:cubicBezTo>
                  <a:cubicBezTo>
                    <a:pt x="457456" y="513331"/>
                    <a:pt x="460594" y="505889"/>
                    <a:pt x="462208" y="502661"/>
                  </a:cubicBezTo>
                  <a:cubicBezTo>
                    <a:pt x="463822" y="499433"/>
                    <a:pt x="468036" y="502123"/>
                    <a:pt x="474761" y="497819"/>
                  </a:cubicBezTo>
                  <a:cubicBezTo>
                    <a:pt x="481396" y="493515"/>
                    <a:pt x="488121" y="499971"/>
                    <a:pt x="490721" y="497012"/>
                  </a:cubicBezTo>
                  <a:cubicBezTo>
                    <a:pt x="493410" y="494053"/>
                    <a:pt x="480589" y="486342"/>
                    <a:pt x="479782" y="479707"/>
                  </a:cubicBezTo>
                  <a:cubicBezTo>
                    <a:pt x="478975" y="473072"/>
                    <a:pt x="464809" y="471189"/>
                    <a:pt x="456828" y="473341"/>
                  </a:cubicBezTo>
                  <a:cubicBezTo>
                    <a:pt x="448849" y="475493"/>
                    <a:pt x="440062" y="473610"/>
                    <a:pt x="434413" y="470920"/>
                  </a:cubicBezTo>
                  <a:cubicBezTo>
                    <a:pt x="428854" y="468231"/>
                    <a:pt x="429302" y="475762"/>
                    <a:pt x="437641" y="477824"/>
                  </a:cubicBezTo>
                  <a:cubicBezTo>
                    <a:pt x="445890" y="479976"/>
                    <a:pt x="441676" y="486342"/>
                    <a:pt x="442931" y="490377"/>
                  </a:cubicBezTo>
                  <a:cubicBezTo>
                    <a:pt x="444276" y="494412"/>
                    <a:pt x="440779" y="503468"/>
                    <a:pt x="436027" y="510372"/>
                  </a:cubicBezTo>
                  <a:cubicBezTo>
                    <a:pt x="431185" y="517276"/>
                    <a:pt x="434682" y="517007"/>
                    <a:pt x="441945" y="516738"/>
                  </a:cubicBezTo>
                  <a:cubicBezTo>
                    <a:pt x="449118" y="516469"/>
                    <a:pt x="448579" y="525794"/>
                    <a:pt x="448579" y="532698"/>
                  </a:cubicBezTo>
                  <a:cubicBezTo>
                    <a:pt x="448579" y="539602"/>
                    <a:pt x="443020" y="541485"/>
                    <a:pt x="443020" y="546595"/>
                  </a:cubicBezTo>
                  <a:cubicBezTo>
                    <a:pt x="443020" y="551706"/>
                    <a:pt x="437192" y="544174"/>
                    <a:pt x="435310" y="546326"/>
                  </a:cubicBezTo>
                  <a:cubicBezTo>
                    <a:pt x="433427" y="548478"/>
                    <a:pt x="431095" y="545250"/>
                    <a:pt x="430020" y="541036"/>
                  </a:cubicBezTo>
                  <a:cubicBezTo>
                    <a:pt x="428944" y="536822"/>
                    <a:pt x="418005" y="539153"/>
                    <a:pt x="411908" y="537539"/>
                  </a:cubicBezTo>
                  <a:cubicBezTo>
                    <a:pt x="405811" y="535925"/>
                    <a:pt x="403390" y="538615"/>
                    <a:pt x="400431" y="543098"/>
                  </a:cubicBezTo>
                  <a:cubicBezTo>
                    <a:pt x="397472" y="547671"/>
                    <a:pt x="388954" y="549464"/>
                    <a:pt x="384471" y="550002"/>
                  </a:cubicBezTo>
                  <a:cubicBezTo>
                    <a:pt x="379450" y="550630"/>
                    <a:pt x="371918" y="559327"/>
                    <a:pt x="367166" y="562555"/>
                  </a:cubicBezTo>
                  <a:cubicBezTo>
                    <a:pt x="362325" y="565783"/>
                    <a:pt x="361607" y="571880"/>
                    <a:pt x="368242" y="578246"/>
                  </a:cubicBezTo>
                  <a:cubicBezTo>
                    <a:pt x="374967" y="584612"/>
                    <a:pt x="376222" y="588916"/>
                    <a:pt x="375684" y="592413"/>
                  </a:cubicBezTo>
                  <a:cubicBezTo>
                    <a:pt x="375146" y="595909"/>
                    <a:pt x="357035" y="594833"/>
                    <a:pt x="354076" y="591068"/>
                  </a:cubicBezTo>
                  <a:cubicBezTo>
                    <a:pt x="351117" y="587392"/>
                    <a:pt x="339371" y="586047"/>
                    <a:pt x="335426" y="586764"/>
                  </a:cubicBezTo>
                  <a:cubicBezTo>
                    <a:pt x="331391" y="587571"/>
                    <a:pt x="320542" y="574749"/>
                    <a:pt x="314893" y="574480"/>
                  </a:cubicBezTo>
                  <a:cubicBezTo>
                    <a:pt x="309334" y="574211"/>
                    <a:pt x="305838" y="581115"/>
                    <a:pt x="303955" y="584612"/>
                  </a:cubicBezTo>
                  <a:cubicBezTo>
                    <a:pt x="302072" y="588109"/>
                    <a:pt x="306644" y="589185"/>
                    <a:pt x="309245" y="595013"/>
                  </a:cubicBezTo>
                  <a:cubicBezTo>
                    <a:pt x="311934" y="600841"/>
                    <a:pt x="321797" y="601110"/>
                    <a:pt x="326818" y="601110"/>
                  </a:cubicBezTo>
                  <a:cubicBezTo>
                    <a:pt x="331839" y="601110"/>
                    <a:pt x="330046" y="608821"/>
                    <a:pt x="328432" y="612049"/>
                  </a:cubicBezTo>
                  <a:cubicBezTo>
                    <a:pt x="326818" y="615276"/>
                    <a:pt x="317493" y="617608"/>
                    <a:pt x="314804" y="614200"/>
                  </a:cubicBezTo>
                  <a:cubicBezTo>
                    <a:pt x="312114" y="610704"/>
                    <a:pt x="300906" y="614200"/>
                    <a:pt x="300637" y="609897"/>
                  </a:cubicBezTo>
                  <a:cubicBezTo>
                    <a:pt x="300368" y="605683"/>
                    <a:pt x="292388" y="599227"/>
                    <a:pt x="284139" y="600572"/>
                  </a:cubicBezTo>
                  <a:cubicBezTo>
                    <a:pt x="275890" y="601917"/>
                    <a:pt x="274277" y="596537"/>
                    <a:pt x="274815" y="590171"/>
                  </a:cubicBezTo>
                  <a:cubicBezTo>
                    <a:pt x="275352" y="583805"/>
                    <a:pt x="270331" y="580039"/>
                    <a:pt x="270511" y="577080"/>
                  </a:cubicBezTo>
                  <a:cubicBezTo>
                    <a:pt x="270780" y="574122"/>
                    <a:pt x="266834" y="568294"/>
                    <a:pt x="271049" y="565335"/>
                  </a:cubicBezTo>
                  <a:cubicBezTo>
                    <a:pt x="275352" y="562376"/>
                    <a:pt x="272124" y="557893"/>
                    <a:pt x="272393" y="553858"/>
                  </a:cubicBezTo>
                  <a:cubicBezTo>
                    <a:pt x="272662" y="549823"/>
                    <a:pt x="265221" y="543726"/>
                    <a:pt x="258496" y="543726"/>
                  </a:cubicBezTo>
                  <a:cubicBezTo>
                    <a:pt x="251771" y="543726"/>
                    <a:pt x="253206" y="537091"/>
                    <a:pt x="247557" y="535746"/>
                  </a:cubicBezTo>
                  <a:cubicBezTo>
                    <a:pt x="241998" y="534401"/>
                    <a:pt x="230790" y="525076"/>
                    <a:pt x="229983" y="521131"/>
                  </a:cubicBezTo>
                  <a:cubicBezTo>
                    <a:pt x="229177" y="517096"/>
                    <a:pt x="220659" y="516558"/>
                    <a:pt x="223617" y="515303"/>
                  </a:cubicBezTo>
                  <a:cubicBezTo>
                    <a:pt x="226576" y="513958"/>
                    <a:pt x="233211" y="515841"/>
                    <a:pt x="238053" y="520593"/>
                  </a:cubicBezTo>
                  <a:cubicBezTo>
                    <a:pt x="242805" y="525345"/>
                    <a:pt x="250606" y="529649"/>
                    <a:pt x="263069" y="531263"/>
                  </a:cubicBezTo>
                  <a:cubicBezTo>
                    <a:pt x="275621" y="532877"/>
                    <a:pt x="280643" y="538705"/>
                    <a:pt x="294540" y="541126"/>
                  </a:cubicBezTo>
                  <a:cubicBezTo>
                    <a:pt x="308438" y="543547"/>
                    <a:pt x="316687" y="545161"/>
                    <a:pt x="336681" y="548030"/>
                  </a:cubicBezTo>
                  <a:cubicBezTo>
                    <a:pt x="356676" y="550989"/>
                    <a:pt x="383305" y="530725"/>
                    <a:pt x="388954" y="525076"/>
                  </a:cubicBezTo>
                  <a:cubicBezTo>
                    <a:pt x="394513" y="519517"/>
                    <a:pt x="387340" y="508041"/>
                    <a:pt x="387340" y="503737"/>
                  </a:cubicBezTo>
                  <a:cubicBezTo>
                    <a:pt x="387340" y="499433"/>
                    <a:pt x="378284" y="498895"/>
                    <a:pt x="376939" y="495757"/>
                  </a:cubicBezTo>
                  <a:cubicBezTo>
                    <a:pt x="375595" y="492529"/>
                    <a:pt x="369767" y="486701"/>
                    <a:pt x="361966" y="486701"/>
                  </a:cubicBezTo>
                  <a:cubicBezTo>
                    <a:pt x="354165" y="486701"/>
                    <a:pt x="353179" y="477914"/>
                    <a:pt x="347082" y="478452"/>
                  </a:cubicBezTo>
                  <a:cubicBezTo>
                    <a:pt x="340985" y="478990"/>
                    <a:pt x="336681" y="475762"/>
                    <a:pt x="320721" y="465092"/>
                  </a:cubicBezTo>
                  <a:cubicBezTo>
                    <a:pt x="304762" y="454423"/>
                    <a:pt x="282615" y="446712"/>
                    <a:pt x="278580" y="448595"/>
                  </a:cubicBezTo>
                  <a:cubicBezTo>
                    <a:pt x="274546" y="450477"/>
                    <a:pt x="271945" y="451553"/>
                    <a:pt x="269255" y="447519"/>
                  </a:cubicBezTo>
                  <a:cubicBezTo>
                    <a:pt x="266565" y="443484"/>
                    <a:pt x="260469" y="444022"/>
                    <a:pt x="256165" y="447250"/>
                  </a:cubicBezTo>
                  <a:cubicBezTo>
                    <a:pt x="251861" y="450477"/>
                    <a:pt x="247647" y="444291"/>
                    <a:pt x="239667" y="446174"/>
                  </a:cubicBezTo>
                  <a:cubicBezTo>
                    <a:pt x="231687" y="448057"/>
                    <a:pt x="227383" y="442677"/>
                    <a:pt x="229535" y="440346"/>
                  </a:cubicBezTo>
                  <a:cubicBezTo>
                    <a:pt x="231687" y="437925"/>
                    <a:pt x="243433" y="440077"/>
                    <a:pt x="242895" y="436132"/>
                  </a:cubicBezTo>
                  <a:cubicBezTo>
                    <a:pt x="242357" y="432097"/>
                    <a:pt x="238143" y="436132"/>
                    <a:pt x="230880" y="431290"/>
                  </a:cubicBezTo>
                  <a:cubicBezTo>
                    <a:pt x="223707" y="426448"/>
                    <a:pt x="219672" y="429676"/>
                    <a:pt x="218058" y="433711"/>
                  </a:cubicBezTo>
                  <a:cubicBezTo>
                    <a:pt x="216444" y="437745"/>
                    <a:pt x="210885" y="436670"/>
                    <a:pt x="207119" y="433173"/>
                  </a:cubicBezTo>
                  <a:cubicBezTo>
                    <a:pt x="206761" y="432814"/>
                    <a:pt x="206313" y="432545"/>
                    <a:pt x="205864" y="432276"/>
                  </a:cubicBezTo>
                  <a:cubicBezTo>
                    <a:pt x="204609" y="438911"/>
                    <a:pt x="200664" y="439628"/>
                    <a:pt x="196719" y="438732"/>
                  </a:cubicBezTo>
                  <a:cubicBezTo>
                    <a:pt x="191877" y="437656"/>
                    <a:pt x="187125" y="445636"/>
                    <a:pt x="181835" y="445636"/>
                  </a:cubicBezTo>
                  <a:cubicBezTo>
                    <a:pt x="176545" y="445636"/>
                    <a:pt x="170627" y="451464"/>
                    <a:pt x="169551" y="456306"/>
                  </a:cubicBezTo>
                  <a:cubicBezTo>
                    <a:pt x="168475" y="461147"/>
                    <a:pt x="162647" y="458457"/>
                    <a:pt x="162647" y="461596"/>
                  </a:cubicBezTo>
                  <a:cubicBezTo>
                    <a:pt x="162647" y="464734"/>
                    <a:pt x="162647" y="467962"/>
                    <a:pt x="159957" y="471189"/>
                  </a:cubicBezTo>
                  <a:cubicBezTo>
                    <a:pt x="157267" y="474417"/>
                    <a:pt x="159957" y="476031"/>
                    <a:pt x="162647" y="481321"/>
                  </a:cubicBezTo>
                  <a:cubicBezTo>
                    <a:pt x="165337" y="486701"/>
                    <a:pt x="171165" y="486163"/>
                    <a:pt x="173855" y="487687"/>
                  </a:cubicBezTo>
                  <a:cubicBezTo>
                    <a:pt x="176545" y="489301"/>
                    <a:pt x="186677" y="497819"/>
                    <a:pt x="186677" y="501047"/>
                  </a:cubicBezTo>
                  <a:cubicBezTo>
                    <a:pt x="186677" y="504275"/>
                    <a:pt x="178697" y="512255"/>
                    <a:pt x="175469" y="514407"/>
                  </a:cubicBezTo>
                  <a:cubicBezTo>
                    <a:pt x="172241" y="516558"/>
                    <a:pt x="168027" y="521849"/>
                    <a:pt x="170089" y="525076"/>
                  </a:cubicBezTo>
                  <a:cubicBezTo>
                    <a:pt x="172241" y="528304"/>
                    <a:pt x="181297" y="541574"/>
                    <a:pt x="187125" y="552244"/>
                  </a:cubicBezTo>
                  <a:cubicBezTo>
                    <a:pt x="193042" y="562914"/>
                    <a:pt x="184973" y="558072"/>
                    <a:pt x="181297" y="562914"/>
                  </a:cubicBezTo>
                  <a:cubicBezTo>
                    <a:pt x="177531" y="567755"/>
                    <a:pt x="182911" y="573584"/>
                    <a:pt x="183987" y="576811"/>
                  </a:cubicBezTo>
                  <a:cubicBezTo>
                    <a:pt x="185063" y="580039"/>
                    <a:pt x="179235" y="579501"/>
                    <a:pt x="179773" y="582101"/>
                  </a:cubicBezTo>
                  <a:cubicBezTo>
                    <a:pt x="180311" y="584791"/>
                    <a:pt x="188290" y="585867"/>
                    <a:pt x="188829" y="588019"/>
                  </a:cubicBezTo>
                  <a:cubicBezTo>
                    <a:pt x="189367" y="590171"/>
                    <a:pt x="183538" y="592861"/>
                    <a:pt x="186139" y="597075"/>
                  </a:cubicBezTo>
                  <a:cubicBezTo>
                    <a:pt x="188829" y="601379"/>
                    <a:pt x="195195" y="601289"/>
                    <a:pt x="195732" y="606669"/>
                  </a:cubicBezTo>
                  <a:cubicBezTo>
                    <a:pt x="196270" y="611959"/>
                    <a:pt x="183987" y="612497"/>
                    <a:pt x="184525" y="616801"/>
                  </a:cubicBezTo>
                  <a:cubicBezTo>
                    <a:pt x="185063" y="621015"/>
                    <a:pt x="200485" y="626395"/>
                    <a:pt x="207478" y="634374"/>
                  </a:cubicBezTo>
                  <a:cubicBezTo>
                    <a:pt x="214382" y="642354"/>
                    <a:pt x="213844" y="644506"/>
                    <a:pt x="212320" y="648810"/>
                  </a:cubicBezTo>
                  <a:cubicBezTo>
                    <a:pt x="209092" y="657418"/>
                    <a:pt x="189905" y="664770"/>
                    <a:pt x="185690" y="674364"/>
                  </a:cubicBezTo>
                  <a:cubicBezTo>
                    <a:pt x="181476" y="683958"/>
                    <a:pt x="165427" y="689248"/>
                    <a:pt x="157985" y="696779"/>
                  </a:cubicBezTo>
                  <a:cubicBezTo>
                    <a:pt x="154936" y="699828"/>
                    <a:pt x="151888" y="703952"/>
                    <a:pt x="149377" y="707718"/>
                  </a:cubicBezTo>
                  <a:cubicBezTo>
                    <a:pt x="152515" y="706911"/>
                    <a:pt x="155026" y="705925"/>
                    <a:pt x="156909" y="705028"/>
                  </a:cubicBezTo>
                  <a:cubicBezTo>
                    <a:pt x="161213" y="702876"/>
                    <a:pt x="164082" y="713277"/>
                    <a:pt x="168385" y="716774"/>
                  </a:cubicBezTo>
                  <a:cubicBezTo>
                    <a:pt x="172689" y="720271"/>
                    <a:pt x="181207" y="717043"/>
                    <a:pt x="184076" y="720271"/>
                  </a:cubicBezTo>
                  <a:cubicBezTo>
                    <a:pt x="187035" y="723499"/>
                    <a:pt x="181655" y="723768"/>
                    <a:pt x="175559" y="722692"/>
                  </a:cubicBezTo>
                  <a:cubicBezTo>
                    <a:pt x="169462" y="721616"/>
                    <a:pt x="167847" y="725381"/>
                    <a:pt x="158254" y="728520"/>
                  </a:cubicBezTo>
                  <a:cubicBezTo>
                    <a:pt x="151081" y="730941"/>
                    <a:pt x="151798" y="733451"/>
                    <a:pt x="149377" y="735513"/>
                  </a:cubicBezTo>
                  <a:cubicBezTo>
                    <a:pt x="153681" y="741790"/>
                    <a:pt x="147942" y="742597"/>
                    <a:pt x="145701" y="747349"/>
                  </a:cubicBezTo>
                  <a:cubicBezTo>
                    <a:pt x="143280" y="752549"/>
                    <a:pt x="140142" y="753356"/>
                    <a:pt x="139694" y="756584"/>
                  </a:cubicBezTo>
                  <a:cubicBezTo>
                    <a:pt x="139335" y="759812"/>
                    <a:pt x="140501" y="762143"/>
                    <a:pt x="140859" y="766985"/>
                  </a:cubicBezTo>
                  <a:cubicBezTo>
                    <a:pt x="141218" y="771826"/>
                    <a:pt x="142025" y="772544"/>
                    <a:pt x="144894" y="776579"/>
                  </a:cubicBezTo>
                  <a:cubicBezTo>
                    <a:pt x="147673" y="780613"/>
                    <a:pt x="142473" y="780613"/>
                    <a:pt x="140052" y="782586"/>
                  </a:cubicBezTo>
                  <a:cubicBezTo>
                    <a:pt x="137631" y="784558"/>
                    <a:pt x="139245" y="788952"/>
                    <a:pt x="142473" y="792180"/>
                  </a:cubicBezTo>
                  <a:cubicBezTo>
                    <a:pt x="145701" y="795408"/>
                    <a:pt x="145701" y="799353"/>
                    <a:pt x="144446" y="802132"/>
                  </a:cubicBezTo>
                  <a:cubicBezTo>
                    <a:pt x="143280" y="804912"/>
                    <a:pt x="147225" y="809754"/>
                    <a:pt x="150005" y="812533"/>
                  </a:cubicBezTo>
                  <a:cubicBezTo>
                    <a:pt x="152784" y="815313"/>
                    <a:pt x="152426" y="822934"/>
                    <a:pt x="154757" y="824906"/>
                  </a:cubicBezTo>
                  <a:cubicBezTo>
                    <a:pt x="157178" y="826879"/>
                    <a:pt x="159957" y="828941"/>
                    <a:pt x="164351" y="827686"/>
                  </a:cubicBezTo>
                  <a:cubicBezTo>
                    <a:pt x="168744" y="826520"/>
                    <a:pt x="171524" y="828493"/>
                    <a:pt x="173496" y="832079"/>
                  </a:cubicBezTo>
                  <a:cubicBezTo>
                    <a:pt x="175469" y="835666"/>
                    <a:pt x="178697" y="834052"/>
                    <a:pt x="183090" y="832079"/>
                  </a:cubicBezTo>
                  <a:cubicBezTo>
                    <a:pt x="187483" y="830107"/>
                    <a:pt x="197436" y="835666"/>
                    <a:pt x="199857" y="836831"/>
                  </a:cubicBezTo>
                  <a:cubicBezTo>
                    <a:pt x="202278" y="837997"/>
                    <a:pt x="201023" y="844811"/>
                    <a:pt x="201471" y="849205"/>
                  </a:cubicBezTo>
                  <a:cubicBezTo>
                    <a:pt x="201829" y="853598"/>
                    <a:pt x="199050" y="859247"/>
                    <a:pt x="203443" y="862026"/>
                  </a:cubicBezTo>
                  <a:cubicBezTo>
                    <a:pt x="207837" y="864806"/>
                    <a:pt x="206671" y="871262"/>
                    <a:pt x="211872" y="873234"/>
                  </a:cubicBezTo>
                  <a:cubicBezTo>
                    <a:pt x="217072" y="875207"/>
                    <a:pt x="219045" y="882469"/>
                    <a:pt x="222272" y="883276"/>
                  </a:cubicBezTo>
                  <a:cubicBezTo>
                    <a:pt x="225500" y="884083"/>
                    <a:pt x="231508" y="888835"/>
                    <a:pt x="232225" y="892512"/>
                  </a:cubicBezTo>
                  <a:cubicBezTo>
                    <a:pt x="233032" y="896098"/>
                    <a:pt x="226666" y="899326"/>
                    <a:pt x="222990" y="900940"/>
                  </a:cubicBezTo>
                  <a:cubicBezTo>
                    <a:pt x="219403" y="902554"/>
                    <a:pt x="212589" y="896098"/>
                    <a:pt x="210168" y="898967"/>
                  </a:cubicBezTo>
                  <a:cubicBezTo>
                    <a:pt x="207747" y="901747"/>
                    <a:pt x="210975" y="906947"/>
                    <a:pt x="212947" y="915734"/>
                  </a:cubicBezTo>
                  <a:cubicBezTo>
                    <a:pt x="214920" y="924521"/>
                    <a:pt x="216534" y="925328"/>
                    <a:pt x="220569" y="925328"/>
                  </a:cubicBezTo>
                  <a:cubicBezTo>
                    <a:pt x="224604" y="925328"/>
                    <a:pt x="226128" y="922548"/>
                    <a:pt x="228997" y="920934"/>
                  </a:cubicBezTo>
                  <a:cubicBezTo>
                    <a:pt x="231777" y="919321"/>
                    <a:pt x="238232" y="921741"/>
                    <a:pt x="241012" y="920576"/>
                  </a:cubicBezTo>
                  <a:cubicBezTo>
                    <a:pt x="243791" y="919410"/>
                    <a:pt x="253834" y="918962"/>
                    <a:pt x="255806" y="922190"/>
                  </a:cubicBezTo>
                  <a:cubicBezTo>
                    <a:pt x="257779" y="925418"/>
                    <a:pt x="259841" y="932949"/>
                    <a:pt x="258227" y="935818"/>
                  </a:cubicBezTo>
                  <a:cubicBezTo>
                    <a:pt x="256613" y="938598"/>
                    <a:pt x="260200" y="941826"/>
                    <a:pt x="262262" y="945771"/>
                  </a:cubicBezTo>
                  <a:cubicBezTo>
                    <a:pt x="264234" y="949806"/>
                    <a:pt x="272662" y="947743"/>
                    <a:pt x="275442" y="948999"/>
                  </a:cubicBezTo>
                  <a:cubicBezTo>
                    <a:pt x="278221" y="950164"/>
                    <a:pt x="284677" y="958951"/>
                    <a:pt x="283422" y="962986"/>
                  </a:cubicBezTo>
                  <a:cubicBezTo>
                    <a:pt x="282256" y="967021"/>
                    <a:pt x="287457" y="967828"/>
                    <a:pt x="290236" y="966572"/>
                  </a:cubicBezTo>
                  <a:cubicBezTo>
                    <a:pt x="293016" y="965407"/>
                    <a:pt x="295795" y="968545"/>
                    <a:pt x="299023" y="970607"/>
                  </a:cubicBezTo>
                  <a:cubicBezTo>
                    <a:pt x="302251" y="972580"/>
                    <a:pt x="305031" y="971773"/>
                    <a:pt x="308258" y="969800"/>
                  </a:cubicBezTo>
                  <a:cubicBezTo>
                    <a:pt x="311486" y="967828"/>
                    <a:pt x="316687" y="966214"/>
                    <a:pt x="318211" y="968993"/>
                  </a:cubicBezTo>
                  <a:cubicBezTo>
                    <a:pt x="319825" y="971773"/>
                    <a:pt x="326191" y="976973"/>
                    <a:pt x="326191" y="978587"/>
                  </a:cubicBezTo>
                  <a:cubicBezTo>
                    <a:pt x="326191" y="980201"/>
                    <a:pt x="336233" y="978587"/>
                    <a:pt x="340985" y="981008"/>
                  </a:cubicBezTo>
                  <a:cubicBezTo>
                    <a:pt x="345827" y="983429"/>
                    <a:pt x="351027" y="982174"/>
                    <a:pt x="356228" y="985043"/>
                  </a:cubicBezTo>
                  <a:cubicBezTo>
                    <a:pt x="361428" y="987822"/>
                    <a:pt x="366180" y="988271"/>
                    <a:pt x="366628" y="991409"/>
                  </a:cubicBezTo>
                  <a:cubicBezTo>
                    <a:pt x="366987" y="994637"/>
                    <a:pt x="361428" y="997416"/>
                    <a:pt x="361428" y="999030"/>
                  </a:cubicBezTo>
                  <a:cubicBezTo>
                    <a:pt x="361428" y="1000644"/>
                    <a:pt x="365821" y="1001810"/>
                    <a:pt x="365821" y="1004231"/>
                  </a:cubicBezTo>
                  <a:cubicBezTo>
                    <a:pt x="365821" y="1006651"/>
                    <a:pt x="360262" y="1006651"/>
                    <a:pt x="359456" y="1008624"/>
                  </a:cubicBezTo>
                  <a:cubicBezTo>
                    <a:pt x="358648" y="1010597"/>
                    <a:pt x="362683" y="1013466"/>
                    <a:pt x="363490" y="1015438"/>
                  </a:cubicBezTo>
                  <a:cubicBezTo>
                    <a:pt x="364297" y="1017411"/>
                    <a:pt x="360262" y="1024225"/>
                    <a:pt x="360262" y="1026198"/>
                  </a:cubicBezTo>
                  <a:cubicBezTo>
                    <a:pt x="360262" y="1028170"/>
                    <a:pt x="348248" y="1025839"/>
                    <a:pt x="345468" y="1025839"/>
                  </a:cubicBezTo>
                  <a:cubicBezTo>
                    <a:pt x="342689" y="1025839"/>
                    <a:pt x="334260" y="1035074"/>
                    <a:pt x="331481" y="1035433"/>
                  </a:cubicBezTo>
                  <a:cubicBezTo>
                    <a:pt x="329060" y="1035792"/>
                    <a:pt x="330226" y="1040185"/>
                    <a:pt x="331122" y="1043951"/>
                  </a:cubicBezTo>
                  <a:cubicBezTo>
                    <a:pt x="339730" y="1042337"/>
                    <a:pt x="348606" y="1041620"/>
                    <a:pt x="349503" y="1043503"/>
                  </a:cubicBezTo>
                  <a:cubicBezTo>
                    <a:pt x="351117" y="1046730"/>
                    <a:pt x="330853" y="1055248"/>
                    <a:pt x="327087" y="1056593"/>
                  </a:cubicBezTo>
                  <a:cubicBezTo>
                    <a:pt x="323322" y="1057938"/>
                    <a:pt x="334260" y="1063497"/>
                    <a:pt x="333991" y="1066725"/>
                  </a:cubicBezTo>
                  <a:cubicBezTo>
                    <a:pt x="333722" y="1069953"/>
                    <a:pt x="322246" y="1070760"/>
                    <a:pt x="323322" y="1077126"/>
                  </a:cubicBezTo>
                  <a:cubicBezTo>
                    <a:pt x="324398" y="1083492"/>
                    <a:pt x="319646" y="1084837"/>
                    <a:pt x="313459" y="1084837"/>
                  </a:cubicBezTo>
                  <a:cubicBezTo>
                    <a:pt x="307272" y="1084837"/>
                    <a:pt x="305748" y="1088513"/>
                    <a:pt x="308617" y="1089051"/>
                  </a:cubicBezTo>
                  <a:cubicBezTo>
                    <a:pt x="311576" y="1089589"/>
                    <a:pt x="311307" y="1097569"/>
                    <a:pt x="322784" y="1100528"/>
                  </a:cubicBezTo>
                  <a:cubicBezTo>
                    <a:pt x="334260" y="1103486"/>
                    <a:pt x="346544" y="1114156"/>
                    <a:pt x="356407" y="1124737"/>
                  </a:cubicBezTo>
                  <a:cubicBezTo>
                    <a:pt x="357752" y="1126261"/>
                    <a:pt x="359366" y="1127426"/>
                    <a:pt x="361069" y="1128413"/>
                  </a:cubicBezTo>
                  <a:cubicBezTo>
                    <a:pt x="363939" y="1126709"/>
                    <a:pt x="366359" y="1125454"/>
                    <a:pt x="367794" y="1125274"/>
                  </a:cubicBezTo>
                  <a:cubicBezTo>
                    <a:pt x="373353" y="1124467"/>
                    <a:pt x="383754" y="1127695"/>
                    <a:pt x="389403" y="1131640"/>
                  </a:cubicBezTo>
                  <a:cubicBezTo>
                    <a:pt x="394962" y="1135675"/>
                    <a:pt x="414956" y="1130833"/>
                    <a:pt x="417377" y="1134061"/>
                  </a:cubicBezTo>
                  <a:cubicBezTo>
                    <a:pt x="419798" y="1137289"/>
                    <a:pt x="424550" y="1141234"/>
                    <a:pt x="428585" y="1141234"/>
                  </a:cubicBezTo>
                  <a:cubicBezTo>
                    <a:pt x="432620" y="1141234"/>
                    <a:pt x="436565" y="1149214"/>
                    <a:pt x="439793" y="1146793"/>
                  </a:cubicBezTo>
                  <a:cubicBezTo>
                    <a:pt x="443020" y="1144372"/>
                    <a:pt x="454946" y="1144372"/>
                    <a:pt x="458173" y="1144372"/>
                  </a:cubicBezTo>
                  <a:cubicBezTo>
                    <a:pt x="461401" y="1144372"/>
                    <a:pt x="461401" y="1146793"/>
                    <a:pt x="464540" y="1146793"/>
                  </a:cubicBezTo>
                  <a:cubicBezTo>
                    <a:pt x="467677" y="1146793"/>
                    <a:pt x="467767" y="1158808"/>
                    <a:pt x="470099" y="1158001"/>
                  </a:cubicBezTo>
                  <a:cubicBezTo>
                    <a:pt x="472520" y="1157194"/>
                    <a:pt x="481306" y="1165174"/>
                    <a:pt x="486865" y="1165981"/>
                  </a:cubicBezTo>
                  <a:cubicBezTo>
                    <a:pt x="492424" y="1166788"/>
                    <a:pt x="498073" y="1176382"/>
                    <a:pt x="500494" y="1175575"/>
                  </a:cubicBezTo>
                  <a:cubicBezTo>
                    <a:pt x="502915" y="1174768"/>
                    <a:pt x="506860" y="1179610"/>
                    <a:pt x="508474" y="1175575"/>
                  </a:cubicBezTo>
                  <a:cubicBezTo>
                    <a:pt x="509998" y="1171809"/>
                    <a:pt x="517889" y="1173602"/>
                    <a:pt x="520130" y="1167057"/>
                  </a:cubicBezTo>
                  <a:cubicBezTo>
                    <a:pt x="509998" y="1154684"/>
                    <a:pt x="499149" y="1140876"/>
                    <a:pt x="499418" y="1135586"/>
                  </a:cubicBezTo>
                  <a:cubicBezTo>
                    <a:pt x="499956" y="1126530"/>
                    <a:pt x="503722" y="1120702"/>
                    <a:pt x="492514" y="1111108"/>
                  </a:cubicBezTo>
                  <a:cubicBezTo>
                    <a:pt x="481306" y="1101514"/>
                    <a:pt x="493590" y="1095148"/>
                    <a:pt x="501570" y="1085016"/>
                  </a:cubicBezTo>
                  <a:cubicBezTo>
                    <a:pt x="508743" y="1075960"/>
                    <a:pt x="523896" y="1072015"/>
                    <a:pt x="533579" y="1065559"/>
                  </a:cubicBezTo>
                  <a:cubicBezTo>
                    <a:pt x="531607" y="1064215"/>
                    <a:pt x="529634" y="1062959"/>
                    <a:pt x="527751" y="1062063"/>
                  </a:cubicBezTo>
                  <a:cubicBezTo>
                    <a:pt x="520578" y="1058835"/>
                    <a:pt x="518157" y="1055697"/>
                    <a:pt x="523716" y="1054083"/>
                  </a:cubicBezTo>
                  <a:cubicBezTo>
                    <a:pt x="529275" y="1052469"/>
                    <a:pt x="526944" y="1049241"/>
                    <a:pt x="521295" y="1042875"/>
                  </a:cubicBezTo>
                  <a:cubicBezTo>
                    <a:pt x="515736" y="1036509"/>
                    <a:pt x="513316" y="1030053"/>
                    <a:pt x="510087" y="1030053"/>
                  </a:cubicBezTo>
                  <a:cubicBezTo>
                    <a:pt x="506860" y="1030053"/>
                    <a:pt x="502108" y="1029246"/>
                    <a:pt x="497266" y="1030860"/>
                  </a:cubicBezTo>
                  <a:cubicBezTo>
                    <a:pt x="492424" y="1032474"/>
                    <a:pt x="493232" y="1026825"/>
                    <a:pt x="494038" y="1021266"/>
                  </a:cubicBezTo>
                  <a:cubicBezTo>
                    <a:pt x="494845" y="1015707"/>
                    <a:pt x="485251" y="1016425"/>
                    <a:pt x="483638" y="1014093"/>
                  </a:cubicBezTo>
                  <a:cubicBezTo>
                    <a:pt x="482024" y="1011673"/>
                    <a:pt x="486058" y="1003693"/>
                    <a:pt x="487672" y="1002886"/>
                  </a:cubicBezTo>
                  <a:cubicBezTo>
                    <a:pt x="489286" y="1002079"/>
                    <a:pt x="494038" y="999658"/>
                    <a:pt x="494038" y="997327"/>
                  </a:cubicBezTo>
                  <a:cubicBezTo>
                    <a:pt x="494038" y="994995"/>
                    <a:pt x="485251" y="994099"/>
                    <a:pt x="488479" y="988540"/>
                  </a:cubicBezTo>
                  <a:cubicBezTo>
                    <a:pt x="491707" y="982981"/>
                    <a:pt x="498073" y="982981"/>
                    <a:pt x="498073" y="977332"/>
                  </a:cubicBezTo>
                  <a:cubicBezTo>
                    <a:pt x="498073" y="971683"/>
                    <a:pt x="502915" y="966931"/>
                    <a:pt x="508474" y="970966"/>
                  </a:cubicBezTo>
                  <a:cubicBezTo>
                    <a:pt x="514033" y="975001"/>
                    <a:pt x="516454" y="985402"/>
                    <a:pt x="522910" y="982981"/>
                  </a:cubicBezTo>
                  <a:cubicBezTo>
                    <a:pt x="529275" y="980560"/>
                    <a:pt x="525330" y="975001"/>
                    <a:pt x="524523" y="971773"/>
                  </a:cubicBezTo>
                  <a:cubicBezTo>
                    <a:pt x="523716" y="968545"/>
                    <a:pt x="522102" y="963793"/>
                    <a:pt x="529365" y="962179"/>
                  </a:cubicBezTo>
                  <a:cubicBezTo>
                    <a:pt x="536538" y="960565"/>
                    <a:pt x="533400" y="953392"/>
                    <a:pt x="538959" y="953392"/>
                  </a:cubicBezTo>
                  <a:cubicBezTo>
                    <a:pt x="544518" y="953392"/>
                    <a:pt x="554919" y="946219"/>
                    <a:pt x="558147" y="944605"/>
                  </a:cubicBezTo>
                  <a:cubicBezTo>
                    <a:pt x="561374" y="942991"/>
                    <a:pt x="568547" y="939046"/>
                    <a:pt x="571775" y="940570"/>
                  </a:cubicBezTo>
                  <a:cubicBezTo>
                    <a:pt x="575003" y="942184"/>
                    <a:pt x="578948" y="946130"/>
                    <a:pt x="581369" y="940570"/>
                  </a:cubicBezTo>
                  <a:cubicBezTo>
                    <a:pt x="583790" y="935011"/>
                    <a:pt x="593384" y="937343"/>
                    <a:pt x="594191" y="940570"/>
                  </a:cubicBezTo>
                  <a:cubicBezTo>
                    <a:pt x="594998" y="943798"/>
                    <a:pt x="610151" y="943798"/>
                    <a:pt x="614992" y="946936"/>
                  </a:cubicBezTo>
                  <a:cubicBezTo>
                    <a:pt x="619834" y="950164"/>
                    <a:pt x="630145" y="956530"/>
                    <a:pt x="630145" y="959758"/>
                  </a:cubicBezTo>
                  <a:cubicBezTo>
                    <a:pt x="630145" y="962986"/>
                    <a:pt x="634987" y="967738"/>
                    <a:pt x="634987" y="962179"/>
                  </a:cubicBezTo>
                  <a:cubicBezTo>
                    <a:pt x="634987" y="956620"/>
                    <a:pt x="639022" y="958144"/>
                    <a:pt x="645388" y="962179"/>
                  </a:cubicBezTo>
                  <a:cubicBezTo>
                    <a:pt x="651754" y="966214"/>
                    <a:pt x="660630" y="964600"/>
                    <a:pt x="662155" y="960565"/>
                  </a:cubicBezTo>
                  <a:cubicBezTo>
                    <a:pt x="663768" y="956530"/>
                    <a:pt x="675783" y="951778"/>
                    <a:pt x="679729" y="955006"/>
                  </a:cubicBezTo>
                  <a:cubicBezTo>
                    <a:pt x="683763" y="958234"/>
                    <a:pt x="685288" y="960565"/>
                    <a:pt x="690129" y="955813"/>
                  </a:cubicBezTo>
                  <a:cubicBezTo>
                    <a:pt x="694881" y="950971"/>
                    <a:pt x="706089" y="951778"/>
                    <a:pt x="707703" y="956620"/>
                  </a:cubicBezTo>
                  <a:cubicBezTo>
                    <a:pt x="709317" y="961462"/>
                    <a:pt x="714876" y="962179"/>
                    <a:pt x="719717" y="962179"/>
                  </a:cubicBezTo>
                  <a:cubicBezTo>
                    <a:pt x="724560" y="962179"/>
                    <a:pt x="725276" y="969352"/>
                    <a:pt x="728505" y="967738"/>
                  </a:cubicBezTo>
                  <a:cubicBezTo>
                    <a:pt x="731732" y="966124"/>
                    <a:pt x="730925" y="958144"/>
                    <a:pt x="734870" y="958951"/>
                  </a:cubicBezTo>
                  <a:cubicBezTo>
                    <a:pt x="738905" y="959758"/>
                    <a:pt x="742044" y="964510"/>
                    <a:pt x="748499" y="964510"/>
                  </a:cubicBezTo>
                  <a:cubicBezTo>
                    <a:pt x="754955" y="964510"/>
                    <a:pt x="759707" y="962896"/>
                    <a:pt x="759707" y="958144"/>
                  </a:cubicBezTo>
                  <a:cubicBezTo>
                    <a:pt x="759707" y="953392"/>
                    <a:pt x="758900" y="945323"/>
                    <a:pt x="754955" y="945323"/>
                  </a:cubicBezTo>
                  <a:cubicBezTo>
                    <a:pt x="751010" y="945323"/>
                    <a:pt x="746975" y="941288"/>
                    <a:pt x="742133" y="941288"/>
                  </a:cubicBezTo>
                  <a:cubicBezTo>
                    <a:pt x="737291" y="941288"/>
                    <a:pt x="732540" y="933308"/>
                    <a:pt x="737291" y="931694"/>
                  </a:cubicBezTo>
                  <a:cubicBezTo>
                    <a:pt x="742133" y="930080"/>
                    <a:pt x="750113" y="926135"/>
                    <a:pt x="748499" y="922100"/>
                  </a:cubicBezTo>
                  <a:cubicBezTo>
                    <a:pt x="746885" y="918065"/>
                    <a:pt x="745272" y="910085"/>
                    <a:pt x="751727" y="909278"/>
                  </a:cubicBezTo>
                  <a:cubicBezTo>
                    <a:pt x="758093" y="908471"/>
                    <a:pt x="771722" y="908471"/>
                    <a:pt x="770915" y="906051"/>
                  </a:cubicBezTo>
                  <a:cubicBezTo>
                    <a:pt x="770108" y="903630"/>
                    <a:pt x="757286" y="902016"/>
                    <a:pt x="754955" y="898071"/>
                  </a:cubicBezTo>
                  <a:cubicBezTo>
                    <a:pt x="752534" y="894036"/>
                    <a:pt x="751727" y="884442"/>
                    <a:pt x="754148" y="882918"/>
                  </a:cubicBezTo>
                  <a:cubicBezTo>
                    <a:pt x="756569" y="881304"/>
                    <a:pt x="764549" y="883725"/>
                    <a:pt x="769391" y="882111"/>
                  </a:cubicBezTo>
                  <a:cubicBezTo>
                    <a:pt x="774142" y="880497"/>
                    <a:pt x="784544" y="884532"/>
                    <a:pt x="790999" y="879690"/>
                  </a:cubicBezTo>
                  <a:cubicBezTo>
                    <a:pt x="797365" y="874938"/>
                    <a:pt x="810994" y="874131"/>
                    <a:pt x="818167" y="874131"/>
                  </a:cubicBezTo>
                  <a:cubicBezTo>
                    <a:pt x="825340" y="874131"/>
                    <a:pt x="830988" y="869289"/>
                    <a:pt x="836547" y="868572"/>
                  </a:cubicBezTo>
                  <a:cubicBezTo>
                    <a:pt x="842106" y="867765"/>
                    <a:pt x="858156" y="865344"/>
                    <a:pt x="862101" y="863730"/>
                  </a:cubicBezTo>
                  <a:cubicBezTo>
                    <a:pt x="866136" y="862116"/>
                    <a:pt x="887655" y="858978"/>
                    <a:pt x="888462" y="854943"/>
                  </a:cubicBezTo>
                  <a:cubicBezTo>
                    <a:pt x="889269" y="850908"/>
                    <a:pt x="906484" y="847770"/>
                    <a:pt x="910877" y="849743"/>
                  </a:cubicBezTo>
                  <a:cubicBezTo>
                    <a:pt x="915270" y="851715"/>
                    <a:pt x="920919" y="853329"/>
                    <a:pt x="924864" y="851715"/>
                  </a:cubicBezTo>
                  <a:cubicBezTo>
                    <a:pt x="928899" y="850101"/>
                    <a:pt x="937238" y="854495"/>
                    <a:pt x="936431" y="858888"/>
                  </a:cubicBezTo>
                  <a:cubicBezTo>
                    <a:pt x="935624" y="863282"/>
                    <a:pt x="940017" y="868034"/>
                    <a:pt x="939659" y="871710"/>
                  </a:cubicBezTo>
                  <a:cubicBezTo>
                    <a:pt x="939211" y="875296"/>
                    <a:pt x="935265" y="876552"/>
                    <a:pt x="937686" y="879331"/>
                  </a:cubicBezTo>
                  <a:cubicBezTo>
                    <a:pt x="940107" y="882111"/>
                    <a:pt x="950867" y="880138"/>
                    <a:pt x="954094" y="876552"/>
                  </a:cubicBezTo>
                  <a:cubicBezTo>
                    <a:pt x="957322" y="872965"/>
                    <a:pt x="960909" y="878166"/>
                    <a:pt x="960909" y="880945"/>
                  </a:cubicBezTo>
                  <a:cubicBezTo>
                    <a:pt x="960909" y="883725"/>
                    <a:pt x="966109" y="885787"/>
                    <a:pt x="966109" y="882111"/>
                  </a:cubicBezTo>
                  <a:cubicBezTo>
                    <a:pt x="966109" y="878435"/>
                    <a:pt x="972475" y="880945"/>
                    <a:pt x="974538" y="883276"/>
                  </a:cubicBezTo>
                  <a:cubicBezTo>
                    <a:pt x="976510" y="885697"/>
                    <a:pt x="984131" y="880497"/>
                    <a:pt x="984131" y="884442"/>
                  </a:cubicBezTo>
                  <a:cubicBezTo>
                    <a:pt x="984131" y="888387"/>
                    <a:pt x="972924" y="891615"/>
                    <a:pt x="977765" y="896008"/>
                  </a:cubicBezTo>
                  <a:cubicBezTo>
                    <a:pt x="982517" y="900402"/>
                    <a:pt x="985386" y="890808"/>
                    <a:pt x="991394" y="892781"/>
                  </a:cubicBezTo>
                  <a:cubicBezTo>
                    <a:pt x="997401" y="894753"/>
                    <a:pt x="1005381" y="885966"/>
                    <a:pt x="1011030" y="884801"/>
                  </a:cubicBezTo>
                  <a:cubicBezTo>
                    <a:pt x="1016589" y="883635"/>
                    <a:pt x="1022596" y="878435"/>
                    <a:pt x="1027438" y="875565"/>
                  </a:cubicBezTo>
                  <a:cubicBezTo>
                    <a:pt x="1032280" y="872786"/>
                    <a:pt x="1042591" y="873593"/>
                    <a:pt x="1039453" y="876731"/>
                  </a:cubicBezTo>
                  <a:cubicBezTo>
                    <a:pt x="1036225" y="879959"/>
                    <a:pt x="1032638" y="885966"/>
                    <a:pt x="1044653" y="890360"/>
                  </a:cubicBezTo>
                  <a:cubicBezTo>
                    <a:pt x="1056668" y="894753"/>
                    <a:pt x="1070207" y="917976"/>
                    <a:pt x="1077828" y="929542"/>
                  </a:cubicBezTo>
                  <a:cubicBezTo>
                    <a:pt x="1085450" y="941108"/>
                    <a:pt x="1092622" y="961910"/>
                    <a:pt x="1096657" y="961910"/>
                  </a:cubicBezTo>
                  <a:cubicBezTo>
                    <a:pt x="1100692" y="961910"/>
                    <a:pt x="1101857" y="951509"/>
                    <a:pt x="1107058" y="950344"/>
                  </a:cubicBezTo>
                  <a:cubicBezTo>
                    <a:pt x="1112258" y="949178"/>
                    <a:pt x="1115486" y="959131"/>
                    <a:pt x="1121045" y="960296"/>
                  </a:cubicBezTo>
                  <a:cubicBezTo>
                    <a:pt x="1126604" y="961462"/>
                    <a:pt x="1134226" y="964690"/>
                    <a:pt x="1138619" y="963076"/>
                  </a:cubicBezTo>
                  <a:cubicBezTo>
                    <a:pt x="1143012" y="961462"/>
                    <a:pt x="1152965" y="955903"/>
                    <a:pt x="1156641" y="957875"/>
                  </a:cubicBezTo>
                  <a:cubicBezTo>
                    <a:pt x="1160227" y="959848"/>
                    <a:pt x="1165069" y="959848"/>
                    <a:pt x="1168207" y="967469"/>
                  </a:cubicBezTo>
                  <a:cubicBezTo>
                    <a:pt x="1171435" y="975090"/>
                    <a:pt x="1176187" y="976704"/>
                    <a:pt x="1179415" y="976704"/>
                  </a:cubicBezTo>
                  <a:cubicBezTo>
                    <a:pt x="1182643" y="976704"/>
                    <a:pt x="1183271" y="980291"/>
                    <a:pt x="1183271" y="983519"/>
                  </a:cubicBezTo>
                  <a:cubicBezTo>
                    <a:pt x="1183271" y="986746"/>
                    <a:pt x="1189099" y="990961"/>
                    <a:pt x="1192327" y="990961"/>
                  </a:cubicBezTo>
                  <a:cubicBezTo>
                    <a:pt x="1195554" y="990961"/>
                    <a:pt x="1204072" y="989885"/>
                    <a:pt x="1206762" y="988271"/>
                  </a:cubicBezTo>
                  <a:cubicBezTo>
                    <a:pt x="1209452" y="986657"/>
                    <a:pt x="1212680" y="985133"/>
                    <a:pt x="1213128" y="988809"/>
                  </a:cubicBezTo>
                  <a:cubicBezTo>
                    <a:pt x="1213666" y="992575"/>
                    <a:pt x="1218508" y="998403"/>
                    <a:pt x="1221646" y="998403"/>
                  </a:cubicBezTo>
                  <a:cubicBezTo>
                    <a:pt x="1224784" y="998403"/>
                    <a:pt x="1231240" y="1001092"/>
                    <a:pt x="1231778" y="998403"/>
                  </a:cubicBezTo>
                  <a:cubicBezTo>
                    <a:pt x="1232316" y="995713"/>
                    <a:pt x="1240834" y="994188"/>
                    <a:pt x="1244062" y="993561"/>
                  </a:cubicBezTo>
                  <a:cubicBezTo>
                    <a:pt x="1247289" y="993023"/>
                    <a:pt x="1258497" y="990871"/>
                    <a:pt x="1260559" y="986119"/>
                  </a:cubicBezTo>
                  <a:cubicBezTo>
                    <a:pt x="1262711" y="981367"/>
                    <a:pt x="1271767" y="981367"/>
                    <a:pt x="1274457" y="978139"/>
                  </a:cubicBezTo>
                  <a:cubicBezTo>
                    <a:pt x="1277147" y="974911"/>
                    <a:pt x="1284589" y="973387"/>
                    <a:pt x="1286203" y="970159"/>
                  </a:cubicBezTo>
                  <a:cubicBezTo>
                    <a:pt x="1287817" y="966931"/>
                    <a:pt x="1297411" y="967469"/>
                    <a:pt x="1298487" y="964869"/>
                  </a:cubicBezTo>
                  <a:cubicBezTo>
                    <a:pt x="1299563" y="962179"/>
                    <a:pt x="1307542" y="961641"/>
                    <a:pt x="1311308" y="962717"/>
                  </a:cubicBezTo>
                  <a:cubicBezTo>
                    <a:pt x="1315074" y="963793"/>
                    <a:pt x="1333724" y="967559"/>
                    <a:pt x="1336324" y="967021"/>
                  </a:cubicBezTo>
                  <a:cubicBezTo>
                    <a:pt x="1339014" y="966483"/>
                    <a:pt x="1339552" y="976615"/>
                    <a:pt x="1342152" y="977153"/>
                  </a:cubicBezTo>
                  <a:cubicBezTo>
                    <a:pt x="1344842" y="977691"/>
                    <a:pt x="1354436" y="985133"/>
                    <a:pt x="1357126" y="983070"/>
                  </a:cubicBezTo>
                  <a:cubicBezTo>
                    <a:pt x="1359815" y="980918"/>
                    <a:pt x="1366181" y="978767"/>
                    <a:pt x="1371561" y="981994"/>
                  </a:cubicBezTo>
                  <a:cubicBezTo>
                    <a:pt x="1376851" y="985222"/>
                    <a:pt x="1382231" y="989436"/>
                    <a:pt x="1384383" y="985760"/>
                  </a:cubicBezTo>
                  <a:cubicBezTo>
                    <a:pt x="1386534" y="981994"/>
                    <a:pt x="1397742" y="980380"/>
                    <a:pt x="1399357" y="978318"/>
                  </a:cubicBezTo>
                  <a:cubicBezTo>
                    <a:pt x="1400970" y="976166"/>
                    <a:pt x="1402584" y="969800"/>
                    <a:pt x="1399895" y="967648"/>
                  </a:cubicBezTo>
                  <a:cubicBezTo>
                    <a:pt x="1397204" y="965497"/>
                    <a:pt x="1394604" y="956979"/>
                    <a:pt x="1393528" y="952765"/>
                  </a:cubicBezTo>
                  <a:cubicBezTo>
                    <a:pt x="1392452" y="948461"/>
                    <a:pt x="1399895" y="947474"/>
                    <a:pt x="1400970" y="943709"/>
                  </a:cubicBezTo>
                  <a:cubicBezTo>
                    <a:pt x="1402046" y="940033"/>
                    <a:pt x="1408412" y="939405"/>
                    <a:pt x="1410564" y="937343"/>
                  </a:cubicBezTo>
                  <a:cubicBezTo>
                    <a:pt x="1412716" y="935191"/>
                    <a:pt x="1413254" y="930439"/>
                    <a:pt x="1416930" y="931515"/>
                  </a:cubicBezTo>
                  <a:cubicBezTo>
                    <a:pt x="1420696" y="932591"/>
                    <a:pt x="1428676" y="935280"/>
                    <a:pt x="1430200" y="936805"/>
                  </a:cubicBezTo>
                  <a:cubicBezTo>
                    <a:pt x="1431814" y="938419"/>
                    <a:pt x="1437642" y="939495"/>
                    <a:pt x="1441408" y="939495"/>
                  </a:cubicBezTo>
                  <a:cubicBezTo>
                    <a:pt x="1445174" y="939495"/>
                    <a:pt x="1451001" y="942722"/>
                    <a:pt x="1454768" y="944785"/>
                  </a:cubicBezTo>
                  <a:cubicBezTo>
                    <a:pt x="1458533" y="946936"/>
                    <a:pt x="1470279" y="946936"/>
                    <a:pt x="1472341" y="950075"/>
                  </a:cubicBezTo>
                  <a:cubicBezTo>
                    <a:pt x="1474493" y="953302"/>
                    <a:pt x="1471803" y="962358"/>
                    <a:pt x="1474493" y="965497"/>
                  </a:cubicBezTo>
                  <a:cubicBezTo>
                    <a:pt x="1477183" y="968724"/>
                    <a:pt x="1483549" y="975628"/>
                    <a:pt x="1485701" y="974014"/>
                  </a:cubicBezTo>
                  <a:cubicBezTo>
                    <a:pt x="1487853" y="972401"/>
                    <a:pt x="1497985" y="979304"/>
                    <a:pt x="1501661" y="978767"/>
                  </a:cubicBezTo>
                  <a:cubicBezTo>
                    <a:pt x="1505426" y="978229"/>
                    <a:pt x="1511255" y="972401"/>
                    <a:pt x="1514482" y="972401"/>
                  </a:cubicBezTo>
                  <a:cubicBezTo>
                    <a:pt x="1517710" y="972401"/>
                    <a:pt x="1527842" y="969711"/>
                    <a:pt x="1530980" y="970249"/>
                  </a:cubicBezTo>
                  <a:cubicBezTo>
                    <a:pt x="1534208" y="970787"/>
                    <a:pt x="1545864" y="975090"/>
                    <a:pt x="1547478" y="974014"/>
                  </a:cubicBezTo>
                  <a:cubicBezTo>
                    <a:pt x="1549092" y="972938"/>
                    <a:pt x="1559762" y="974552"/>
                    <a:pt x="1561286" y="977780"/>
                  </a:cubicBezTo>
                  <a:cubicBezTo>
                    <a:pt x="1562900" y="981008"/>
                    <a:pt x="1576170" y="981008"/>
                    <a:pt x="1576170" y="984684"/>
                  </a:cubicBezTo>
                  <a:cubicBezTo>
                    <a:pt x="1576170" y="988360"/>
                    <a:pt x="1583612" y="990512"/>
                    <a:pt x="1585764" y="994816"/>
                  </a:cubicBezTo>
                  <a:cubicBezTo>
                    <a:pt x="1587916" y="999120"/>
                    <a:pt x="1605490" y="996430"/>
                    <a:pt x="1608717" y="999120"/>
                  </a:cubicBezTo>
                  <a:cubicBezTo>
                    <a:pt x="1611945" y="1001810"/>
                    <a:pt x="1632209" y="1001272"/>
                    <a:pt x="1632657" y="999120"/>
                  </a:cubicBezTo>
                  <a:cubicBezTo>
                    <a:pt x="1633195" y="996968"/>
                    <a:pt x="1652383" y="995892"/>
                    <a:pt x="1656148" y="993202"/>
                  </a:cubicBezTo>
                  <a:cubicBezTo>
                    <a:pt x="1659915" y="990512"/>
                    <a:pt x="1669957" y="991588"/>
                    <a:pt x="1670584" y="987912"/>
                  </a:cubicBezTo>
                  <a:cubicBezTo>
                    <a:pt x="1671122" y="984146"/>
                    <a:pt x="1680716" y="981546"/>
                    <a:pt x="1684930" y="978318"/>
                  </a:cubicBezTo>
                  <a:cubicBezTo>
                    <a:pt x="1689234" y="975090"/>
                    <a:pt x="1706270" y="975628"/>
                    <a:pt x="1707346" y="979394"/>
                  </a:cubicBezTo>
                  <a:cubicBezTo>
                    <a:pt x="1708421" y="983160"/>
                    <a:pt x="1718553" y="984146"/>
                    <a:pt x="1722767" y="982622"/>
                  </a:cubicBezTo>
                  <a:cubicBezTo>
                    <a:pt x="1727071" y="981008"/>
                    <a:pt x="1738189" y="983160"/>
                    <a:pt x="1739803" y="986926"/>
                  </a:cubicBezTo>
                  <a:cubicBezTo>
                    <a:pt x="1741417" y="990692"/>
                    <a:pt x="1754149" y="992754"/>
                    <a:pt x="1757377" y="991768"/>
                  </a:cubicBezTo>
                  <a:cubicBezTo>
                    <a:pt x="1760605" y="990692"/>
                    <a:pt x="1770737" y="983250"/>
                    <a:pt x="1774413" y="982712"/>
                  </a:cubicBezTo>
                  <a:cubicBezTo>
                    <a:pt x="1778179" y="982174"/>
                    <a:pt x="1783469" y="978408"/>
                    <a:pt x="1782393" y="974732"/>
                  </a:cubicBezTo>
                  <a:cubicBezTo>
                    <a:pt x="1781317" y="970966"/>
                    <a:pt x="1789835" y="960386"/>
                    <a:pt x="1790911" y="956082"/>
                  </a:cubicBezTo>
                  <a:cubicBezTo>
                    <a:pt x="1791987" y="951778"/>
                    <a:pt x="1799429" y="940122"/>
                    <a:pt x="1802118" y="939046"/>
                  </a:cubicBezTo>
                  <a:cubicBezTo>
                    <a:pt x="1804808" y="937970"/>
                    <a:pt x="1810636" y="933218"/>
                    <a:pt x="1810099" y="929990"/>
                  </a:cubicBezTo>
                  <a:cubicBezTo>
                    <a:pt x="1809561" y="926763"/>
                    <a:pt x="1807946" y="917169"/>
                    <a:pt x="1804808" y="917169"/>
                  </a:cubicBezTo>
                  <a:cubicBezTo>
                    <a:pt x="1801670" y="917169"/>
                    <a:pt x="1795752" y="917707"/>
                    <a:pt x="1803194" y="907575"/>
                  </a:cubicBezTo>
                  <a:cubicBezTo>
                    <a:pt x="1810636" y="897443"/>
                    <a:pt x="1823996" y="900133"/>
                    <a:pt x="1826148" y="900133"/>
                  </a:cubicBezTo>
                  <a:cubicBezTo>
                    <a:pt x="1828300" y="900133"/>
                    <a:pt x="1845336" y="895829"/>
                    <a:pt x="1852777" y="897981"/>
                  </a:cubicBezTo>
                  <a:cubicBezTo>
                    <a:pt x="1860219" y="900133"/>
                    <a:pt x="1865061" y="896905"/>
                    <a:pt x="1873041" y="901209"/>
                  </a:cubicBezTo>
                  <a:cubicBezTo>
                    <a:pt x="1881021" y="905423"/>
                    <a:pt x="1892229" y="903899"/>
                    <a:pt x="1894919" y="907575"/>
                  </a:cubicBezTo>
                  <a:cubicBezTo>
                    <a:pt x="1897608" y="911341"/>
                    <a:pt x="1908278" y="914479"/>
                    <a:pt x="1906664" y="920934"/>
                  </a:cubicBezTo>
                  <a:cubicBezTo>
                    <a:pt x="1905050" y="927301"/>
                    <a:pt x="1912492" y="923624"/>
                    <a:pt x="1915182" y="937432"/>
                  </a:cubicBezTo>
                  <a:cubicBezTo>
                    <a:pt x="1917872" y="951330"/>
                    <a:pt x="1924238" y="952406"/>
                    <a:pt x="1925852" y="958772"/>
                  </a:cubicBezTo>
                  <a:cubicBezTo>
                    <a:pt x="1927466" y="965138"/>
                    <a:pt x="1935984" y="976884"/>
                    <a:pt x="1934908" y="980649"/>
                  </a:cubicBezTo>
                  <a:cubicBezTo>
                    <a:pt x="1933832" y="984415"/>
                    <a:pt x="1932756" y="990243"/>
                    <a:pt x="1941812" y="990781"/>
                  </a:cubicBezTo>
                  <a:cubicBezTo>
                    <a:pt x="1950868" y="991319"/>
                    <a:pt x="1957324" y="998223"/>
                    <a:pt x="1959386" y="997147"/>
                  </a:cubicBezTo>
                  <a:cubicBezTo>
                    <a:pt x="1961537" y="996071"/>
                    <a:pt x="1972207" y="999837"/>
                    <a:pt x="1977497" y="1005127"/>
                  </a:cubicBezTo>
                  <a:cubicBezTo>
                    <a:pt x="1982877" y="1010417"/>
                    <a:pt x="1990857" y="1007817"/>
                    <a:pt x="1990319" y="1013645"/>
                  </a:cubicBezTo>
                  <a:cubicBezTo>
                    <a:pt x="1989781" y="1019473"/>
                    <a:pt x="1994623" y="1024315"/>
                    <a:pt x="1994085" y="1029067"/>
                  </a:cubicBezTo>
                  <a:cubicBezTo>
                    <a:pt x="1993547" y="1033909"/>
                    <a:pt x="2004217" y="1037047"/>
                    <a:pt x="2011659" y="1035971"/>
                  </a:cubicBezTo>
                  <a:cubicBezTo>
                    <a:pt x="2019101" y="1034895"/>
                    <a:pt x="2024480" y="1038661"/>
                    <a:pt x="2027618" y="1032205"/>
                  </a:cubicBezTo>
                  <a:cubicBezTo>
                    <a:pt x="2030847" y="1025839"/>
                    <a:pt x="2041516" y="1028439"/>
                    <a:pt x="2045192" y="1025839"/>
                  </a:cubicBezTo>
                  <a:cubicBezTo>
                    <a:pt x="2048869" y="1023149"/>
                    <a:pt x="2060166" y="1020011"/>
                    <a:pt x="2059628" y="1029605"/>
                  </a:cubicBezTo>
                  <a:cubicBezTo>
                    <a:pt x="2059090" y="1039199"/>
                    <a:pt x="2065456" y="1041351"/>
                    <a:pt x="2060166" y="1044489"/>
                  </a:cubicBezTo>
                  <a:cubicBezTo>
                    <a:pt x="2054876" y="1047717"/>
                    <a:pt x="2052186" y="1061525"/>
                    <a:pt x="2050572" y="1067442"/>
                  </a:cubicBezTo>
                  <a:cubicBezTo>
                    <a:pt x="2048958" y="1073270"/>
                    <a:pt x="2040978" y="1074884"/>
                    <a:pt x="2039903" y="1081250"/>
                  </a:cubicBezTo>
                  <a:cubicBezTo>
                    <a:pt x="2038826" y="1087616"/>
                    <a:pt x="2031384" y="1088154"/>
                    <a:pt x="2031384" y="1092996"/>
                  </a:cubicBezTo>
                  <a:cubicBezTo>
                    <a:pt x="2031384" y="1097838"/>
                    <a:pt x="2020715" y="1096762"/>
                    <a:pt x="2015424" y="1092996"/>
                  </a:cubicBezTo>
                  <a:cubicBezTo>
                    <a:pt x="2010135" y="1089230"/>
                    <a:pt x="2004755" y="1099900"/>
                    <a:pt x="2000541" y="1099900"/>
                  </a:cubicBezTo>
                  <a:cubicBezTo>
                    <a:pt x="1996326" y="1099900"/>
                    <a:pt x="1996775" y="1108956"/>
                    <a:pt x="1997851" y="1112722"/>
                  </a:cubicBezTo>
                  <a:cubicBezTo>
                    <a:pt x="1998927" y="1116487"/>
                    <a:pt x="1996237" y="1121240"/>
                    <a:pt x="1998927" y="1127606"/>
                  </a:cubicBezTo>
                  <a:cubicBezTo>
                    <a:pt x="2000361" y="1131013"/>
                    <a:pt x="1999465" y="1137558"/>
                    <a:pt x="2000182" y="1144821"/>
                  </a:cubicBezTo>
                  <a:cubicBezTo>
                    <a:pt x="2006638" y="1140069"/>
                    <a:pt x="2012555" y="1136661"/>
                    <a:pt x="2015156" y="1136661"/>
                  </a:cubicBezTo>
                  <a:cubicBezTo>
                    <a:pt x="2021791" y="1136661"/>
                    <a:pt x="2028515" y="1148138"/>
                    <a:pt x="2035957" y="1148407"/>
                  </a:cubicBezTo>
                  <a:cubicBezTo>
                    <a:pt x="2043399" y="1148676"/>
                    <a:pt x="2077291" y="1125992"/>
                    <a:pt x="2077560" y="1122316"/>
                  </a:cubicBezTo>
                  <a:cubicBezTo>
                    <a:pt x="2077829" y="1118550"/>
                    <a:pt x="2097555" y="1099631"/>
                    <a:pt x="2106880" y="1089768"/>
                  </a:cubicBezTo>
                  <a:cubicBezTo>
                    <a:pt x="2116205" y="1079905"/>
                    <a:pt x="2128488" y="1065470"/>
                    <a:pt x="2133241" y="1054352"/>
                  </a:cubicBezTo>
                  <a:cubicBezTo>
                    <a:pt x="2136200" y="1047448"/>
                    <a:pt x="2149201" y="1034088"/>
                    <a:pt x="2152428" y="1028798"/>
                  </a:cubicBezTo>
                  <a:cubicBezTo>
                    <a:pt x="2155656" y="1023508"/>
                    <a:pt x="2157718" y="1022970"/>
                    <a:pt x="2163636" y="1010417"/>
                  </a:cubicBezTo>
                  <a:cubicBezTo>
                    <a:pt x="2169464" y="997865"/>
                    <a:pt x="2169464" y="965138"/>
                    <a:pt x="2171347" y="962986"/>
                  </a:cubicBezTo>
                  <a:cubicBezTo>
                    <a:pt x="2173230" y="960834"/>
                    <a:pt x="2172154" y="955275"/>
                    <a:pt x="2174844" y="951778"/>
                  </a:cubicBezTo>
                  <a:cubicBezTo>
                    <a:pt x="2177534" y="948281"/>
                    <a:pt x="2176188" y="943529"/>
                    <a:pt x="2181479" y="938957"/>
                  </a:cubicBezTo>
                  <a:cubicBezTo>
                    <a:pt x="2186858" y="934473"/>
                    <a:pt x="2185782" y="930439"/>
                    <a:pt x="2184438" y="926942"/>
                  </a:cubicBezTo>
                  <a:cubicBezTo>
                    <a:pt x="2183093" y="923445"/>
                    <a:pt x="2184707" y="915734"/>
                    <a:pt x="2183362" y="913313"/>
                  </a:cubicBezTo>
                  <a:cubicBezTo>
                    <a:pt x="2182017" y="910892"/>
                    <a:pt x="2182285" y="909816"/>
                    <a:pt x="2185514" y="908023"/>
                  </a:cubicBezTo>
                  <a:cubicBezTo>
                    <a:pt x="2188741" y="906140"/>
                    <a:pt x="2183362" y="901388"/>
                    <a:pt x="2178879" y="899236"/>
                  </a:cubicBezTo>
                  <a:cubicBezTo>
                    <a:pt x="2174306" y="897084"/>
                    <a:pt x="2168478" y="895201"/>
                    <a:pt x="2167940" y="890180"/>
                  </a:cubicBezTo>
                  <a:cubicBezTo>
                    <a:pt x="2167402" y="885070"/>
                    <a:pt x="2159691" y="878973"/>
                    <a:pt x="2153773" y="879511"/>
                  </a:cubicBezTo>
                  <a:cubicBezTo>
                    <a:pt x="2147945" y="880049"/>
                    <a:pt x="2137006" y="876283"/>
                    <a:pt x="2138351" y="880049"/>
                  </a:cubicBezTo>
                  <a:cubicBezTo>
                    <a:pt x="2139696" y="883814"/>
                    <a:pt x="2137813" y="886953"/>
                    <a:pt x="2134944" y="886146"/>
                  </a:cubicBezTo>
                  <a:cubicBezTo>
                    <a:pt x="2131985" y="885339"/>
                    <a:pt x="2130641" y="887760"/>
                    <a:pt x="2127233" y="893050"/>
                  </a:cubicBezTo>
                  <a:cubicBezTo>
                    <a:pt x="2123736" y="898429"/>
                    <a:pt x="2111542" y="898878"/>
                    <a:pt x="2117101" y="893857"/>
                  </a:cubicBezTo>
                  <a:cubicBezTo>
                    <a:pt x="2122660" y="888835"/>
                    <a:pt x="2115218" y="888567"/>
                    <a:pt x="2116294" y="883187"/>
                  </a:cubicBezTo>
                  <a:cubicBezTo>
                    <a:pt x="2117370" y="877897"/>
                    <a:pt x="2121853" y="872517"/>
                    <a:pt x="2115756" y="876014"/>
                  </a:cubicBezTo>
                  <a:cubicBezTo>
                    <a:pt x="2109659" y="879511"/>
                    <a:pt x="2109659" y="887760"/>
                    <a:pt x="2104549" y="888835"/>
                  </a:cubicBezTo>
                  <a:cubicBezTo>
                    <a:pt x="2099528" y="889911"/>
                    <a:pt x="2101052" y="874400"/>
                    <a:pt x="2102397" y="870455"/>
                  </a:cubicBezTo>
                  <a:cubicBezTo>
                    <a:pt x="2103742" y="866420"/>
                    <a:pt x="2093072" y="870724"/>
                    <a:pt x="2081864" y="869917"/>
                  </a:cubicBezTo>
                  <a:cubicBezTo>
                    <a:pt x="2070657" y="869110"/>
                    <a:pt x="2073615" y="861399"/>
                    <a:pt x="2082671" y="856557"/>
                  </a:cubicBezTo>
                  <a:cubicBezTo>
                    <a:pt x="2091727" y="851715"/>
                    <a:pt x="2090113" y="847232"/>
                    <a:pt x="2094686" y="845349"/>
                  </a:cubicBezTo>
                  <a:cubicBezTo>
                    <a:pt x="2099259" y="843466"/>
                    <a:pt x="2110915" y="835755"/>
                    <a:pt x="2117908" y="831721"/>
                  </a:cubicBezTo>
                  <a:cubicBezTo>
                    <a:pt x="2124812" y="827686"/>
                    <a:pt x="2126157" y="823203"/>
                    <a:pt x="2127771" y="818630"/>
                  </a:cubicBezTo>
                  <a:cubicBezTo>
                    <a:pt x="2129385" y="814057"/>
                    <a:pt x="2142117" y="808498"/>
                    <a:pt x="2153594" y="799173"/>
                  </a:cubicBezTo>
                  <a:cubicBezTo>
                    <a:pt x="2165070" y="789849"/>
                    <a:pt x="2170629" y="784469"/>
                    <a:pt x="2173319" y="778910"/>
                  </a:cubicBezTo>
                  <a:cubicBezTo>
                    <a:pt x="2176010" y="773351"/>
                    <a:pt x="2193045" y="766357"/>
                    <a:pt x="2193314" y="762143"/>
                  </a:cubicBezTo>
                  <a:cubicBezTo>
                    <a:pt x="2193583" y="757839"/>
                    <a:pt x="2213578" y="747259"/>
                    <a:pt x="2227116" y="744569"/>
                  </a:cubicBezTo>
                  <a:cubicBezTo>
                    <a:pt x="2240745" y="741879"/>
                    <a:pt x="2262264" y="745376"/>
                    <a:pt x="2266299" y="749411"/>
                  </a:cubicBezTo>
                  <a:cubicBezTo>
                    <a:pt x="2270334" y="753446"/>
                    <a:pt x="2273203" y="751832"/>
                    <a:pt x="2275624" y="749142"/>
                  </a:cubicBezTo>
                  <a:cubicBezTo>
                    <a:pt x="2278045" y="746452"/>
                    <a:pt x="2283335" y="747797"/>
                    <a:pt x="2292391" y="748873"/>
                  </a:cubicBezTo>
                  <a:cubicBezTo>
                    <a:pt x="2301447" y="749949"/>
                    <a:pt x="2303599" y="744569"/>
                    <a:pt x="2309695" y="746452"/>
                  </a:cubicBezTo>
                  <a:cubicBezTo>
                    <a:pt x="2315792" y="748335"/>
                    <a:pt x="2320903" y="749411"/>
                    <a:pt x="2324580" y="742148"/>
                  </a:cubicBezTo>
                  <a:cubicBezTo>
                    <a:pt x="2328345" y="734975"/>
                    <a:pt x="2345919" y="736320"/>
                    <a:pt x="2349864" y="739189"/>
                  </a:cubicBezTo>
                  <a:cubicBezTo>
                    <a:pt x="2353899" y="742148"/>
                    <a:pt x="2357037" y="746093"/>
                    <a:pt x="2363493" y="741879"/>
                  </a:cubicBezTo>
                  <a:cubicBezTo>
                    <a:pt x="2369859" y="737576"/>
                    <a:pt x="2369859" y="747438"/>
                    <a:pt x="2376046" y="748245"/>
                  </a:cubicBezTo>
                  <a:cubicBezTo>
                    <a:pt x="2382143" y="749052"/>
                    <a:pt x="2378197" y="754342"/>
                    <a:pt x="2372817" y="753804"/>
                  </a:cubicBezTo>
                  <a:cubicBezTo>
                    <a:pt x="2367528" y="753266"/>
                    <a:pt x="2360803" y="756494"/>
                    <a:pt x="2366990" y="759901"/>
                  </a:cubicBezTo>
                  <a:cubicBezTo>
                    <a:pt x="2373087" y="763309"/>
                    <a:pt x="2380349" y="756674"/>
                    <a:pt x="2385102" y="757212"/>
                  </a:cubicBezTo>
                  <a:cubicBezTo>
                    <a:pt x="2389853" y="757749"/>
                    <a:pt x="2397385" y="758287"/>
                    <a:pt x="2404020" y="753984"/>
                  </a:cubicBezTo>
                  <a:cubicBezTo>
                    <a:pt x="2410745" y="749680"/>
                    <a:pt x="2412538" y="757481"/>
                    <a:pt x="2416842" y="753715"/>
                  </a:cubicBezTo>
                  <a:cubicBezTo>
                    <a:pt x="2421145" y="749949"/>
                    <a:pt x="2430739" y="748873"/>
                    <a:pt x="2435492" y="749142"/>
                  </a:cubicBezTo>
                  <a:cubicBezTo>
                    <a:pt x="2440333" y="749411"/>
                    <a:pt x="2436298" y="743583"/>
                    <a:pt x="2428318" y="743583"/>
                  </a:cubicBezTo>
                  <a:cubicBezTo>
                    <a:pt x="2420339" y="743583"/>
                    <a:pt x="2420607" y="739279"/>
                    <a:pt x="2426974" y="728340"/>
                  </a:cubicBezTo>
                  <a:cubicBezTo>
                    <a:pt x="2433339" y="717402"/>
                    <a:pt x="2445623" y="711573"/>
                    <a:pt x="2453334" y="704939"/>
                  </a:cubicBezTo>
                  <a:cubicBezTo>
                    <a:pt x="2461045" y="698304"/>
                    <a:pt x="2466694" y="701442"/>
                    <a:pt x="2466694" y="697228"/>
                  </a:cubicBezTo>
                  <a:cubicBezTo>
                    <a:pt x="2466694" y="693013"/>
                    <a:pt x="2470370" y="680999"/>
                    <a:pt x="2476288" y="680730"/>
                  </a:cubicBezTo>
                  <a:cubicBezTo>
                    <a:pt x="2482115" y="680461"/>
                    <a:pt x="2496820" y="683151"/>
                    <a:pt x="2505876" y="678040"/>
                  </a:cubicBezTo>
                  <a:cubicBezTo>
                    <a:pt x="2514932" y="673019"/>
                    <a:pt x="2514125" y="681806"/>
                    <a:pt x="2517891" y="683151"/>
                  </a:cubicBezTo>
                  <a:cubicBezTo>
                    <a:pt x="2521657" y="684496"/>
                    <a:pt x="2526678" y="675440"/>
                    <a:pt x="2530981" y="678040"/>
                  </a:cubicBezTo>
                  <a:cubicBezTo>
                    <a:pt x="2535286" y="680730"/>
                    <a:pt x="2524616" y="687096"/>
                    <a:pt x="2522195" y="694807"/>
                  </a:cubicBezTo>
                  <a:cubicBezTo>
                    <a:pt x="2519774" y="702518"/>
                    <a:pt x="2527754" y="699648"/>
                    <a:pt x="2532327" y="701711"/>
                  </a:cubicBezTo>
                  <a:cubicBezTo>
                    <a:pt x="2536810" y="703863"/>
                    <a:pt x="2526409" y="707001"/>
                    <a:pt x="2527574" y="709153"/>
                  </a:cubicBezTo>
                  <a:cubicBezTo>
                    <a:pt x="2528650" y="711305"/>
                    <a:pt x="2537706" y="711305"/>
                    <a:pt x="2549452" y="699559"/>
                  </a:cubicBezTo>
                  <a:cubicBezTo>
                    <a:pt x="2561198" y="687813"/>
                    <a:pt x="2571867" y="684675"/>
                    <a:pt x="2579309" y="685392"/>
                  </a:cubicBezTo>
                  <a:cubicBezTo>
                    <a:pt x="2586752" y="686199"/>
                    <a:pt x="2582537" y="678757"/>
                    <a:pt x="2583075" y="667818"/>
                  </a:cubicBezTo>
                  <a:cubicBezTo>
                    <a:pt x="2583613" y="656880"/>
                    <a:pt x="2606567" y="653652"/>
                    <a:pt x="2614009" y="656880"/>
                  </a:cubicBezTo>
                  <a:cubicBezTo>
                    <a:pt x="2621451" y="660107"/>
                    <a:pt x="2620913" y="662977"/>
                    <a:pt x="2613740" y="661094"/>
                  </a:cubicBezTo>
                  <a:cubicBezTo>
                    <a:pt x="2606567" y="659211"/>
                    <a:pt x="2599932" y="665667"/>
                    <a:pt x="2600111" y="674722"/>
                  </a:cubicBezTo>
                  <a:cubicBezTo>
                    <a:pt x="2600380" y="683778"/>
                    <a:pt x="2593745" y="686737"/>
                    <a:pt x="2597152" y="690234"/>
                  </a:cubicBezTo>
                  <a:cubicBezTo>
                    <a:pt x="2600649" y="693641"/>
                    <a:pt x="2592041" y="694448"/>
                    <a:pt x="2591773" y="698214"/>
                  </a:cubicBezTo>
                  <a:cubicBezTo>
                    <a:pt x="2591503" y="701980"/>
                    <a:pt x="2591773" y="704849"/>
                    <a:pt x="2586482" y="706463"/>
                  </a:cubicBezTo>
                  <a:cubicBezTo>
                    <a:pt x="2581193" y="708077"/>
                    <a:pt x="2563260" y="709960"/>
                    <a:pt x="2562811" y="716864"/>
                  </a:cubicBezTo>
                  <a:cubicBezTo>
                    <a:pt x="2562273" y="723768"/>
                    <a:pt x="2552680" y="724575"/>
                    <a:pt x="2548107" y="733092"/>
                  </a:cubicBezTo>
                  <a:cubicBezTo>
                    <a:pt x="2543624" y="741610"/>
                    <a:pt x="2526230" y="746721"/>
                    <a:pt x="2514842" y="763757"/>
                  </a:cubicBezTo>
                  <a:cubicBezTo>
                    <a:pt x="2503366" y="780793"/>
                    <a:pt x="2485254" y="780793"/>
                    <a:pt x="2485254" y="784020"/>
                  </a:cubicBezTo>
                  <a:cubicBezTo>
                    <a:pt x="2485254" y="787248"/>
                    <a:pt x="2472701" y="786979"/>
                    <a:pt x="2468487" y="787517"/>
                  </a:cubicBezTo>
                  <a:cubicBezTo>
                    <a:pt x="2464273" y="788055"/>
                    <a:pt x="2472522" y="798456"/>
                    <a:pt x="2462390" y="809395"/>
                  </a:cubicBezTo>
                  <a:cubicBezTo>
                    <a:pt x="2452258" y="820334"/>
                    <a:pt x="2445623" y="835486"/>
                    <a:pt x="2445892" y="850729"/>
                  </a:cubicBezTo>
                  <a:cubicBezTo>
                    <a:pt x="2446161" y="865882"/>
                    <a:pt x="2451183" y="909637"/>
                    <a:pt x="2455755" y="917348"/>
                  </a:cubicBezTo>
                  <a:cubicBezTo>
                    <a:pt x="2460328" y="925059"/>
                    <a:pt x="2457638" y="943978"/>
                    <a:pt x="2461314" y="948012"/>
                  </a:cubicBezTo>
                  <a:cubicBezTo>
                    <a:pt x="2464990" y="952047"/>
                    <a:pt x="2463735" y="958682"/>
                    <a:pt x="2466156" y="961103"/>
                  </a:cubicBezTo>
                  <a:cubicBezTo>
                    <a:pt x="2468577" y="963524"/>
                    <a:pt x="2478440" y="950433"/>
                    <a:pt x="2485074" y="944874"/>
                  </a:cubicBezTo>
                  <a:cubicBezTo>
                    <a:pt x="2491709" y="939315"/>
                    <a:pt x="2489647" y="937432"/>
                    <a:pt x="2494130" y="934473"/>
                  </a:cubicBezTo>
                  <a:cubicBezTo>
                    <a:pt x="2498703" y="931515"/>
                    <a:pt x="2496820" y="919321"/>
                    <a:pt x="2498165" y="916093"/>
                  </a:cubicBezTo>
                  <a:cubicBezTo>
                    <a:pt x="2499510" y="912865"/>
                    <a:pt x="2507759" y="911251"/>
                    <a:pt x="2510449" y="907844"/>
                  </a:cubicBezTo>
                  <a:cubicBezTo>
                    <a:pt x="2513139" y="904347"/>
                    <a:pt x="2520043" y="906499"/>
                    <a:pt x="2523809" y="905154"/>
                  </a:cubicBezTo>
                  <a:cubicBezTo>
                    <a:pt x="2527574" y="903809"/>
                    <a:pt x="2523540" y="895022"/>
                    <a:pt x="2522195" y="890001"/>
                  </a:cubicBezTo>
                  <a:cubicBezTo>
                    <a:pt x="2520850" y="884890"/>
                    <a:pt x="2533133" y="877986"/>
                    <a:pt x="2539499" y="873503"/>
                  </a:cubicBezTo>
                  <a:cubicBezTo>
                    <a:pt x="2545866" y="869020"/>
                    <a:pt x="2553935" y="876462"/>
                    <a:pt x="2561108" y="869737"/>
                  </a:cubicBezTo>
                  <a:cubicBezTo>
                    <a:pt x="2568281" y="863102"/>
                    <a:pt x="2560570" y="855302"/>
                    <a:pt x="2557880" y="851895"/>
                  </a:cubicBezTo>
                  <a:cubicBezTo>
                    <a:pt x="2555190" y="848398"/>
                    <a:pt x="2565053" y="831631"/>
                    <a:pt x="2570702" y="830017"/>
                  </a:cubicBezTo>
                  <a:cubicBezTo>
                    <a:pt x="2576261" y="828403"/>
                    <a:pt x="2579220" y="834052"/>
                    <a:pt x="2584600" y="829210"/>
                  </a:cubicBezTo>
                  <a:cubicBezTo>
                    <a:pt x="2589889" y="824368"/>
                    <a:pt x="2579758" y="816657"/>
                    <a:pt x="2576082" y="817195"/>
                  </a:cubicBezTo>
                  <a:cubicBezTo>
                    <a:pt x="2572316" y="817733"/>
                    <a:pt x="2571061" y="803567"/>
                    <a:pt x="2579847" y="796932"/>
                  </a:cubicBezTo>
                  <a:cubicBezTo>
                    <a:pt x="2588634" y="790297"/>
                    <a:pt x="2585138" y="788952"/>
                    <a:pt x="2579309" y="787338"/>
                  </a:cubicBezTo>
                  <a:cubicBezTo>
                    <a:pt x="2573481" y="785724"/>
                    <a:pt x="2572405" y="787876"/>
                    <a:pt x="2567832" y="788145"/>
                  </a:cubicBezTo>
                  <a:cubicBezTo>
                    <a:pt x="2563349" y="788414"/>
                    <a:pt x="2558777" y="778820"/>
                    <a:pt x="2565681" y="769495"/>
                  </a:cubicBezTo>
                  <a:cubicBezTo>
                    <a:pt x="2572585" y="760170"/>
                    <a:pt x="2579309" y="761246"/>
                    <a:pt x="2580834" y="753535"/>
                  </a:cubicBezTo>
                  <a:cubicBezTo>
                    <a:pt x="2582447" y="745824"/>
                    <a:pt x="2592041" y="734886"/>
                    <a:pt x="2594462" y="730851"/>
                  </a:cubicBezTo>
                  <a:cubicBezTo>
                    <a:pt x="2596883" y="726816"/>
                    <a:pt x="2606477" y="730851"/>
                    <a:pt x="2610153" y="730044"/>
                  </a:cubicBezTo>
                  <a:cubicBezTo>
                    <a:pt x="2613919" y="729237"/>
                    <a:pt x="2612574" y="737217"/>
                    <a:pt x="2617057" y="733272"/>
                  </a:cubicBezTo>
                  <a:cubicBezTo>
                    <a:pt x="2621540" y="729237"/>
                    <a:pt x="2629072" y="715967"/>
                    <a:pt x="2635169" y="715967"/>
                  </a:cubicBezTo>
                  <a:cubicBezTo>
                    <a:pt x="2641266" y="715967"/>
                    <a:pt x="2637321" y="725830"/>
                    <a:pt x="2638935" y="731658"/>
                  </a:cubicBezTo>
                  <a:cubicBezTo>
                    <a:pt x="2640549" y="737486"/>
                    <a:pt x="2643956" y="730044"/>
                    <a:pt x="2655702" y="722064"/>
                  </a:cubicBezTo>
                  <a:cubicBezTo>
                    <a:pt x="2667447" y="714084"/>
                    <a:pt x="2693001" y="714891"/>
                    <a:pt x="2700712" y="718567"/>
                  </a:cubicBezTo>
                  <a:cubicBezTo>
                    <a:pt x="2708423" y="722333"/>
                    <a:pt x="2709768" y="731120"/>
                    <a:pt x="2714072" y="730044"/>
                  </a:cubicBezTo>
                  <a:cubicBezTo>
                    <a:pt x="2720527" y="728430"/>
                    <a:pt x="2715148" y="721257"/>
                    <a:pt x="2721513" y="719374"/>
                  </a:cubicBezTo>
                  <a:cubicBezTo>
                    <a:pt x="2727880" y="717491"/>
                    <a:pt x="2739087" y="710856"/>
                    <a:pt x="2747605" y="704759"/>
                  </a:cubicBezTo>
                  <a:cubicBezTo>
                    <a:pt x="2756123" y="698662"/>
                    <a:pt x="2753702" y="703145"/>
                    <a:pt x="2758275" y="697586"/>
                  </a:cubicBezTo>
                  <a:cubicBezTo>
                    <a:pt x="2762847" y="692027"/>
                    <a:pt x="2767331" y="694358"/>
                    <a:pt x="2768676" y="690682"/>
                  </a:cubicBezTo>
                  <a:cubicBezTo>
                    <a:pt x="2770021" y="686916"/>
                    <a:pt x="2782305" y="680819"/>
                    <a:pt x="2799071" y="677054"/>
                  </a:cubicBezTo>
                  <a:cubicBezTo>
                    <a:pt x="2815838" y="673288"/>
                    <a:pt x="2837716" y="662170"/>
                    <a:pt x="2836640" y="658673"/>
                  </a:cubicBezTo>
                  <a:cubicBezTo>
                    <a:pt x="2835564" y="655176"/>
                    <a:pt x="2843005" y="653562"/>
                    <a:pt x="2843813" y="657059"/>
                  </a:cubicBezTo>
                  <a:cubicBezTo>
                    <a:pt x="2844620" y="660556"/>
                    <a:pt x="2850985" y="659211"/>
                    <a:pt x="2859773" y="661094"/>
                  </a:cubicBezTo>
                  <a:cubicBezTo>
                    <a:pt x="2868559" y="662977"/>
                    <a:pt x="2872594" y="666473"/>
                    <a:pt x="2879498" y="659480"/>
                  </a:cubicBezTo>
                  <a:cubicBezTo>
                    <a:pt x="2886402" y="652576"/>
                    <a:pt x="2878691" y="650155"/>
                    <a:pt x="2878960" y="644865"/>
                  </a:cubicBezTo>
                  <a:cubicBezTo>
                    <a:pt x="2879229" y="639485"/>
                    <a:pt x="2866946" y="633926"/>
                    <a:pt x="2868559" y="628367"/>
                  </a:cubicBezTo>
                  <a:cubicBezTo>
                    <a:pt x="2870173" y="622808"/>
                    <a:pt x="2859503" y="607834"/>
                    <a:pt x="2856276" y="610793"/>
                  </a:cubicBezTo>
                  <a:cubicBezTo>
                    <a:pt x="2853048" y="613752"/>
                    <a:pt x="2845606" y="608372"/>
                    <a:pt x="2845606" y="604158"/>
                  </a:cubicBezTo>
                  <a:cubicBezTo>
                    <a:pt x="2845606" y="599944"/>
                    <a:pt x="2845068" y="594833"/>
                    <a:pt x="2840047" y="598061"/>
                  </a:cubicBezTo>
                  <a:cubicBezTo>
                    <a:pt x="2835026" y="601289"/>
                    <a:pt x="2826418" y="599675"/>
                    <a:pt x="2824894" y="594833"/>
                  </a:cubicBezTo>
                  <a:cubicBezTo>
                    <a:pt x="2823280" y="589992"/>
                    <a:pt x="2834757" y="586585"/>
                    <a:pt x="2842737" y="589812"/>
                  </a:cubicBezTo>
                  <a:cubicBezTo>
                    <a:pt x="2850717" y="593040"/>
                    <a:pt x="2848296" y="596178"/>
                    <a:pt x="2852331" y="598599"/>
                  </a:cubicBezTo>
                  <a:cubicBezTo>
                    <a:pt x="2856365" y="601020"/>
                    <a:pt x="2867214" y="599944"/>
                    <a:pt x="2872863" y="597254"/>
                  </a:cubicBezTo>
                  <a:cubicBezTo>
                    <a:pt x="2878422" y="594565"/>
                    <a:pt x="2894203" y="589543"/>
                    <a:pt x="2896803" y="584971"/>
                  </a:cubicBezTo>
                  <a:cubicBezTo>
                    <a:pt x="2899493" y="580398"/>
                    <a:pt x="2896534" y="578336"/>
                    <a:pt x="2901913" y="575646"/>
                  </a:cubicBezTo>
                  <a:cubicBezTo>
                    <a:pt x="2907204" y="572956"/>
                    <a:pt x="2903259" y="567397"/>
                    <a:pt x="2898686" y="564976"/>
                  </a:cubicBezTo>
                  <a:cubicBezTo>
                    <a:pt x="2894113" y="562555"/>
                    <a:pt x="2895189" y="556189"/>
                    <a:pt x="2900031" y="556189"/>
                  </a:cubicBezTo>
                  <a:cubicBezTo>
                    <a:pt x="2904872" y="556189"/>
                    <a:pt x="2903527" y="550630"/>
                    <a:pt x="2906666" y="550271"/>
                  </a:cubicBezTo>
                  <a:cubicBezTo>
                    <a:pt x="2909893" y="550002"/>
                    <a:pt x="2910431" y="552692"/>
                    <a:pt x="2916260" y="549733"/>
                  </a:cubicBezTo>
                  <a:cubicBezTo>
                    <a:pt x="2922087" y="546775"/>
                    <a:pt x="2916528" y="554217"/>
                    <a:pt x="2913839" y="559327"/>
                  </a:cubicBezTo>
                  <a:cubicBezTo>
                    <a:pt x="2911149" y="564348"/>
                    <a:pt x="2919398" y="568652"/>
                    <a:pt x="2920205" y="571611"/>
                  </a:cubicBezTo>
                  <a:cubicBezTo>
                    <a:pt x="2921011" y="574570"/>
                    <a:pt x="2932489" y="575646"/>
                    <a:pt x="2938854" y="572149"/>
                  </a:cubicBezTo>
                  <a:cubicBezTo>
                    <a:pt x="2945220" y="568652"/>
                    <a:pt x="2965753" y="576453"/>
                    <a:pt x="2967098" y="581474"/>
                  </a:cubicBezTo>
                  <a:cubicBezTo>
                    <a:pt x="2968443" y="586585"/>
                    <a:pt x="2971402" y="592682"/>
                    <a:pt x="2979920" y="596985"/>
                  </a:cubicBezTo>
                  <a:cubicBezTo>
                    <a:pt x="2988438" y="601199"/>
                    <a:pt x="2996148" y="599406"/>
                    <a:pt x="2997762" y="603351"/>
                  </a:cubicBezTo>
                  <a:cubicBezTo>
                    <a:pt x="2999376" y="607386"/>
                    <a:pt x="3002604" y="609448"/>
                    <a:pt x="3007356" y="608372"/>
                  </a:cubicBezTo>
                  <a:cubicBezTo>
                    <a:pt x="3012198" y="607297"/>
                    <a:pt x="3014798" y="612587"/>
                    <a:pt x="3018295" y="609448"/>
                  </a:cubicBezTo>
                  <a:cubicBezTo>
                    <a:pt x="3021792" y="606221"/>
                    <a:pt x="3023585" y="611331"/>
                    <a:pt x="3028158" y="607297"/>
                  </a:cubicBezTo>
                  <a:cubicBezTo>
                    <a:pt x="3032641" y="603262"/>
                    <a:pt x="3018295" y="600662"/>
                    <a:pt x="3020178" y="597434"/>
                  </a:cubicBezTo>
                  <a:cubicBezTo>
                    <a:pt x="3022061" y="594206"/>
                    <a:pt x="3025020" y="599855"/>
                    <a:pt x="3028965" y="599586"/>
                  </a:cubicBezTo>
                  <a:cubicBezTo>
                    <a:pt x="3032999" y="599317"/>
                    <a:pt x="3027889" y="591606"/>
                    <a:pt x="3030848" y="590799"/>
                  </a:cubicBezTo>
                  <a:cubicBezTo>
                    <a:pt x="3033807" y="589992"/>
                    <a:pt x="3031386" y="574032"/>
                    <a:pt x="3028158" y="572956"/>
                  </a:cubicBezTo>
                  <a:cubicBezTo>
                    <a:pt x="3024930" y="571880"/>
                    <a:pt x="3027620" y="566321"/>
                    <a:pt x="3033717" y="570804"/>
                  </a:cubicBezTo>
                  <a:cubicBezTo>
                    <a:pt x="3039814" y="575377"/>
                    <a:pt x="3049408" y="575108"/>
                    <a:pt x="3053981" y="575108"/>
                  </a:cubicBezTo>
                  <a:cubicBezTo>
                    <a:pt x="3058553" y="575108"/>
                    <a:pt x="3054249" y="570804"/>
                    <a:pt x="3049766" y="570087"/>
                  </a:cubicBezTo>
                  <a:cubicBezTo>
                    <a:pt x="3045194" y="569280"/>
                    <a:pt x="3050573" y="565514"/>
                    <a:pt x="3053801" y="568473"/>
                  </a:cubicBezTo>
                  <a:cubicBezTo>
                    <a:pt x="3057029" y="571432"/>
                    <a:pt x="3063126" y="572777"/>
                    <a:pt x="3063664" y="569549"/>
                  </a:cubicBezTo>
                  <a:cubicBezTo>
                    <a:pt x="3064202" y="566321"/>
                    <a:pt x="3067430" y="559417"/>
                    <a:pt x="3072989" y="559686"/>
                  </a:cubicBezTo>
                  <a:cubicBezTo>
                    <a:pt x="3078548" y="559955"/>
                    <a:pt x="3080431" y="556727"/>
                    <a:pt x="3075141" y="554844"/>
                  </a:cubicBezTo>
                  <a:close/>
                  <a:moveTo>
                    <a:pt x="1588185" y="904257"/>
                  </a:moveTo>
                  <a:cubicBezTo>
                    <a:pt x="1573032" y="917886"/>
                    <a:pt x="1542636" y="921024"/>
                    <a:pt x="1542636" y="932232"/>
                  </a:cubicBezTo>
                  <a:cubicBezTo>
                    <a:pt x="1542636" y="943440"/>
                    <a:pt x="1505875" y="948999"/>
                    <a:pt x="1502647" y="944247"/>
                  </a:cubicBezTo>
                  <a:cubicBezTo>
                    <a:pt x="1499867" y="940033"/>
                    <a:pt x="1529815" y="938688"/>
                    <a:pt x="1537077" y="922638"/>
                  </a:cubicBezTo>
                  <a:cubicBezTo>
                    <a:pt x="1544250" y="906678"/>
                    <a:pt x="1571597" y="898429"/>
                    <a:pt x="1585046" y="877090"/>
                  </a:cubicBezTo>
                  <a:cubicBezTo>
                    <a:pt x="1594640" y="861937"/>
                    <a:pt x="1602620" y="838714"/>
                    <a:pt x="1608269" y="840328"/>
                  </a:cubicBezTo>
                  <a:cubicBezTo>
                    <a:pt x="1613828" y="841942"/>
                    <a:pt x="1603427" y="890718"/>
                    <a:pt x="1588274" y="904257"/>
                  </a:cubicBezTo>
                  <a:close/>
                  <a:moveTo>
                    <a:pt x="1655880" y="278237"/>
                  </a:moveTo>
                  <a:cubicBezTo>
                    <a:pt x="1653728" y="282540"/>
                    <a:pt x="1642161" y="282809"/>
                    <a:pt x="1645210" y="286755"/>
                  </a:cubicBezTo>
                  <a:cubicBezTo>
                    <a:pt x="1650500" y="293659"/>
                    <a:pt x="1677219" y="289982"/>
                    <a:pt x="1677757" y="281464"/>
                  </a:cubicBezTo>
                  <a:cubicBezTo>
                    <a:pt x="1678295" y="272947"/>
                    <a:pt x="1658031" y="274022"/>
                    <a:pt x="1655880" y="278237"/>
                  </a:cubicBezTo>
                  <a:close/>
                  <a:moveTo>
                    <a:pt x="685198" y="14899"/>
                  </a:moveTo>
                  <a:cubicBezTo>
                    <a:pt x="698019" y="14899"/>
                    <a:pt x="694254" y="6919"/>
                    <a:pt x="702772" y="7995"/>
                  </a:cubicBezTo>
                  <a:cubicBezTo>
                    <a:pt x="711289" y="9071"/>
                    <a:pt x="722497" y="8533"/>
                    <a:pt x="718193" y="3153"/>
                  </a:cubicBezTo>
                  <a:cubicBezTo>
                    <a:pt x="713980" y="-2137"/>
                    <a:pt x="683046" y="-75"/>
                    <a:pt x="686184" y="4229"/>
                  </a:cubicBezTo>
                  <a:cubicBezTo>
                    <a:pt x="689412" y="8533"/>
                    <a:pt x="661168" y="6919"/>
                    <a:pt x="661617" y="8533"/>
                  </a:cubicBezTo>
                  <a:cubicBezTo>
                    <a:pt x="662693" y="11761"/>
                    <a:pt x="672286" y="14899"/>
                    <a:pt x="685108" y="14899"/>
                  </a:cubicBezTo>
                  <a:close/>
                  <a:moveTo>
                    <a:pt x="619117" y="50585"/>
                  </a:moveTo>
                  <a:cubicBezTo>
                    <a:pt x="619117" y="42067"/>
                    <a:pt x="591411" y="51481"/>
                    <a:pt x="596701" y="53274"/>
                  </a:cubicBezTo>
                  <a:cubicBezTo>
                    <a:pt x="601453" y="54888"/>
                    <a:pt x="619117" y="59102"/>
                    <a:pt x="619117" y="50585"/>
                  </a:cubicBezTo>
                  <a:close/>
                  <a:moveTo>
                    <a:pt x="687888" y="43681"/>
                  </a:moveTo>
                  <a:cubicBezTo>
                    <a:pt x="689501" y="47895"/>
                    <a:pt x="685198" y="48522"/>
                    <a:pt x="674528" y="48522"/>
                  </a:cubicBezTo>
                  <a:cubicBezTo>
                    <a:pt x="663858" y="48522"/>
                    <a:pt x="658299" y="54530"/>
                    <a:pt x="663858" y="59192"/>
                  </a:cubicBezTo>
                  <a:cubicBezTo>
                    <a:pt x="670224" y="64572"/>
                    <a:pt x="698468" y="62420"/>
                    <a:pt x="703310" y="55964"/>
                  </a:cubicBezTo>
                  <a:cubicBezTo>
                    <a:pt x="708151" y="49598"/>
                    <a:pt x="720345" y="54888"/>
                    <a:pt x="722497" y="48522"/>
                  </a:cubicBezTo>
                  <a:cubicBezTo>
                    <a:pt x="724649" y="42156"/>
                    <a:pt x="686274" y="39466"/>
                    <a:pt x="687888" y="43681"/>
                  </a:cubicBezTo>
                  <a:close/>
                  <a:moveTo>
                    <a:pt x="779074" y="33549"/>
                  </a:moveTo>
                  <a:cubicBezTo>
                    <a:pt x="782840" y="28707"/>
                    <a:pt x="772170" y="28707"/>
                    <a:pt x="771094" y="23955"/>
                  </a:cubicBezTo>
                  <a:cubicBezTo>
                    <a:pt x="770018" y="19113"/>
                    <a:pt x="740161" y="18127"/>
                    <a:pt x="741775" y="23417"/>
                  </a:cubicBezTo>
                  <a:cubicBezTo>
                    <a:pt x="743388" y="28797"/>
                    <a:pt x="721152" y="34535"/>
                    <a:pt x="727967" y="39915"/>
                  </a:cubicBezTo>
                  <a:cubicBezTo>
                    <a:pt x="740788" y="50047"/>
                    <a:pt x="775398" y="38301"/>
                    <a:pt x="779163" y="33549"/>
                  </a:cubicBezTo>
                  <a:close/>
                  <a:moveTo>
                    <a:pt x="694344" y="25031"/>
                  </a:moveTo>
                  <a:cubicBezTo>
                    <a:pt x="695957" y="13823"/>
                    <a:pt x="677307" y="22879"/>
                    <a:pt x="663410" y="17051"/>
                  </a:cubicBezTo>
                  <a:cubicBezTo>
                    <a:pt x="649602" y="11223"/>
                    <a:pt x="641353" y="11671"/>
                    <a:pt x="650588" y="19741"/>
                  </a:cubicBezTo>
                  <a:cubicBezTo>
                    <a:pt x="654892" y="23507"/>
                    <a:pt x="626828" y="26376"/>
                    <a:pt x="631401" y="30949"/>
                  </a:cubicBezTo>
                  <a:cubicBezTo>
                    <a:pt x="641532" y="41080"/>
                    <a:pt x="692730" y="36239"/>
                    <a:pt x="694344" y="25121"/>
                  </a:cubicBezTo>
                  <a:close/>
                  <a:moveTo>
                    <a:pt x="614902" y="320826"/>
                  </a:moveTo>
                  <a:cubicBezTo>
                    <a:pt x="615440" y="326116"/>
                    <a:pt x="612213" y="329882"/>
                    <a:pt x="602081" y="329882"/>
                  </a:cubicBezTo>
                  <a:cubicBezTo>
                    <a:pt x="591949" y="329882"/>
                    <a:pt x="606923" y="336248"/>
                    <a:pt x="607909" y="342166"/>
                  </a:cubicBezTo>
                  <a:cubicBezTo>
                    <a:pt x="608985" y="347994"/>
                    <a:pt x="597777" y="343780"/>
                    <a:pt x="597239" y="352835"/>
                  </a:cubicBezTo>
                  <a:cubicBezTo>
                    <a:pt x="596701" y="361891"/>
                    <a:pt x="577514" y="352835"/>
                    <a:pt x="574824" y="364581"/>
                  </a:cubicBezTo>
                  <a:cubicBezTo>
                    <a:pt x="572134" y="376327"/>
                    <a:pt x="584418" y="374713"/>
                    <a:pt x="592936" y="375251"/>
                  </a:cubicBezTo>
                  <a:cubicBezTo>
                    <a:pt x="601453" y="375789"/>
                    <a:pt x="589707" y="383769"/>
                    <a:pt x="596163" y="388521"/>
                  </a:cubicBezTo>
                  <a:cubicBezTo>
                    <a:pt x="602530" y="393363"/>
                    <a:pt x="607371" y="391749"/>
                    <a:pt x="603068" y="382693"/>
                  </a:cubicBezTo>
                  <a:cubicBezTo>
                    <a:pt x="598763" y="373637"/>
                    <a:pt x="625483" y="385921"/>
                    <a:pt x="617413" y="392825"/>
                  </a:cubicBezTo>
                  <a:cubicBezTo>
                    <a:pt x="609433" y="399729"/>
                    <a:pt x="630235" y="405108"/>
                    <a:pt x="640367" y="405646"/>
                  </a:cubicBezTo>
                  <a:cubicBezTo>
                    <a:pt x="650499" y="406184"/>
                    <a:pt x="686453" y="414075"/>
                    <a:pt x="687260" y="405646"/>
                  </a:cubicBezTo>
                  <a:cubicBezTo>
                    <a:pt x="687798" y="400356"/>
                    <a:pt x="673990" y="395515"/>
                    <a:pt x="662782" y="383769"/>
                  </a:cubicBezTo>
                  <a:cubicBezTo>
                    <a:pt x="651575" y="372023"/>
                    <a:pt x="643594" y="352835"/>
                    <a:pt x="656416" y="344856"/>
                  </a:cubicBezTo>
                  <a:cubicBezTo>
                    <a:pt x="669238" y="336876"/>
                    <a:pt x="658030" y="333110"/>
                    <a:pt x="670762" y="324054"/>
                  </a:cubicBezTo>
                  <a:cubicBezTo>
                    <a:pt x="683584" y="314998"/>
                    <a:pt x="676142" y="306480"/>
                    <a:pt x="686722" y="305404"/>
                  </a:cubicBezTo>
                  <a:cubicBezTo>
                    <a:pt x="697392" y="304328"/>
                    <a:pt x="685646" y="294734"/>
                    <a:pt x="696316" y="293121"/>
                  </a:cubicBezTo>
                  <a:cubicBezTo>
                    <a:pt x="706986" y="291507"/>
                    <a:pt x="709137" y="279761"/>
                    <a:pt x="707524" y="275547"/>
                  </a:cubicBezTo>
                  <a:cubicBezTo>
                    <a:pt x="705910" y="271333"/>
                    <a:pt x="718731" y="276085"/>
                    <a:pt x="724560" y="269719"/>
                  </a:cubicBezTo>
                  <a:cubicBezTo>
                    <a:pt x="730387" y="263353"/>
                    <a:pt x="744285" y="267567"/>
                    <a:pt x="748499" y="258511"/>
                  </a:cubicBezTo>
                  <a:cubicBezTo>
                    <a:pt x="752803" y="249455"/>
                    <a:pt x="814042" y="228653"/>
                    <a:pt x="848741" y="220674"/>
                  </a:cubicBezTo>
                  <a:cubicBezTo>
                    <a:pt x="883351" y="212694"/>
                    <a:pt x="907381" y="198258"/>
                    <a:pt x="895096" y="188664"/>
                  </a:cubicBezTo>
                  <a:cubicBezTo>
                    <a:pt x="882813" y="179070"/>
                    <a:pt x="848203" y="192430"/>
                    <a:pt x="839685" y="199334"/>
                  </a:cubicBezTo>
                  <a:cubicBezTo>
                    <a:pt x="831168" y="206238"/>
                    <a:pt x="818884" y="201486"/>
                    <a:pt x="810366" y="206238"/>
                  </a:cubicBezTo>
                  <a:cubicBezTo>
                    <a:pt x="801848" y="211080"/>
                    <a:pt x="783736" y="215294"/>
                    <a:pt x="774680" y="209466"/>
                  </a:cubicBezTo>
                  <a:cubicBezTo>
                    <a:pt x="765624" y="203638"/>
                    <a:pt x="754955" y="216370"/>
                    <a:pt x="748051" y="215832"/>
                  </a:cubicBezTo>
                  <a:cubicBezTo>
                    <a:pt x="741147" y="215294"/>
                    <a:pt x="733167" y="222736"/>
                    <a:pt x="725635" y="222198"/>
                  </a:cubicBezTo>
                  <a:cubicBezTo>
                    <a:pt x="718193" y="221660"/>
                    <a:pt x="703220" y="228026"/>
                    <a:pt x="702144" y="232330"/>
                  </a:cubicBezTo>
                  <a:cubicBezTo>
                    <a:pt x="701068" y="236633"/>
                    <a:pt x="688247" y="235557"/>
                    <a:pt x="688247" y="240848"/>
                  </a:cubicBezTo>
                  <a:cubicBezTo>
                    <a:pt x="688247" y="246138"/>
                    <a:pt x="678115" y="250979"/>
                    <a:pt x="672735" y="246138"/>
                  </a:cubicBezTo>
                  <a:cubicBezTo>
                    <a:pt x="667445" y="241385"/>
                    <a:pt x="660989" y="251517"/>
                    <a:pt x="668521" y="258421"/>
                  </a:cubicBezTo>
                  <a:cubicBezTo>
                    <a:pt x="675962" y="265325"/>
                    <a:pt x="654712" y="265863"/>
                    <a:pt x="658389" y="270167"/>
                  </a:cubicBezTo>
                  <a:cubicBezTo>
                    <a:pt x="662155" y="274471"/>
                    <a:pt x="650409" y="277071"/>
                    <a:pt x="653099" y="281913"/>
                  </a:cubicBezTo>
                  <a:cubicBezTo>
                    <a:pt x="655788" y="286755"/>
                    <a:pt x="645657" y="288279"/>
                    <a:pt x="637677" y="289893"/>
                  </a:cubicBezTo>
                  <a:cubicBezTo>
                    <a:pt x="629697" y="291507"/>
                    <a:pt x="625393" y="302176"/>
                    <a:pt x="635525" y="302714"/>
                  </a:cubicBezTo>
                  <a:cubicBezTo>
                    <a:pt x="645657" y="303252"/>
                    <a:pt x="629697" y="304866"/>
                    <a:pt x="630773" y="312846"/>
                  </a:cubicBezTo>
                  <a:cubicBezTo>
                    <a:pt x="631849" y="320826"/>
                    <a:pt x="614275" y="315536"/>
                    <a:pt x="614813" y="320826"/>
                  </a:cubicBezTo>
                  <a:close/>
                </a:path>
              </a:pathLst>
            </a:custGeom>
            <a:grpFill/>
            <a:ln w="2239" cap="flat">
              <a:solidFill>
                <a:schemeClr val="bg1"/>
              </a:solidFill>
              <a:prstDash val="solid"/>
              <a:miter/>
            </a:ln>
          </p:spPr>
          <p:txBody>
            <a:bodyPr rtlCol="0" anchor="ctr"/>
            <a:lstStyle/>
            <a:p>
              <a:endParaRPr lang="es-PA"/>
            </a:p>
          </p:txBody>
        </p:sp>
        <p:sp>
          <p:nvSpPr>
            <p:cNvPr id="177" name="Freeform: Shape 176">
              <a:extLst>
                <a:ext uri="{FF2B5EF4-FFF2-40B4-BE49-F238E27FC236}">
                  <a16:creationId xmlns:a16="http://schemas.microsoft.com/office/drawing/2014/main" id="{D17BB9DE-D33E-99BF-577F-9851AE12A283}"/>
                </a:ext>
              </a:extLst>
            </p:cNvPr>
            <p:cNvSpPr/>
            <p:nvPr/>
          </p:nvSpPr>
          <p:spPr>
            <a:xfrm>
              <a:off x="5696330" y="1527932"/>
              <a:ext cx="3078271" cy="1177201"/>
            </a:xfrm>
            <a:custGeom>
              <a:avLst/>
              <a:gdLst>
                <a:gd name="connsiteX0" fmla="*/ 46624 w 3078271"/>
                <a:gd name="connsiteY0" fmla="*/ 851895 h 1177201"/>
                <a:gd name="connsiteX1" fmla="*/ 35865 w 3078271"/>
                <a:gd name="connsiteY1" fmla="*/ 847860 h 1177201"/>
                <a:gd name="connsiteX2" fmla="*/ 24926 w 3078271"/>
                <a:gd name="connsiteY2" fmla="*/ 846874 h 1177201"/>
                <a:gd name="connsiteX3" fmla="*/ 27706 w 3078271"/>
                <a:gd name="connsiteY3" fmla="*/ 849563 h 1177201"/>
                <a:gd name="connsiteX4" fmla="*/ 21878 w 3078271"/>
                <a:gd name="connsiteY4" fmla="*/ 859426 h 1177201"/>
                <a:gd name="connsiteX5" fmla="*/ 13360 w 3078271"/>
                <a:gd name="connsiteY5" fmla="*/ 859426 h 1177201"/>
                <a:gd name="connsiteX6" fmla="*/ 1076 w 3078271"/>
                <a:gd name="connsiteY6" fmla="*/ 860233 h 1177201"/>
                <a:gd name="connsiteX7" fmla="*/ 0 w 3078271"/>
                <a:gd name="connsiteY7" fmla="*/ 864537 h 1177201"/>
                <a:gd name="connsiteX8" fmla="*/ 9146 w 3078271"/>
                <a:gd name="connsiteY8" fmla="*/ 867855 h 1177201"/>
                <a:gd name="connsiteX9" fmla="*/ 56039 w 3078271"/>
                <a:gd name="connsiteY9" fmla="*/ 869827 h 1177201"/>
                <a:gd name="connsiteX10" fmla="*/ 56667 w 3078271"/>
                <a:gd name="connsiteY10" fmla="*/ 857812 h 1177201"/>
                <a:gd name="connsiteX11" fmla="*/ 46714 w 3078271"/>
                <a:gd name="connsiteY11" fmla="*/ 851805 h 1177201"/>
                <a:gd name="connsiteX12" fmla="*/ 817898 w 3078271"/>
                <a:gd name="connsiteY12" fmla="*/ 30949 h 1177201"/>
                <a:gd name="connsiteX13" fmla="*/ 826954 w 3078271"/>
                <a:gd name="connsiteY13" fmla="*/ 15527 h 1177201"/>
                <a:gd name="connsiteX14" fmla="*/ 809380 w 3078271"/>
                <a:gd name="connsiteY14" fmla="*/ 21355 h 1177201"/>
                <a:gd name="connsiteX15" fmla="*/ 788040 w 3078271"/>
                <a:gd name="connsiteY15" fmla="*/ 29335 h 1177201"/>
                <a:gd name="connsiteX16" fmla="*/ 817898 w 3078271"/>
                <a:gd name="connsiteY16" fmla="*/ 30949 h 1177201"/>
                <a:gd name="connsiteX17" fmla="*/ 920740 w 3078271"/>
                <a:gd name="connsiteY17" fmla="*/ 327282 h 1177201"/>
                <a:gd name="connsiteX18" fmla="*/ 948446 w 3078271"/>
                <a:gd name="connsiteY18" fmla="*/ 320916 h 1177201"/>
                <a:gd name="connsiteX19" fmla="*/ 928720 w 3078271"/>
                <a:gd name="connsiteY19" fmla="*/ 312936 h 1177201"/>
                <a:gd name="connsiteX20" fmla="*/ 920740 w 3078271"/>
                <a:gd name="connsiteY20" fmla="*/ 327282 h 1177201"/>
                <a:gd name="connsiteX21" fmla="*/ 1314626 w 3078271"/>
                <a:gd name="connsiteY21" fmla="*/ 54888 h 1177201"/>
                <a:gd name="connsiteX22" fmla="*/ 1310322 w 3078271"/>
                <a:gd name="connsiteY22" fmla="*/ 61792 h 1177201"/>
                <a:gd name="connsiteX23" fmla="*/ 1297500 w 3078271"/>
                <a:gd name="connsiteY23" fmla="*/ 68158 h 1177201"/>
                <a:gd name="connsiteX24" fmla="*/ 1313460 w 3078271"/>
                <a:gd name="connsiteY24" fmla="*/ 78828 h 1177201"/>
                <a:gd name="connsiteX25" fmla="*/ 1334800 w 3078271"/>
                <a:gd name="connsiteY25" fmla="*/ 66006 h 1177201"/>
                <a:gd name="connsiteX26" fmla="*/ 1384383 w 3078271"/>
                <a:gd name="connsiteY26" fmla="*/ 51033 h 1177201"/>
                <a:gd name="connsiteX27" fmla="*/ 1389135 w 3078271"/>
                <a:gd name="connsiteY27" fmla="*/ 36149 h 1177201"/>
                <a:gd name="connsiteX28" fmla="*/ 1381693 w 3078271"/>
                <a:gd name="connsiteY28" fmla="*/ 27631 h 1177201"/>
                <a:gd name="connsiteX29" fmla="*/ 1368423 w 3078271"/>
                <a:gd name="connsiteY29" fmla="*/ 8981 h 1177201"/>
                <a:gd name="connsiteX30" fmla="*/ 1342331 w 3078271"/>
                <a:gd name="connsiteY30" fmla="*/ 18037 h 1177201"/>
                <a:gd name="connsiteX31" fmla="*/ 1322068 w 3078271"/>
                <a:gd name="connsiteY31" fmla="*/ 30321 h 1177201"/>
                <a:gd name="connsiteX32" fmla="*/ 1314088 w 3078271"/>
                <a:gd name="connsiteY32" fmla="*/ 42605 h 1177201"/>
                <a:gd name="connsiteX33" fmla="*/ 1314626 w 3078271"/>
                <a:gd name="connsiteY33" fmla="*/ 54888 h 1177201"/>
                <a:gd name="connsiteX34" fmla="*/ 1342869 w 3078271"/>
                <a:gd name="connsiteY34" fmla="*/ 69862 h 1177201"/>
                <a:gd name="connsiteX35" fmla="*/ 1330585 w 3078271"/>
                <a:gd name="connsiteY35" fmla="*/ 85822 h 1177201"/>
                <a:gd name="connsiteX36" fmla="*/ 1343945 w 3078271"/>
                <a:gd name="connsiteY36" fmla="*/ 89498 h 1177201"/>
                <a:gd name="connsiteX37" fmla="*/ 1361519 w 3078271"/>
                <a:gd name="connsiteY37" fmla="*/ 101782 h 1177201"/>
                <a:gd name="connsiteX38" fmla="*/ 1412716 w 3078271"/>
                <a:gd name="connsiteY38" fmla="*/ 112451 h 1177201"/>
                <a:gd name="connsiteX39" fmla="*/ 1425000 w 3078271"/>
                <a:gd name="connsiteY39" fmla="*/ 99092 h 1177201"/>
                <a:gd name="connsiteX40" fmla="*/ 1432980 w 3078271"/>
                <a:gd name="connsiteY40" fmla="*/ 78828 h 1177201"/>
                <a:gd name="connsiteX41" fmla="*/ 1406350 w 3078271"/>
                <a:gd name="connsiteY41" fmla="*/ 67082 h 1177201"/>
                <a:gd name="connsiteX42" fmla="*/ 1392990 w 3078271"/>
                <a:gd name="connsiteY42" fmla="*/ 59102 h 1177201"/>
                <a:gd name="connsiteX43" fmla="*/ 1342869 w 3078271"/>
                <a:gd name="connsiteY43" fmla="*/ 69772 h 1177201"/>
                <a:gd name="connsiteX44" fmla="*/ 1076304 w 3078271"/>
                <a:gd name="connsiteY44" fmla="*/ 335351 h 1177201"/>
                <a:gd name="connsiteX45" fmla="*/ 1090112 w 3078271"/>
                <a:gd name="connsiteY45" fmla="*/ 329523 h 1177201"/>
                <a:gd name="connsiteX46" fmla="*/ 1076304 w 3078271"/>
                <a:gd name="connsiteY46" fmla="*/ 335351 h 1177201"/>
                <a:gd name="connsiteX47" fmla="*/ 1300728 w 3078271"/>
                <a:gd name="connsiteY47" fmla="*/ 17141 h 1177201"/>
                <a:gd name="connsiteX48" fmla="*/ 1276698 w 3078271"/>
                <a:gd name="connsiteY48" fmla="*/ 20368 h 1177201"/>
                <a:gd name="connsiteX49" fmla="*/ 1300728 w 3078271"/>
                <a:gd name="connsiteY49" fmla="*/ 17141 h 1177201"/>
                <a:gd name="connsiteX50" fmla="*/ 2869456 w 3078271"/>
                <a:gd name="connsiteY50" fmla="*/ 403584 h 1177201"/>
                <a:gd name="connsiteX51" fmla="*/ 2895010 w 3078271"/>
                <a:gd name="connsiteY51" fmla="*/ 403046 h 1177201"/>
                <a:gd name="connsiteX52" fmla="*/ 2932847 w 3078271"/>
                <a:gd name="connsiteY52" fmla="*/ 398742 h 1177201"/>
                <a:gd name="connsiteX53" fmla="*/ 2913121 w 3078271"/>
                <a:gd name="connsiteY53" fmla="*/ 383321 h 1177201"/>
                <a:gd name="connsiteX54" fmla="*/ 2869366 w 3078271"/>
                <a:gd name="connsiteY54" fmla="*/ 403584 h 1177201"/>
                <a:gd name="connsiteX55" fmla="*/ 1425448 w 3078271"/>
                <a:gd name="connsiteY55" fmla="*/ 145088 h 1177201"/>
                <a:gd name="connsiteX56" fmla="*/ 1472879 w 3078271"/>
                <a:gd name="connsiteY56" fmla="*/ 140247 h 1177201"/>
                <a:gd name="connsiteX57" fmla="*/ 1535284 w 3078271"/>
                <a:gd name="connsiteY57" fmla="*/ 119445 h 1177201"/>
                <a:gd name="connsiteX58" fmla="*/ 1511793 w 3078271"/>
                <a:gd name="connsiteY58" fmla="*/ 104023 h 1177201"/>
                <a:gd name="connsiteX59" fmla="*/ 1485701 w 3078271"/>
                <a:gd name="connsiteY59" fmla="*/ 109313 h 1177201"/>
                <a:gd name="connsiteX60" fmla="*/ 1487853 w 3078271"/>
                <a:gd name="connsiteY60" fmla="*/ 99719 h 1177201"/>
                <a:gd name="connsiteX61" fmla="*/ 1477183 w 3078271"/>
                <a:gd name="connsiteY61" fmla="*/ 87974 h 1177201"/>
                <a:gd name="connsiteX62" fmla="*/ 1457995 w 3078271"/>
                <a:gd name="connsiteY62" fmla="*/ 94878 h 1177201"/>
                <a:gd name="connsiteX63" fmla="*/ 1451629 w 3078271"/>
                <a:gd name="connsiteY63" fmla="*/ 109224 h 1177201"/>
                <a:gd name="connsiteX64" fmla="*/ 1438270 w 3078271"/>
                <a:gd name="connsiteY64" fmla="*/ 119355 h 1177201"/>
                <a:gd name="connsiteX65" fmla="*/ 1425448 w 3078271"/>
                <a:gd name="connsiteY65" fmla="*/ 144909 h 1177201"/>
                <a:gd name="connsiteX66" fmla="*/ 2113067 w 3078271"/>
                <a:gd name="connsiteY66" fmla="*/ 254924 h 1177201"/>
                <a:gd name="connsiteX67" fmla="*/ 2127412 w 3078271"/>
                <a:gd name="connsiteY67" fmla="*/ 266670 h 1177201"/>
                <a:gd name="connsiteX68" fmla="*/ 2154042 w 3078271"/>
                <a:gd name="connsiteY68" fmla="*/ 262366 h 1177201"/>
                <a:gd name="connsiteX69" fmla="*/ 2171078 w 3078271"/>
                <a:gd name="connsiteY69" fmla="*/ 265594 h 1177201"/>
                <a:gd name="connsiteX70" fmla="*/ 2203087 w 3078271"/>
                <a:gd name="connsiteY70" fmla="*/ 262366 h 1177201"/>
                <a:gd name="connsiteX71" fmla="*/ 2201473 w 3078271"/>
                <a:gd name="connsiteY71" fmla="*/ 241565 h 1177201"/>
                <a:gd name="connsiteX72" fmla="*/ 2211067 w 3078271"/>
                <a:gd name="connsiteY72" fmla="*/ 244793 h 1177201"/>
                <a:gd name="connsiteX73" fmla="*/ 2234559 w 3078271"/>
                <a:gd name="connsiteY73" fmla="*/ 261290 h 1177201"/>
                <a:gd name="connsiteX74" fmla="*/ 2247380 w 3078271"/>
                <a:gd name="connsiteY74" fmla="*/ 245869 h 1177201"/>
                <a:gd name="connsiteX75" fmla="*/ 2242539 w 3078271"/>
                <a:gd name="connsiteY75" fmla="*/ 230357 h 1177201"/>
                <a:gd name="connsiteX76" fmla="*/ 2203625 w 3078271"/>
                <a:gd name="connsiteY76" fmla="*/ 222915 h 1177201"/>
                <a:gd name="connsiteX77" fmla="*/ 2178072 w 3078271"/>
                <a:gd name="connsiteY77" fmla="*/ 229281 h 1177201"/>
                <a:gd name="connsiteX78" fmla="*/ 2143462 w 3078271"/>
                <a:gd name="connsiteY78" fmla="*/ 212783 h 1177201"/>
                <a:gd name="connsiteX79" fmla="*/ 2113067 w 3078271"/>
                <a:gd name="connsiteY79" fmla="*/ 254924 h 1177201"/>
                <a:gd name="connsiteX80" fmla="*/ 2224427 w 3078271"/>
                <a:gd name="connsiteY80" fmla="*/ 323157 h 1177201"/>
                <a:gd name="connsiteX81" fmla="*/ 2200935 w 3078271"/>
                <a:gd name="connsiteY81" fmla="*/ 300742 h 1177201"/>
                <a:gd name="connsiteX82" fmla="*/ 2171078 w 3078271"/>
                <a:gd name="connsiteY82" fmla="*/ 314639 h 1177201"/>
                <a:gd name="connsiteX83" fmla="*/ 2224427 w 3078271"/>
                <a:gd name="connsiteY83" fmla="*/ 323157 h 1177201"/>
                <a:gd name="connsiteX84" fmla="*/ 2181748 w 3078271"/>
                <a:gd name="connsiteY84" fmla="*/ 288010 h 1177201"/>
                <a:gd name="connsiteX85" fmla="*/ 2164712 w 3078271"/>
                <a:gd name="connsiteY85" fmla="*/ 294914 h 1177201"/>
                <a:gd name="connsiteX86" fmla="*/ 2181748 w 3078271"/>
                <a:gd name="connsiteY86" fmla="*/ 288010 h 1177201"/>
                <a:gd name="connsiteX87" fmla="*/ 2274458 w 3078271"/>
                <a:gd name="connsiteY87" fmla="*/ 254387 h 1177201"/>
                <a:gd name="connsiteX88" fmla="*/ 2318213 w 3078271"/>
                <a:gd name="connsiteY88" fmla="*/ 269360 h 1177201"/>
                <a:gd name="connsiteX89" fmla="*/ 2361431 w 3078271"/>
                <a:gd name="connsiteY89" fmla="*/ 260842 h 1177201"/>
                <a:gd name="connsiteX90" fmla="*/ 2332111 w 3078271"/>
                <a:gd name="connsiteY90" fmla="*/ 251786 h 1177201"/>
                <a:gd name="connsiteX91" fmla="*/ 2311309 w 3078271"/>
                <a:gd name="connsiteY91" fmla="*/ 247483 h 1177201"/>
                <a:gd name="connsiteX92" fmla="*/ 2286742 w 3078271"/>
                <a:gd name="connsiteY92" fmla="*/ 242103 h 1177201"/>
                <a:gd name="connsiteX93" fmla="*/ 2274458 w 3078271"/>
                <a:gd name="connsiteY93" fmla="*/ 254387 h 1177201"/>
                <a:gd name="connsiteX94" fmla="*/ 493590 w 3078271"/>
                <a:gd name="connsiteY94" fmla="*/ 38032 h 1177201"/>
                <a:gd name="connsiteX95" fmla="*/ 523986 w 3078271"/>
                <a:gd name="connsiteY95" fmla="*/ 32114 h 1177201"/>
                <a:gd name="connsiteX96" fmla="*/ 491976 w 3078271"/>
                <a:gd name="connsiteY96" fmla="*/ 29962 h 1177201"/>
                <a:gd name="connsiteX97" fmla="*/ 464270 w 3078271"/>
                <a:gd name="connsiteY97" fmla="*/ 36866 h 1177201"/>
                <a:gd name="connsiteX98" fmla="*/ 493590 w 3078271"/>
                <a:gd name="connsiteY98" fmla="*/ 37942 h 1177201"/>
                <a:gd name="connsiteX99" fmla="*/ 2220033 w 3078271"/>
                <a:gd name="connsiteY99" fmla="*/ 938867 h 1177201"/>
                <a:gd name="connsiteX100" fmla="*/ 2217882 w 3078271"/>
                <a:gd name="connsiteY100" fmla="*/ 900492 h 1177201"/>
                <a:gd name="connsiteX101" fmla="*/ 2206136 w 3078271"/>
                <a:gd name="connsiteY101" fmla="*/ 879152 h 1177201"/>
                <a:gd name="connsiteX102" fmla="*/ 2197618 w 3078271"/>
                <a:gd name="connsiteY102" fmla="*/ 897802 h 1177201"/>
                <a:gd name="connsiteX103" fmla="*/ 2193852 w 3078271"/>
                <a:gd name="connsiteY103" fmla="*/ 917527 h 1177201"/>
                <a:gd name="connsiteX104" fmla="*/ 2199680 w 3078271"/>
                <a:gd name="connsiteY104" fmla="*/ 953213 h 1177201"/>
                <a:gd name="connsiteX105" fmla="*/ 2198066 w 3078271"/>
                <a:gd name="connsiteY105" fmla="*/ 1022522 h 1177201"/>
                <a:gd name="connsiteX106" fmla="*/ 2194838 w 3078271"/>
                <a:gd name="connsiteY106" fmla="*/ 1073181 h 1177201"/>
                <a:gd name="connsiteX107" fmla="*/ 2206584 w 3078271"/>
                <a:gd name="connsiteY107" fmla="*/ 1061435 h 1177201"/>
                <a:gd name="connsiteX108" fmla="*/ 2222006 w 3078271"/>
                <a:gd name="connsiteY108" fmla="*/ 1074795 h 1177201"/>
                <a:gd name="connsiteX109" fmla="*/ 2218778 w 3078271"/>
                <a:gd name="connsiteY109" fmla="*/ 1058835 h 1177201"/>
                <a:gd name="connsiteX110" fmla="*/ 2206494 w 3078271"/>
                <a:gd name="connsiteY110" fmla="*/ 1037495 h 1177201"/>
                <a:gd name="connsiteX111" fmla="*/ 2211874 w 3078271"/>
                <a:gd name="connsiteY111" fmla="*/ 1008176 h 1177201"/>
                <a:gd name="connsiteX112" fmla="*/ 2233214 w 3078271"/>
                <a:gd name="connsiteY112" fmla="*/ 1006024 h 1177201"/>
                <a:gd name="connsiteX113" fmla="*/ 2239042 w 3078271"/>
                <a:gd name="connsiteY113" fmla="*/ 1002796 h 1177201"/>
                <a:gd name="connsiteX114" fmla="*/ 2219854 w 3078271"/>
                <a:gd name="connsiteY114" fmla="*/ 938867 h 1177201"/>
                <a:gd name="connsiteX115" fmla="*/ 543980 w 3078271"/>
                <a:gd name="connsiteY115" fmla="*/ 33011 h 1177201"/>
                <a:gd name="connsiteX116" fmla="*/ 519502 w 3078271"/>
                <a:gd name="connsiteY116" fmla="*/ 42067 h 1177201"/>
                <a:gd name="connsiteX117" fmla="*/ 502466 w 3078271"/>
                <a:gd name="connsiteY117" fmla="*/ 51661 h 1177201"/>
                <a:gd name="connsiteX118" fmla="*/ 532324 w 3078271"/>
                <a:gd name="connsiteY118" fmla="*/ 53274 h 1177201"/>
                <a:gd name="connsiteX119" fmla="*/ 546760 w 3078271"/>
                <a:gd name="connsiteY119" fmla="*/ 47895 h 1177201"/>
                <a:gd name="connsiteX120" fmla="*/ 568099 w 3078271"/>
                <a:gd name="connsiteY120" fmla="*/ 36687 h 1177201"/>
                <a:gd name="connsiteX121" fmla="*/ 569175 w 3078271"/>
                <a:gd name="connsiteY121" fmla="*/ 23865 h 1177201"/>
                <a:gd name="connsiteX122" fmla="*/ 544160 w 3078271"/>
                <a:gd name="connsiteY122" fmla="*/ 32921 h 1177201"/>
                <a:gd name="connsiteX123" fmla="*/ 521027 w 3078271"/>
                <a:gd name="connsiteY123" fmla="*/ 463658 h 1177201"/>
                <a:gd name="connsiteX124" fmla="*/ 554650 w 3078271"/>
                <a:gd name="connsiteY124" fmla="*/ 456754 h 1177201"/>
                <a:gd name="connsiteX125" fmla="*/ 538690 w 3078271"/>
                <a:gd name="connsiteY125" fmla="*/ 445008 h 1177201"/>
                <a:gd name="connsiteX126" fmla="*/ 521116 w 3078271"/>
                <a:gd name="connsiteY126" fmla="*/ 463658 h 1177201"/>
                <a:gd name="connsiteX127" fmla="*/ 3074513 w 3078271"/>
                <a:gd name="connsiteY127" fmla="*/ 554575 h 1177201"/>
                <a:gd name="connsiteX128" fmla="*/ 3047884 w 3078271"/>
                <a:gd name="connsiteY128" fmla="*/ 535657 h 1177201"/>
                <a:gd name="connsiteX129" fmla="*/ 3023137 w 3078271"/>
                <a:gd name="connsiteY129" fmla="*/ 529828 h 1177201"/>
                <a:gd name="connsiteX130" fmla="*/ 3014888 w 3078271"/>
                <a:gd name="connsiteY130" fmla="*/ 525614 h 1177201"/>
                <a:gd name="connsiteX131" fmla="*/ 2991397 w 3078271"/>
                <a:gd name="connsiteY131" fmla="*/ 525345 h 1177201"/>
                <a:gd name="connsiteX132" fmla="*/ 2999645 w 3078271"/>
                <a:gd name="connsiteY132" fmla="*/ 533594 h 1177201"/>
                <a:gd name="connsiteX133" fmla="*/ 2996956 w 3078271"/>
                <a:gd name="connsiteY133" fmla="*/ 545071 h 1177201"/>
                <a:gd name="connsiteX134" fmla="*/ 2985479 w 3078271"/>
                <a:gd name="connsiteY134" fmla="*/ 540050 h 1177201"/>
                <a:gd name="connsiteX135" fmla="*/ 2984672 w 3078271"/>
                <a:gd name="connsiteY135" fmla="*/ 521669 h 1177201"/>
                <a:gd name="connsiteX136" fmla="*/ 2977768 w 3078271"/>
                <a:gd name="connsiteY136" fmla="*/ 512075 h 1177201"/>
                <a:gd name="connsiteX137" fmla="*/ 2942889 w 3078271"/>
                <a:gd name="connsiteY137" fmla="*/ 491543 h 1177201"/>
                <a:gd name="connsiteX138" fmla="*/ 2916260 w 3078271"/>
                <a:gd name="connsiteY138" fmla="*/ 478183 h 1177201"/>
                <a:gd name="connsiteX139" fmla="*/ 2887747 w 3078271"/>
                <a:gd name="connsiteY139" fmla="*/ 465092 h 1177201"/>
                <a:gd name="connsiteX140" fmla="*/ 2837357 w 3078271"/>
                <a:gd name="connsiteY140" fmla="*/ 444291 h 1177201"/>
                <a:gd name="connsiteX141" fmla="*/ 2820859 w 3078271"/>
                <a:gd name="connsiteY141" fmla="*/ 437387 h 1177201"/>
                <a:gd name="connsiteX142" fmla="*/ 2778449 w 3078271"/>
                <a:gd name="connsiteY142" fmla="*/ 435773 h 1177201"/>
                <a:gd name="connsiteX143" fmla="*/ 2761951 w 3078271"/>
                <a:gd name="connsiteY143" fmla="*/ 438463 h 1177201"/>
                <a:gd name="connsiteX144" fmla="*/ 2720348 w 3078271"/>
                <a:gd name="connsiteY144" fmla="*/ 428869 h 1177201"/>
                <a:gd name="connsiteX145" fmla="*/ 2714520 w 3078271"/>
                <a:gd name="connsiteY145" fmla="*/ 440346 h 1177201"/>
                <a:gd name="connsiteX146" fmla="*/ 2723307 w 3078271"/>
                <a:gd name="connsiteY146" fmla="*/ 454781 h 1177201"/>
                <a:gd name="connsiteX147" fmla="*/ 2718734 w 3078271"/>
                <a:gd name="connsiteY147" fmla="*/ 472355 h 1177201"/>
                <a:gd name="connsiteX148" fmla="*/ 2693987 w 3078271"/>
                <a:gd name="connsiteY148" fmla="*/ 463030 h 1177201"/>
                <a:gd name="connsiteX149" fmla="*/ 2676414 w 3078271"/>
                <a:gd name="connsiteY149" fmla="*/ 451553 h 1177201"/>
                <a:gd name="connsiteX150" fmla="*/ 2684932 w 3078271"/>
                <a:gd name="connsiteY150" fmla="*/ 446801 h 1177201"/>
                <a:gd name="connsiteX151" fmla="*/ 2698291 w 3078271"/>
                <a:gd name="connsiteY151" fmla="*/ 441780 h 1177201"/>
                <a:gd name="connsiteX152" fmla="*/ 2675606 w 3078271"/>
                <a:gd name="connsiteY152" fmla="*/ 432455 h 1177201"/>
                <a:gd name="connsiteX153" fmla="*/ 2654267 w 3078271"/>
                <a:gd name="connsiteY153" fmla="*/ 449222 h 1177201"/>
                <a:gd name="connsiteX154" fmla="*/ 2609257 w 3078271"/>
                <a:gd name="connsiteY154" fmla="*/ 444201 h 1177201"/>
                <a:gd name="connsiteX155" fmla="*/ 2554922 w 3078271"/>
                <a:gd name="connsiteY155" fmla="*/ 447429 h 1177201"/>
                <a:gd name="connsiteX156" fmla="*/ 2551155 w 3078271"/>
                <a:gd name="connsiteY156" fmla="*/ 464196 h 1177201"/>
                <a:gd name="connsiteX157" fmla="*/ 2546404 w 3078271"/>
                <a:gd name="connsiteY157" fmla="*/ 446891 h 1177201"/>
                <a:gd name="connsiteX158" fmla="*/ 2532506 w 3078271"/>
                <a:gd name="connsiteY158" fmla="*/ 441870 h 1177201"/>
                <a:gd name="connsiteX159" fmla="*/ 2522912 w 3078271"/>
                <a:gd name="connsiteY159" fmla="*/ 438104 h 1177201"/>
                <a:gd name="connsiteX160" fmla="*/ 2526140 w 3078271"/>
                <a:gd name="connsiteY160" fmla="*/ 426627 h 1177201"/>
                <a:gd name="connsiteX161" fmla="*/ 2496820 w 3078271"/>
                <a:gd name="connsiteY161" fmla="*/ 401074 h 1177201"/>
                <a:gd name="connsiteX162" fmla="*/ 2428587 w 3078271"/>
                <a:gd name="connsiteY162" fmla="*/ 401343 h 1177201"/>
                <a:gd name="connsiteX163" fmla="*/ 2386446 w 3078271"/>
                <a:gd name="connsiteY163" fmla="*/ 403764 h 1177201"/>
                <a:gd name="connsiteX164" fmla="*/ 2381605 w 3078271"/>
                <a:gd name="connsiteY164" fmla="*/ 394977 h 1177201"/>
                <a:gd name="connsiteX165" fmla="*/ 2358920 w 3078271"/>
                <a:gd name="connsiteY165" fmla="*/ 388342 h 1177201"/>
                <a:gd name="connsiteX166" fmla="*/ 2352016 w 3078271"/>
                <a:gd name="connsiteY166" fmla="*/ 385383 h 1177201"/>
                <a:gd name="connsiteX167" fmla="*/ 2329331 w 3078271"/>
                <a:gd name="connsiteY167" fmla="*/ 377941 h 1177201"/>
                <a:gd name="connsiteX168" fmla="*/ 2327448 w 3078271"/>
                <a:gd name="connsiteY168" fmla="*/ 372113 h 1177201"/>
                <a:gd name="connsiteX169" fmla="*/ 2342063 w 3078271"/>
                <a:gd name="connsiteY169" fmla="*/ 365209 h 1177201"/>
                <a:gd name="connsiteX170" fmla="*/ 2283962 w 3078271"/>
                <a:gd name="connsiteY170" fmla="*/ 355615 h 1177201"/>
                <a:gd name="connsiteX171" fmla="*/ 2273293 w 3078271"/>
                <a:gd name="connsiteY171" fmla="*/ 373189 h 1177201"/>
                <a:gd name="connsiteX172" fmla="*/ 2254105 w 3078271"/>
                <a:gd name="connsiteY172" fmla="*/ 371575 h 1177201"/>
                <a:gd name="connsiteX173" fmla="*/ 2268272 w 3078271"/>
                <a:gd name="connsiteY173" fmla="*/ 362788 h 1177201"/>
                <a:gd name="connsiteX174" fmla="*/ 2248008 w 3078271"/>
                <a:gd name="connsiteY174" fmla="*/ 356691 h 1177201"/>
                <a:gd name="connsiteX175" fmla="*/ 2258140 w 3078271"/>
                <a:gd name="connsiteY175" fmla="*/ 351849 h 1177201"/>
                <a:gd name="connsiteX176" fmla="*/ 2276252 w 3078271"/>
                <a:gd name="connsiteY176" fmla="*/ 351849 h 1177201"/>
                <a:gd name="connsiteX177" fmla="*/ 2258947 w 3078271"/>
                <a:gd name="connsiteY177" fmla="*/ 346469 h 1177201"/>
                <a:gd name="connsiteX178" fmla="*/ 2208826 w 3078271"/>
                <a:gd name="connsiteY178" fmla="*/ 339834 h 1177201"/>
                <a:gd name="connsiteX179" fmla="*/ 2181658 w 3078271"/>
                <a:gd name="connsiteY179" fmla="*/ 334275 h 1177201"/>
                <a:gd name="connsiteX180" fmla="*/ 2177623 w 3078271"/>
                <a:gd name="connsiteY180" fmla="*/ 342524 h 1177201"/>
                <a:gd name="connsiteX181" fmla="*/ 2161663 w 3078271"/>
                <a:gd name="connsiteY181" fmla="*/ 348083 h 1177201"/>
                <a:gd name="connsiteX182" fmla="*/ 2145166 w 3078271"/>
                <a:gd name="connsiteY182" fmla="*/ 359291 h 1177201"/>
                <a:gd name="connsiteX183" fmla="*/ 2159511 w 3078271"/>
                <a:gd name="connsiteY183" fmla="*/ 359560 h 1177201"/>
                <a:gd name="connsiteX184" fmla="*/ 2154670 w 3078271"/>
                <a:gd name="connsiteY184" fmla="*/ 369154 h 1177201"/>
                <a:gd name="connsiteX185" fmla="*/ 2160229 w 3078271"/>
                <a:gd name="connsiteY185" fmla="*/ 381438 h 1177201"/>
                <a:gd name="connsiteX186" fmla="*/ 2145614 w 3078271"/>
                <a:gd name="connsiteY186" fmla="*/ 381438 h 1177201"/>
                <a:gd name="connsiteX187" fmla="*/ 2128578 w 3078271"/>
                <a:gd name="connsiteY187" fmla="*/ 380362 h 1177201"/>
                <a:gd name="connsiteX188" fmla="*/ 2123557 w 3078271"/>
                <a:gd name="connsiteY188" fmla="*/ 384397 h 1177201"/>
                <a:gd name="connsiteX189" fmla="*/ 2123557 w 3078271"/>
                <a:gd name="connsiteY189" fmla="*/ 391569 h 1177201"/>
                <a:gd name="connsiteX190" fmla="*/ 2109211 w 3078271"/>
                <a:gd name="connsiteY190" fmla="*/ 383052 h 1177201"/>
                <a:gd name="connsiteX191" fmla="*/ 2081505 w 3078271"/>
                <a:gd name="connsiteY191" fmla="*/ 378210 h 1177201"/>
                <a:gd name="connsiteX192" fmla="*/ 2060704 w 3078271"/>
                <a:gd name="connsiteY192" fmla="*/ 385114 h 1177201"/>
                <a:gd name="connsiteX193" fmla="*/ 2033536 w 3078271"/>
                <a:gd name="connsiteY193" fmla="*/ 374713 h 1177201"/>
                <a:gd name="connsiteX194" fmla="*/ 2023404 w 3078271"/>
                <a:gd name="connsiteY194" fmla="*/ 373906 h 1177201"/>
                <a:gd name="connsiteX195" fmla="*/ 2013542 w 3078271"/>
                <a:gd name="connsiteY195" fmla="*/ 392556 h 1177201"/>
                <a:gd name="connsiteX196" fmla="*/ 2002065 w 3078271"/>
                <a:gd name="connsiteY196" fmla="*/ 406453 h 1177201"/>
                <a:gd name="connsiteX197" fmla="*/ 1990857 w 3078271"/>
                <a:gd name="connsiteY197" fmla="*/ 402957 h 1177201"/>
                <a:gd name="connsiteX198" fmla="*/ 1963958 w 3078271"/>
                <a:gd name="connsiteY198" fmla="*/ 378748 h 1177201"/>
                <a:gd name="connsiteX199" fmla="*/ 1947461 w 3078271"/>
                <a:gd name="connsiteY199" fmla="*/ 360367 h 1177201"/>
                <a:gd name="connsiteX200" fmla="*/ 1954634 w 3078271"/>
                <a:gd name="connsiteY200" fmla="*/ 360636 h 1177201"/>
                <a:gd name="connsiteX201" fmla="*/ 1967724 w 3078271"/>
                <a:gd name="connsiteY201" fmla="*/ 361981 h 1177201"/>
                <a:gd name="connsiteX202" fmla="*/ 1964228 w 3078271"/>
                <a:gd name="connsiteY202" fmla="*/ 349697 h 1177201"/>
                <a:gd name="connsiteX203" fmla="*/ 1963420 w 3078271"/>
                <a:gd name="connsiteY203" fmla="*/ 342524 h 1177201"/>
                <a:gd name="connsiteX204" fmla="*/ 1959655 w 3078271"/>
                <a:gd name="connsiteY204" fmla="*/ 329972 h 1177201"/>
                <a:gd name="connsiteX205" fmla="*/ 1956158 w 3078271"/>
                <a:gd name="connsiteY205" fmla="*/ 323606 h 1177201"/>
                <a:gd name="connsiteX206" fmla="*/ 1943874 w 3078271"/>
                <a:gd name="connsiteY206" fmla="*/ 315088 h 1177201"/>
                <a:gd name="connsiteX207" fmla="*/ 1919935 w 3078271"/>
                <a:gd name="connsiteY207" fmla="*/ 315357 h 1177201"/>
                <a:gd name="connsiteX208" fmla="*/ 1913299 w 3078271"/>
                <a:gd name="connsiteY208" fmla="*/ 314819 h 1177201"/>
                <a:gd name="connsiteX209" fmla="*/ 1892767 w 3078271"/>
                <a:gd name="connsiteY209" fmla="*/ 309260 h 1177201"/>
                <a:gd name="connsiteX210" fmla="*/ 1876807 w 3078271"/>
                <a:gd name="connsiteY210" fmla="*/ 297245 h 1177201"/>
                <a:gd name="connsiteX211" fmla="*/ 1868289 w 3078271"/>
                <a:gd name="connsiteY211" fmla="*/ 306032 h 1177201"/>
                <a:gd name="connsiteX212" fmla="*/ 1859233 w 3078271"/>
                <a:gd name="connsiteY212" fmla="*/ 315357 h 1177201"/>
                <a:gd name="connsiteX213" fmla="*/ 1858964 w 3078271"/>
                <a:gd name="connsiteY213" fmla="*/ 328985 h 1177201"/>
                <a:gd name="connsiteX214" fmla="*/ 1848294 w 3078271"/>
                <a:gd name="connsiteY214" fmla="*/ 329792 h 1177201"/>
                <a:gd name="connsiteX215" fmla="*/ 1826417 w 3078271"/>
                <a:gd name="connsiteY215" fmla="*/ 331944 h 1177201"/>
                <a:gd name="connsiteX216" fmla="*/ 1802208 w 3078271"/>
                <a:gd name="connsiteY216" fmla="*/ 327371 h 1177201"/>
                <a:gd name="connsiteX217" fmla="*/ 1794497 w 3078271"/>
                <a:gd name="connsiteY217" fmla="*/ 326027 h 1177201"/>
                <a:gd name="connsiteX218" fmla="*/ 1769213 w 3078271"/>
                <a:gd name="connsiteY218" fmla="*/ 322530 h 1177201"/>
                <a:gd name="connsiteX219" fmla="*/ 1776654 w 3078271"/>
                <a:gd name="connsiteY219" fmla="*/ 314012 h 1177201"/>
                <a:gd name="connsiteX220" fmla="*/ 1760425 w 3078271"/>
                <a:gd name="connsiteY220" fmla="*/ 310784 h 1177201"/>
                <a:gd name="connsiteX221" fmla="*/ 1727071 w 3078271"/>
                <a:gd name="connsiteY221" fmla="*/ 305673 h 1177201"/>
                <a:gd name="connsiteX222" fmla="*/ 1681792 w 3078271"/>
                <a:gd name="connsiteY222" fmla="*/ 311501 h 1177201"/>
                <a:gd name="connsiteX223" fmla="*/ 1679371 w 3078271"/>
                <a:gd name="connsiteY223" fmla="*/ 321095 h 1177201"/>
                <a:gd name="connsiteX224" fmla="*/ 1676412 w 3078271"/>
                <a:gd name="connsiteY224" fmla="*/ 303521 h 1177201"/>
                <a:gd name="connsiteX225" fmla="*/ 1667356 w 3078271"/>
                <a:gd name="connsiteY225" fmla="*/ 301369 h 1177201"/>
                <a:gd name="connsiteX226" fmla="*/ 1648707 w 3078271"/>
                <a:gd name="connsiteY226" fmla="*/ 304059 h 1177201"/>
                <a:gd name="connsiteX227" fmla="*/ 1627905 w 3078271"/>
                <a:gd name="connsiteY227" fmla="*/ 293390 h 1177201"/>
                <a:gd name="connsiteX228" fmla="*/ 1607641 w 3078271"/>
                <a:gd name="connsiteY228" fmla="*/ 305135 h 1177201"/>
                <a:gd name="connsiteX229" fmla="*/ 1618580 w 3078271"/>
                <a:gd name="connsiteY229" fmla="*/ 308094 h 1177201"/>
                <a:gd name="connsiteX230" fmla="*/ 1596434 w 3078271"/>
                <a:gd name="connsiteY230" fmla="*/ 314460 h 1177201"/>
                <a:gd name="connsiteX231" fmla="*/ 1568997 w 3078271"/>
                <a:gd name="connsiteY231" fmla="*/ 324054 h 1177201"/>
                <a:gd name="connsiteX232" fmla="*/ 1539409 w 3078271"/>
                <a:gd name="connsiteY232" fmla="*/ 333110 h 1177201"/>
                <a:gd name="connsiteX233" fmla="*/ 1543892 w 3078271"/>
                <a:gd name="connsiteY233" fmla="*/ 320557 h 1177201"/>
                <a:gd name="connsiteX234" fmla="*/ 1560659 w 3078271"/>
                <a:gd name="connsiteY234" fmla="*/ 311770 h 1177201"/>
                <a:gd name="connsiteX235" fmla="*/ 1580384 w 3078271"/>
                <a:gd name="connsiteY235" fmla="*/ 305673 h 1177201"/>
                <a:gd name="connsiteX236" fmla="*/ 1594820 w 3078271"/>
                <a:gd name="connsiteY236" fmla="*/ 296079 h 1177201"/>
                <a:gd name="connsiteX237" fmla="*/ 1613470 w 3078271"/>
                <a:gd name="connsiteY237" fmla="*/ 284603 h 1177201"/>
                <a:gd name="connsiteX238" fmla="*/ 1644403 w 3078271"/>
                <a:gd name="connsiteY238" fmla="*/ 272050 h 1177201"/>
                <a:gd name="connsiteX239" fmla="*/ 1652921 w 3078271"/>
                <a:gd name="connsiteY239" fmla="*/ 262456 h 1177201"/>
                <a:gd name="connsiteX240" fmla="*/ 1674798 w 3078271"/>
                <a:gd name="connsiteY240" fmla="*/ 253938 h 1177201"/>
                <a:gd name="connsiteX241" fmla="*/ 1683047 w 3078271"/>
                <a:gd name="connsiteY241" fmla="*/ 242999 h 1177201"/>
                <a:gd name="connsiteX242" fmla="*/ 1675067 w 3078271"/>
                <a:gd name="connsiteY242" fmla="*/ 236902 h 1177201"/>
                <a:gd name="connsiteX243" fmla="*/ 1684123 w 3078271"/>
                <a:gd name="connsiteY243" fmla="*/ 233675 h 1177201"/>
                <a:gd name="connsiteX244" fmla="*/ 1679640 w 3078271"/>
                <a:gd name="connsiteY244" fmla="*/ 225426 h 1177201"/>
                <a:gd name="connsiteX245" fmla="*/ 1678026 w 3078271"/>
                <a:gd name="connsiteY245" fmla="*/ 216639 h 1177201"/>
                <a:gd name="connsiteX246" fmla="*/ 1666280 w 3078271"/>
                <a:gd name="connsiteY246" fmla="*/ 214487 h 1177201"/>
                <a:gd name="connsiteX247" fmla="*/ 1662515 w 3078271"/>
                <a:gd name="connsiteY247" fmla="*/ 199872 h 1177201"/>
                <a:gd name="connsiteX248" fmla="*/ 1646824 w 3078271"/>
                <a:gd name="connsiteY248" fmla="*/ 200410 h 1177201"/>
                <a:gd name="connsiteX249" fmla="*/ 1620732 w 3078271"/>
                <a:gd name="connsiteY249" fmla="*/ 194313 h 1177201"/>
                <a:gd name="connsiteX250" fmla="*/ 1609525 w 3078271"/>
                <a:gd name="connsiteY250" fmla="*/ 193237 h 1177201"/>
                <a:gd name="connsiteX251" fmla="*/ 1587378 w 3078271"/>
                <a:gd name="connsiteY251" fmla="*/ 193775 h 1177201"/>
                <a:gd name="connsiteX252" fmla="*/ 1575632 w 3078271"/>
                <a:gd name="connsiteY252" fmla="*/ 200410 h 1177201"/>
                <a:gd name="connsiteX253" fmla="*/ 1552948 w 3078271"/>
                <a:gd name="connsiteY253" fmla="*/ 202562 h 1177201"/>
                <a:gd name="connsiteX254" fmla="*/ 1566038 w 3078271"/>
                <a:gd name="connsiteY254" fmla="*/ 185795 h 1177201"/>
                <a:gd name="connsiteX255" fmla="*/ 1536450 w 3078271"/>
                <a:gd name="connsiteY255" fmla="*/ 183643 h 1177201"/>
                <a:gd name="connsiteX256" fmla="*/ 1515110 w 3078271"/>
                <a:gd name="connsiteY256" fmla="*/ 180415 h 1177201"/>
                <a:gd name="connsiteX257" fmla="*/ 1520400 w 3078271"/>
                <a:gd name="connsiteY257" fmla="*/ 178263 h 1177201"/>
                <a:gd name="connsiteX258" fmla="*/ 1537167 w 3078271"/>
                <a:gd name="connsiteY258" fmla="*/ 171897 h 1177201"/>
                <a:gd name="connsiteX259" fmla="*/ 1539319 w 3078271"/>
                <a:gd name="connsiteY259" fmla="*/ 164993 h 1177201"/>
                <a:gd name="connsiteX260" fmla="*/ 1524076 w 3078271"/>
                <a:gd name="connsiteY260" fmla="*/ 161317 h 1177201"/>
                <a:gd name="connsiteX261" fmla="*/ 1505158 w 3078271"/>
                <a:gd name="connsiteY261" fmla="*/ 156476 h 1177201"/>
                <a:gd name="connsiteX262" fmla="*/ 1481397 w 3078271"/>
                <a:gd name="connsiteY262" fmla="*/ 161497 h 1177201"/>
                <a:gd name="connsiteX263" fmla="*/ 1461403 w 3078271"/>
                <a:gd name="connsiteY263" fmla="*/ 176380 h 1177201"/>
                <a:gd name="connsiteX264" fmla="*/ 1449119 w 3078271"/>
                <a:gd name="connsiteY264" fmla="*/ 192071 h 1177201"/>
                <a:gd name="connsiteX265" fmla="*/ 1452616 w 3078271"/>
                <a:gd name="connsiteY265" fmla="*/ 199782 h 1177201"/>
                <a:gd name="connsiteX266" fmla="*/ 1442484 w 3078271"/>
                <a:gd name="connsiteY266" fmla="*/ 203010 h 1177201"/>
                <a:gd name="connsiteX267" fmla="*/ 1415047 w 3078271"/>
                <a:gd name="connsiteY267" fmla="*/ 206776 h 1177201"/>
                <a:gd name="connsiteX268" fmla="*/ 1426793 w 3078271"/>
                <a:gd name="connsiteY268" fmla="*/ 215832 h 1177201"/>
                <a:gd name="connsiteX269" fmla="*/ 1413164 w 3078271"/>
                <a:gd name="connsiteY269" fmla="*/ 213142 h 1177201"/>
                <a:gd name="connsiteX270" fmla="*/ 1397473 w 3078271"/>
                <a:gd name="connsiteY270" fmla="*/ 216639 h 1177201"/>
                <a:gd name="connsiteX271" fmla="*/ 1385728 w 3078271"/>
                <a:gd name="connsiteY271" fmla="*/ 219060 h 1177201"/>
                <a:gd name="connsiteX272" fmla="*/ 1373982 w 3078271"/>
                <a:gd name="connsiteY272" fmla="*/ 219867 h 1177201"/>
                <a:gd name="connsiteX273" fmla="*/ 1379003 w 3078271"/>
                <a:gd name="connsiteY273" fmla="*/ 209735 h 1177201"/>
                <a:gd name="connsiteX274" fmla="*/ 1361967 w 3078271"/>
                <a:gd name="connsiteY274" fmla="*/ 214308 h 1177201"/>
                <a:gd name="connsiteX275" fmla="*/ 1349953 w 3078271"/>
                <a:gd name="connsiteY275" fmla="*/ 212425 h 1177201"/>
                <a:gd name="connsiteX276" fmla="*/ 1338207 w 3078271"/>
                <a:gd name="connsiteY276" fmla="*/ 218253 h 1177201"/>
                <a:gd name="connsiteX277" fmla="*/ 1320902 w 3078271"/>
                <a:gd name="connsiteY277" fmla="*/ 219867 h 1177201"/>
                <a:gd name="connsiteX278" fmla="*/ 1331841 w 3078271"/>
                <a:gd name="connsiteY278" fmla="*/ 227309 h 1177201"/>
                <a:gd name="connsiteX279" fmla="*/ 1301983 w 3078271"/>
                <a:gd name="connsiteY279" fmla="*/ 231881 h 1177201"/>
                <a:gd name="connsiteX280" fmla="*/ 1279299 w 3078271"/>
                <a:gd name="connsiteY280" fmla="*/ 235109 h 1177201"/>
                <a:gd name="connsiteX281" fmla="*/ 1262532 w 3078271"/>
                <a:gd name="connsiteY281" fmla="*/ 243089 h 1177201"/>
                <a:gd name="connsiteX282" fmla="*/ 1245496 w 3078271"/>
                <a:gd name="connsiteY282" fmla="*/ 249993 h 1177201"/>
                <a:gd name="connsiteX283" fmla="*/ 1231599 w 3078271"/>
                <a:gd name="connsiteY283" fmla="*/ 251876 h 1177201"/>
                <a:gd name="connsiteX284" fmla="*/ 1224426 w 3078271"/>
                <a:gd name="connsiteY284" fmla="*/ 254297 h 1177201"/>
                <a:gd name="connsiteX285" fmla="*/ 1221736 w 3078271"/>
                <a:gd name="connsiteY285" fmla="*/ 258601 h 1177201"/>
                <a:gd name="connsiteX286" fmla="*/ 1215101 w 3078271"/>
                <a:gd name="connsiteY286" fmla="*/ 263173 h 1177201"/>
                <a:gd name="connsiteX287" fmla="*/ 1219943 w 3078271"/>
                <a:gd name="connsiteY287" fmla="*/ 269539 h 1177201"/>
                <a:gd name="connsiteX288" fmla="*/ 1204520 w 3078271"/>
                <a:gd name="connsiteY288" fmla="*/ 268732 h 1177201"/>
                <a:gd name="connsiteX289" fmla="*/ 1214384 w 3078271"/>
                <a:gd name="connsiteY289" fmla="*/ 274292 h 1177201"/>
                <a:gd name="connsiteX290" fmla="*/ 1222363 w 3078271"/>
                <a:gd name="connsiteY290" fmla="*/ 280389 h 1177201"/>
                <a:gd name="connsiteX291" fmla="*/ 1208735 w 3078271"/>
                <a:gd name="connsiteY291" fmla="*/ 281195 h 1177201"/>
                <a:gd name="connsiteX292" fmla="*/ 1215638 w 3078271"/>
                <a:gd name="connsiteY292" fmla="*/ 286037 h 1177201"/>
                <a:gd name="connsiteX293" fmla="*/ 1221556 w 3078271"/>
                <a:gd name="connsiteY293" fmla="*/ 292403 h 1177201"/>
                <a:gd name="connsiteX294" fmla="*/ 1222453 w 3078271"/>
                <a:gd name="connsiteY294" fmla="*/ 293300 h 1177201"/>
                <a:gd name="connsiteX295" fmla="*/ 1220570 w 3078271"/>
                <a:gd name="connsiteY295" fmla="*/ 300921 h 1177201"/>
                <a:gd name="connsiteX296" fmla="*/ 1215460 w 3078271"/>
                <a:gd name="connsiteY296" fmla="*/ 302535 h 1177201"/>
                <a:gd name="connsiteX297" fmla="*/ 1198424 w 3078271"/>
                <a:gd name="connsiteY297" fmla="*/ 301728 h 1177201"/>
                <a:gd name="connsiteX298" fmla="*/ 1189906 w 3078271"/>
                <a:gd name="connsiteY298" fmla="*/ 304687 h 1177201"/>
                <a:gd name="connsiteX299" fmla="*/ 1163276 w 3078271"/>
                <a:gd name="connsiteY299" fmla="*/ 306032 h 1177201"/>
                <a:gd name="connsiteX300" fmla="*/ 1116652 w 3078271"/>
                <a:gd name="connsiteY300" fmla="*/ 310067 h 1177201"/>
                <a:gd name="connsiteX301" fmla="*/ 1110555 w 3078271"/>
                <a:gd name="connsiteY301" fmla="*/ 327909 h 1177201"/>
                <a:gd name="connsiteX302" fmla="*/ 1110823 w 3078271"/>
                <a:gd name="connsiteY302" fmla="*/ 340731 h 1177201"/>
                <a:gd name="connsiteX303" fmla="*/ 1135391 w 3078271"/>
                <a:gd name="connsiteY303" fmla="*/ 353822 h 1177201"/>
                <a:gd name="connsiteX304" fmla="*/ 1145792 w 3078271"/>
                <a:gd name="connsiteY304" fmla="*/ 371396 h 1177201"/>
                <a:gd name="connsiteX305" fmla="*/ 1115128 w 3078271"/>
                <a:gd name="connsiteY305" fmla="*/ 361533 h 1177201"/>
                <a:gd name="connsiteX306" fmla="*/ 1073794 w 3078271"/>
                <a:gd name="connsiteY306" fmla="*/ 350863 h 1177201"/>
                <a:gd name="connsiteX307" fmla="*/ 1060703 w 3078271"/>
                <a:gd name="connsiteY307" fmla="*/ 344228 h 1177201"/>
                <a:gd name="connsiteX308" fmla="*/ 1049226 w 3078271"/>
                <a:gd name="connsiteY308" fmla="*/ 353284 h 1177201"/>
                <a:gd name="connsiteX309" fmla="*/ 1056668 w 3078271"/>
                <a:gd name="connsiteY309" fmla="*/ 355974 h 1177201"/>
                <a:gd name="connsiteX310" fmla="*/ 1066531 w 3078271"/>
                <a:gd name="connsiteY310" fmla="*/ 361802 h 1177201"/>
                <a:gd name="connsiteX311" fmla="*/ 1051647 w 3078271"/>
                <a:gd name="connsiteY311" fmla="*/ 364492 h 1177201"/>
                <a:gd name="connsiteX312" fmla="*/ 1032190 w 3078271"/>
                <a:gd name="connsiteY312" fmla="*/ 368526 h 1177201"/>
                <a:gd name="connsiteX313" fmla="*/ 1056130 w 3078271"/>
                <a:gd name="connsiteY313" fmla="*/ 387176 h 1177201"/>
                <a:gd name="connsiteX314" fmla="*/ 1072359 w 3078271"/>
                <a:gd name="connsiteY314" fmla="*/ 396232 h 1177201"/>
                <a:gd name="connsiteX315" fmla="*/ 1069669 w 3078271"/>
                <a:gd name="connsiteY315" fmla="*/ 401612 h 1177201"/>
                <a:gd name="connsiteX316" fmla="*/ 1048867 w 3078271"/>
                <a:gd name="connsiteY316" fmla="*/ 390942 h 1177201"/>
                <a:gd name="connsiteX317" fmla="*/ 1018203 w 3078271"/>
                <a:gd name="connsiteY317" fmla="*/ 388252 h 1177201"/>
                <a:gd name="connsiteX318" fmla="*/ 1017127 w 3078271"/>
                <a:gd name="connsiteY318" fmla="*/ 376506 h 1177201"/>
                <a:gd name="connsiteX319" fmla="*/ 1021431 w 3078271"/>
                <a:gd name="connsiteY319" fmla="*/ 358664 h 1177201"/>
                <a:gd name="connsiteX320" fmla="*/ 1013720 w 3078271"/>
                <a:gd name="connsiteY320" fmla="*/ 336248 h 1177201"/>
                <a:gd name="connsiteX321" fmla="*/ 1008967 w 3078271"/>
                <a:gd name="connsiteY321" fmla="*/ 343421 h 1177201"/>
                <a:gd name="connsiteX322" fmla="*/ 1004395 w 3078271"/>
                <a:gd name="connsiteY322" fmla="*/ 362340 h 1177201"/>
                <a:gd name="connsiteX323" fmla="*/ 982786 w 3078271"/>
                <a:gd name="connsiteY323" fmla="*/ 373547 h 1177201"/>
                <a:gd name="connsiteX324" fmla="*/ 975613 w 3078271"/>
                <a:gd name="connsiteY324" fmla="*/ 384755 h 1177201"/>
                <a:gd name="connsiteX325" fmla="*/ 996146 w 3078271"/>
                <a:gd name="connsiteY325" fmla="*/ 409502 h 1177201"/>
                <a:gd name="connsiteX326" fmla="*/ 985476 w 3078271"/>
                <a:gd name="connsiteY326" fmla="*/ 439897 h 1177201"/>
                <a:gd name="connsiteX327" fmla="*/ 986283 w 3078271"/>
                <a:gd name="connsiteY327" fmla="*/ 458009 h 1177201"/>
                <a:gd name="connsiteX328" fmla="*/ 1000181 w 3078271"/>
                <a:gd name="connsiteY328" fmla="*/ 460430 h 1177201"/>
                <a:gd name="connsiteX329" fmla="*/ 1021251 w 3078271"/>
                <a:gd name="connsiteY329" fmla="*/ 455857 h 1177201"/>
                <a:gd name="connsiteX330" fmla="*/ 1055861 w 3078271"/>
                <a:gd name="connsiteY330" fmla="*/ 467603 h 1177201"/>
                <a:gd name="connsiteX331" fmla="*/ 1062496 w 3078271"/>
                <a:gd name="connsiteY331" fmla="*/ 481411 h 1177201"/>
                <a:gd name="connsiteX332" fmla="*/ 1054247 w 3078271"/>
                <a:gd name="connsiteY332" fmla="*/ 494771 h 1177201"/>
                <a:gd name="connsiteX333" fmla="*/ 1075048 w 3078271"/>
                <a:gd name="connsiteY333" fmla="*/ 508668 h 1177201"/>
                <a:gd name="connsiteX334" fmla="*/ 1054785 w 3078271"/>
                <a:gd name="connsiteY334" fmla="*/ 507054 h 1177201"/>
                <a:gd name="connsiteX335" fmla="*/ 1046536 w 3078271"/>
                <a:gd name="connsiteY335" fmla="*/ 495578 h 1177201"/>
                <a:gd name="connsiteX336" fmla="*/ 1051019 w 3078271"/>
                <a:gd name="connsiteY336" fmla="*/ 482487 h 1177201"/>
                <a:gd name="connsiteX337" fmla="*/ 1041963 w 3078271"/>
                <a:gd name="connsiteY337" fmla="*/ 471010 h 1177201"/>
                <a:gd name="connsiteX338" fmla="*/ 1030487 w 3078271"/>
                <a:gd name="connsiteY338" fmla="*/ 463568 h 1177201"/>
                <a:gd name="connsiteX339" fmla="*/ 1002781 w 3078271"/>
                <a:gd name="connsiteY339" fmla="*/ 471010 h 1177201"/>
                <a:gd name="connsiteX340" fmla="*/ 1006547 w 3078271"/>
                <a:gd name="connsiteY340" fmla="*/ 496026 h 1177201"/>
                <a:gd name="connsiteX341" fmla="*/ 991573 w 3078271"/>
                <a:gd name="connsiteY341" fmla="*/ 517365 h 1177201"/>
                <a:gd name="connsiteX342" fmla="*/ 977945 w 3078271"/>
                <a:gd name="connsiteY342" fmla="*/ 529380 h 1177201"/>
                <a:gd name="connsiteX343" fmla="*/ 961447 w 3078271"/>
                <a:gd name="connsiteY343" fmla="*/ 543816 h 1177201"/>
                <a:gd name="connsiteX344" fmla="*/ 945218 w 3078271"/>
                <a:gd name="connsiteY344" fmla="*/ 543816 h 1177201"/>
                <a:gd name="connsiteX345" fmla="*/ 924416 w 3078271"/>
                <a:gd name="connsiteY345" fmla="*/ 545430 h 1177201"/>
                <a:gd name="connsiteX346" fmla="*/ 909981 w 3078271"/>
                <a:gd name="connsiteY346" fmla="*/ 540857 h 1177201"/>
                <a:gd name="connsiteX347" fmla="*/ 901194 w 3078271"/>
                <a:gd name="connsiteY347" fmla="*/ 533146 h 1177201"/>
                <a:gd name="connsiteX348" fmla="*/ 910787 w 3078271"/>
                <a:gd name="connsiteY348" fmla="*/ 535567 h 1177201"/>
                <a:gd name="connsiteX349" fmla="*/ 921188 w 3078271"/>
                <a:gd name="connsiteY349" fmla="*/ 534491 h 1177201"/>
                <a:gd name="connsiteX350" fmla="*/ 931589 w 3078271"/>
                <a:gd name="connsiteY350" fmla="*/ 538795 h 1177201"/>
                <a:gd name="connsiteX351" fmla="*/ 940914 w 3078271"/>
                <a:gd name="connsiteY351" fmla="*/ 535298 h 1177201"/>
                <a:gd name="connsiteX352" fmla="*/ 945218 w 3078271"/>
                <a:gd name="connsiteY352" fmla="*/ 530994 h 1177201"/>
                <a:gd name="connsiteX353" fmla="*/ 953198 w 3078271"/>
                <a:gd name="connsiteY353" fmla="*/ 524359 h 1177201"/>
                <a:gd name="connsiteX354" fmla="*/ 958757 w 3078271"/>
                <a:gd name="connsiteY354" fmla="*/ 514765 h 1177201"/>
                <a:gd name="connsiteX355" fmla="*/ 963509 w 3078271"/>
                <a:gd name="connsiteY355" fmla="*/ 508847 h 1177201"/>
                <a:gd name="connsiteX356" fmla="*/ 972296 w 3078271"/>
                <a:gd name="connsiteY356" fmla="*/ 503020 h 1177201"/>
                <a:gd name="connsiteX357" fmla="*/ 975524 w 3078271"/>
                <a:gd name="connsiteY357" fmla="*/ 494502 h 1177201"/>
                <a:gd name="connsiteX358" fmla="*/ 980365 w 3078271"/>
                <a:gd name="connsiteY358" fmla="*/ 482487 h 1177201"/>
                <a:gd name="connsiteX359" fmla="*/ 980903 w 3078271"/>
                <a:gd name="connsiteY359" fmla="*/ 475852 h 1177201"/>
                <a:gd name="connsiteX360" fmla="*/ 966737 w 3078271"/>
                <a:gd name="connsiteY360" fmla="*/ 460430 h 1177201"/>
                <a:gd name="connsiteX361" fmla="*/ 966199 w 3078271"/>
                <a:gd name="connsiteY361" fmla="*/ 442049 h 1177201"/>
                <a:gd name="connsiteX362" fmla="*/ 965930 w 3078271"/>
                <a:gd name="connsiteY362" fmla="*/ 425013 h 1177201"/>
                <a:gd name="connsiteX363" fmla="*/ 970503 w 3078271"/>
                <a:gd name="connsiteY363" fmla="*/ 406095 h 1177201"/>
                <a:gd name="connsiteX364" fmla="*/ 955888 w 3078271"/>
                <a:gd name="connsiteY364" fmla="*/ 385562 h 1177201"/>
                <a:gd name="connsiteX365" fmla="*/ 961716 w 3078271"/>
                <a:gd name="connsiteY365" fmla="*/ 371934 h 1177201"/>
                <a:gd name="connsiteX366" fmla="*/ 969427 w 3078271"/>
                <a:gd name="connsiteY366" fmla="*/ 341269 h 1177201"/>
                <a:gd name="connsiteX367" fmla="*/ 947011 w 3078271"/>
                <a:gd name="connsiteY367" fmla="*/ 333827 h 1177201"/>
                <a:gd name="connsiteX368" fmla="*/ 912670 w 3078271"/>
                <a:gd name="connsiteY368" fmla="*/ 332213 h 1177201"/>
                <a:gd name="connsiteX369" fmla="*/ 902539 w 3078271"/>
                <a:gd name="connsiteY369" fmla="*/ 342345 h 1177201"/>
                <a:gd name="connsiteX370" fmla="*/ 890524 w 3078271"/>
                <a:gd name="connsiteY370" fmla="*/ 367899 h 1177201"/>
                <a:gd name="connsiteX371" fmla="*/ 866584 w 3078271"/>
                <a:gd name="connsiteY371" fmla="*/ 386279 h 1177201"/>
                <a:gd name="connsiteX372" fmla="*/ 859142 w 3078271"/>
                <a:gd name="connsiteY372" fmla="*/ 401970 h 1177201"/>
                <a:gd name="connsiteX373" fmla="*/ 869274 w 3078271"/>
                <a:gd name="connsiteY373" fmla="*/ 404391 h 1177201"/>
                <a:gd name="connsiteX374" fmla="*/ 867122 w 3078271"/>
                <a:gd name="connsiteY374" fmla="*/ 418827 h 1177201"/>
                <a:gd name="connsiteX375" fmla="*/ 866046 w 3078271"/>
                <a:gd name="connsiteY375" fmla="*/ 427345 h 1177201"/>
                <a:gd name="connsiteX376" fmla="*/ 859949 w 3078271"/>
                <a:gd name="connsiteY376" fmla="*/ 439628 h 1177201"/>
                <a:gd name="connsiteX377" fmla="*/ 881289 w 3078271"/>
                <a:gd name="connsiteY377" fmla="*/ 447608 h 1177201"/>
                <a:gd name="connsiteX378" fmla="*/ 889000 w 3078271"/>
                <a:gd name="connsiteY378" fmla="*/ 462223 h 1177201"/>
                <a:gd name="connsiteX379" fmla="*/ 899939 w 3078271"/>
                <a:gd name="connsiteY379" fmla="*/ 467782 h 1177201"/>
                <a:gd name="connsiteX380" fmla="*/ 888731 w 3078271"/>
                <a:gd name="connsiteY380" fmla="*/ 485625 h 1177201"/>
                <a:gd name="connsiteX381" fmla="*/ 866853 w 3078271"/>
                <a:gd name="connsiteY381" fmla="*/ 468320 h 1177201"/>
                <a:gd name="connsiteX382" fmla="*/ 837803 w 3078271"/>
                <a:gd name="connsiteY382" fmla="*/ 455768 h 1177201"/>
                <a:gd name="connsiteX383" fmla="*/ 813773 w 3078271"/>
                <a:gd name="connsiteY383" fmla="*/ 445905 h 1177201"/>
                <a:gd name="connsiteX384" fmla="*/ 780419 w 3078271"/>
                <a:gd name="connsiteY384" fmla="*/ 437118 h 1177201"/>
                <a:gd name="connsiteX385" fmla="*/ 747603 w 3078271"/>
                <a:gd name="connsiteY385" fmla="*/ 434159 h 1177201"/>
                <a:gd name="connsiteX386" fmla="*/ 734243 w 3078271"/>
                <a:gd name="connsiteY386" fmla="*/ 424296 h 1177201"/>
                <a:gd name="connsiteX387" fmla="*/ 712366 w 3078271"/>
                <a:gd name="connsiteY387" fmla="*/ 417123 h 1177201"/>
                <a:gd name="connsiteX388" fmla="*/ 717476 w 3078271"/>
                <a:gd name="connsiteY388" fmla="*/ 432007 h 1177201"/>
                <a:gd name="connsiteX389" fmla="*/ 730836 w 3078271"/>
                <a:gd name="connsiteY389" fmla="*/ 437297 h 1177201"/>
                <a:gd name="connsiteX390" fmla="*/ 742313 w 3078271"/>
                <a:gd name="connsiteY390" fmla="*/ 445546 h 1177201"/>
                <a:gd name="connsiteX391" fmla="*/ 750561 w 3078271"/>
                <a:gd name="connsiteY391" fmla="*/ 460520 h 1177201"/>
                <a:gd name="connsiteX392" fmla="*/ 745002 w 3078271"/>
                <a:gd name="connsiteY392" fmla="*/ 470382 h 1177201"/>
                <a:gd name="connsiteX393" fmla="*/ 732719 w 3078271"/>
                <a:gd name="connsiteY393" fmla="*/ 476479 h 1177201"/>
                <a:gd name="connsiteX394" fmla="*/ 723394 w 3078271"/>
                <a:gd name="connsiteY394" fmla="*/ 480245 h 1177201"/>
                <a:gd name="connsiteX395" fmla="*/ 723394 w 3078271"/>
                <a:gd name="connsiteY395" fmla="*/ 469576 h 1177201"/>
                <a:gd name="connsiteX396" fmla="*/ 712455 w 3078271"/>
                <a:gd name="connsiteY396" fmla="*/ 461327 h 1177201"/>
                <a:gd name="connsiteX397" fmla="*/ 684750 w 3078271"/>
                <a:gd name="connsiteY397" fmla="*/ 475224 h 1177201"/>
                <a:gd name="connsiteX398" fmla="*/ 654354 w 3078271"/>
                <a:gd name="connsiteY398" fmla="*/ 475224 h 1177201"/>
                <a:gd name="connsiteX399" fmla="*/ 637587 w 3078271"/>
                <a:gd name="connsiteY399" fmla="*/ 487508 h 1177201"/>
                <a:gd name="connsiteX400" fmla="*/ 613289 w 3078271"/>
                <a:gd name="connsiteY400" fmla="*/ 485625 h 1177201"/>
                <a:gd name="connsiteX401" fmla="*/ 617861 w 3078271"/>
                <a:gd name="connsiteY401" fmla="*/ 480873 h 1177201"/>
                <a:gd name="connsiteX402" fmla="*/ 622165 w 3078271"/>
                <a:gd name="connsiteY402" fmla="*/ 475583 h 1177201"/>
                <a:gd name="connsiteX403" fmla="*/ 626200 w 3078271"/>
                <a:gd name="connsiteY403" fmla="*/ 463299 h 1177201"/>
                <a:gd name="connsiteX404" fmla="*/ 601722 w 3078271"/>
                <a:gd name="connsiteY404" fmla="*/ 470472 h 1177201"/>
                <a:gd name="connsiteX405" fmla="*/ 598225 w 3078271"/>
                <a:gd name="connsiteY405" fmla="*/ 480604 h 1177201"/>
                <a:gd name="connsiteX406" fmla="*/ 590245 w 3078271"/>
                <a:gd name="connsiteY406" fmla="*/ 475762 h 1177201"/>
                <a:gd name="connsiteX407" fmla="*/ 548911 w 3078271"/>
                <a:gd name="connsiteY407" fmla="*/ 488046 h 1177201"/>
                <a:gd name="connsiteX408" fmla="*/ 531607 w 3078271"/>
                <a:gd name="connsiteY408" fmla="*/ 498716 h 1177201"/>
                <a:gd name="connsiteX409" fmla="*/ 511881 w 3078271"/>
                <a:gd name="connsiteY409" fmla="*/ 504813 h 1177201"/>
                <a:gd name="connsiteX410" fmla="*/ 507846 w 3078271"/>
                <a:gd name="connsiteY410" fmla="*/ 523731 h 1177201"/>
                <a:gd name="connsiteX411" fmla="*/ 477182 w 3078271"/>
                <a:gd name="connsiteY411" fmla="*/ 527766 h 1177201"/>
                <a:gd name="connsiteX412" fmla="*/ 462746 w 3078271"/>
                <a:gd name="connsiteY412" fmla="*/ 514138 h 1177201"/>
                <a:gd name="connsiteX413" fmla="*/ 462208 w 3078271"/>
                <a:gd name="connsiteY413" fmla="*/ 502661 h 1177201"/>
                <a:gd name="connsiteX414" fmla="*/ 474761 w 3078271"/>
                <a:gd name="connsiteY414" fmla="*/ 497819 h 1177201"/>
                <a:gd name="connsiteX415" fmla="*/ 490721 w 3078271"/>
                <a:gd name="connsiteY415" fmla="*/ 497012 h 1177201"/>
                <a:gd name="connsiteX416" fmla="*/ 479782 w 3078271"/>
                <a:gd name="connsiteY416" fmla="*/ 479707 h 1177201"/>
                <a:gd name="connsiteX417" fmla="*/ 456828 w 3078271"/>
                <a:gd name="connsiteY417" fmla="*/ 473341 h 1177201"/>
                <a:gd name="connsiteX418" fmla="*/ 434413 w 3078271"/>
                <a:gd name="connsiteY418" fmla="*/ 470920 h 1177201"/>
                <a:gd name="connsiteX419" fmla="*/ 437641 w 3078271"/>
                <a:gd name="connsiteY419" fmla="*/ 477824 h 1177201"/>
                <a:gd name="connsiteX420" fmla="*/ 442931 w 3078271"/>
                <a:gd name="connsiteY420" fmla="*/ 490377 h 1177201"/>
                <a:gd name="connsiteX421" fmla="*/ 436027 w 3078271"/>
                <a:gd name="connsiteY421" fmla="*/ 510372 h 1177201"/>
                <a:gd name="connsiteX422" fmla="*/ 441945 w 3078271"/>
                <a:gd name="connsiteY422" fmla="*/ 516738 h 1177201"/>
                <a:gd name="connsiteX423" fmla="*/ 448579 w 3078271"/>
                <a:gd name="connsiteY423" fmla="*/ 532698 h 1177201"/>
                <a:gd name="connsiteX424" fmla="*/ 443020 w 3078271"/>
                <a:gd name="connsiteY424" fmla="*/ 546595 h 1177201"/>
                <a:gd name="connsiteX425" fmla="*/ 435310 w 3078271"/>
                <a:gd name="connsiteY425" fmla="*/ 546326 h 1177201"/>
                <a:gd name="connsiteX426" fmla="*/ 430020 w 3078271"/>
                <a:gd name="connsiteY426" fmla="*/ 541036 h 1177201"/>
                <a:gd name="connsiteX427" fmla="*/ 411908 w 3078271"/>
                <a:gd name="connsiteY427" fmla="*/ 537539 h 1177201"/>
                <a:gd name="connsiteX428" fmla="*/ 400431 w 3078271"/>
                <a:gd name="connsiteY428" fmla="*/ 543098 h 1177201"/>
                <a:gd name="connsiteX429" fmla="*/ 384471 w 3078271"/>
                <a:gd name="connsiteY429" fmla="*/ 550002 h 1177201"/>
                <a:gd name="connsiteX430" fmla="*/ 367166 w 3078271"/>
                <a:gd name="connsiteY430" fmla="*/ 562555 h 1177201"/>
                <a:gd name="connsiteX431" fmla="*/ 368242 w 3078271"/>
                <a:gd name="connsiteY431" fmla="*/ 578246 h 1177201"/>
                <a:gd name="connsiteX432" fmla="*/ 375684 w 3078271"/>
                <a:gd name="connsiteY432" fmla="*/ 592413 h 1177201"/>
                <a:gd name="connsiteX433" fmla="*/ 354076 w 3078271"/>
                <a:gd name="connsiteY433" fmla="*/ 591068 h 1177201"/>
                <a:gd name="connsiteX434" fmla="*/ 335426 w 3078271"/>
                <a:gd name="connsiteY434" fmla="*/ 586764 h 1177201"/>
                <a:gd name="connsiteX435" fmla="*/ 314893 w 3078271"/>
                <a:gd name="connsiteY435" fmla="*/ 574480 h 1177201"/>
                <a:gd name="connsiteX436" fmla="*/ 303955 w 3078271"/>
                <a:gd name="connsiteY436" fmla="*/ 584612 h 1177201"/>
                <a:gd name="connsiteX437" fmla="*/ 309245 w 3078271"/>
                <a:gd name="connsiteY437" fmla="*/ 595013 h 1177201"/>
                <a:gd name="connsiteX438" fmla="*/ 326818 w 3078271"/>
                <a:gd name="connsiteY438" fmla="*/ 601110 h 1177201"/>
                <a:gd name="connsiteX439" fmla="*/ 328432 w 3078271"/>
                <a:gd name="connsiteY439" fmla="*/ 612049 h 1177201"/>
                <a:gd name="connsiteX440" fmla="*/ 314804 w 3078271"/>
                <a:gd name="connsiteY440" fmla="*/ 614200 h 1177201"/>
                <a:gd name="connsiteX441" fmla="*/ 300637 w 3078271"/>
                <a:gd name="connsiteY441" fmla="*/ 609897 h 1177201"/>
                <a:gd name="connsiteX442" fmla="*/ 284139 w 3078271"/>
                <a:gd name="connsiteY442" fmla="*/ 600572 h 1177201"/>
                <a:gd name="connsiteX443" fmla="*/ 274815 w 3078271"/>
                <a:gd name="connsiteY443" fmla="*/ 590171 h 1177201"/>
                <a:gd name="connsiteX444" fmla="*/ 270511 w 3078271"/>
                <a:gd name="connsiteY444" fmla="*/ 577080 h 1177201"/>
                <a:gd name="connsiteX445" fmla="*/ 271049 w 3078271"/>
                <a:gd name="connsiteY445" fmla="*/ 565335 h 1177201"/>
                <a:gd name="connsiteX446" fmla="*/ 272393 w 3078271"/>
                <a:gd name="connsiteY446" fmla="*/ 553858 h 1177201"/>
                <a:gd name="connsiteX447" fmla="*/ 258496 w 3078271"/>
                <a:gd name="connsiteY447" fmla="*/ 543726 h 1177201"/>
                <a:gd name="connsiteX448" fmla="*/ 247557 w 3078271"/>
                <a:gd name="connsiteY448" fmla="*/ 535746 h 1177201"/>
                <a:gd name="connsiteX449" fmla="*/ 229983 w 3078271"/>
                <a:gd name="connsiteY449" fmla="*/ 521131 h 1177201"/>
                <a:gd name="connsiteX450" fmla="*/ 223617 w 3078271"/>
                <a:gd name="connsiteY450" fmla="*/ 515303 h 1177201"/>
                <a:gd name="connsiteX451" fmla="*/ 238053 w 3078271"/>
                <a:gd name="connsiteY451" fmla="*/ 520593 h 1177201"/>
                <a:gd name="connsiteX452" fmla="*/ 263069 w 3078271"/>
                <a:gd name="connsiteY452" fmla="*/ 531263 h 1177201"/>
                <a:gd name="connsiteX453" fmla="*/ 294540 w 3078271"/>
                <a:gd name="connsiteY453" fmla="*/ 541126 h 1177201"/>
                <a:gd name="connsiteX454" fmla="*/ 336681 w 3078271"/>
                <a:gd name="connsiteY454" fmla="*/ 548030 h 1177201"/>
                <a:gd name="connsiteX455" fmla="*/ 388954 w 3078271"/>
                <a:gd name="connsiteY455" fmla="*/ 525076 h 1177201"/>
                <a:gd name="connsiteX456" fmla="*/ 387340 w 3078271"/>
                <a:gd name="connsiteY456" fmla="*/ 503737 h 1177201"/>
                <a:gd name="connsiteX457" fmla="*/ 376939 w 3078271"/>
                <a:gd name="connsiteY457" fmla="*/ 495757 h 1177201"/>
                <a:gd name="connsiteX458" fmla="*/ 361966 w 3078271"/>
                <a:gd name="connsiteY458" fmla="*/ 486701 h 1177201"/>
                <a:gd name="connsiteX459" fmla="*/ 347082 w 3078271"/>
                <a:gd name="connsiteY459" fmla="*/ 478452 h 1177201"/>
                <a:gd name="connsiteX460" fmla="*/ 320721 w 3078271"/>
                <a:gd name="connsiteY460" fmla="*/ 465092 h 1177201"/>
                <a:gd name="connsiteX461" fmla="*/ 278580 w 3078271"/>
                <a:gd name="connsiteY461" fmla="*/ 448595 h 1177201"/>
                <a:gd name="connsiteX462" fmla="*/ 269255 w 3078271"/>
                <a:gd name="connsiteY462" fmla="*/ 447519 h 1177201"/>
                <a:gd name="connsiteX463" fmla="*/ 256165 w 3078271"/>
                <a:gd name="connsiteY463" fmla="*/ 447250 h 1177201"/>
                <a:gd name="connsiteX464" fmla="*/ 239667 w 3078271"/>
                <a:gd name="connsiteY464" fmla="*/ 446174 h 1177201"/>
                <a:gd name="connsiteX465" fmla="*/ 229535 w 3078271"/>
                <a:gd name="connsiteY465" fmla="*/ 440346 h 1177201"/>
                <a:gd name="connsiteX466" fmla="*/ 242895 w 3078271"/>
                <a:gd name="connsiteY466" fmla="*/ 436132 h 1177201"/>
                <a:gd name="connsiteX467" fmla="*/ 230880 w 3078271"/>
                <a:gd name="connsiteY467" fmla="*/ 431290 h 1177201"/>
                <a:gd name="connsiteX468" fmla="*/ 218058 w 3078271"/>
                <a:gd name="connsiteY468" fmla="*/ 433711 h 1177201"/>
                <a:gd name="connsiteX469" fmla="*/ 207119 w 3078271"/>
                <a:gd name="connsiteY469" fmla="*/ 433173 h 1177201"/>
                <a:gd name="connsiteX470" fmla="*/ 205864 w 3078271"/>
                <a:gd name="connsiteY470" fmla="*/ 432276 h 1177201"/>
                <a:gd name="connsiteX471" fmla="*/ 196719 w 3078271"/>
                <a:gd name="connsiteY471" fmla="*/ 438732 h 1177201"/>
                <a:gd name="connsiteX472" fmla="*/ 181835 w 3078271"/>
                <a:gd name="connsiteY472" fmla="*/ 445636 h 1177201"/>
                <a:gd name="connsiteX473" fmla="*/ 169551 w 3078271"/>
                <a:gd name="connsiteY473" fmla="*/ 456306 h 1177201"/>
                <a:gd name="connsiteX474" fmla="*/ 162647 w 3078271"/>
                <a:gd name="connsiteY474" fmla="*/ 461596 h 1177201"/>
                <a:gd name="connsiteX475" fmla="*/ 159957 w 3078271"/>
                <a:gd name="connsiteY475" fmla="*/ 471189 h 1177201"/>
                <a:gd name="connsiteX476" fmla="*/ 162647 w 3078271"/>
                <a:gd name="connsiteY476" fmla="*/ 481321 h 1177201"/>
                <a:gd name="connsiteX477" fmla="*/ 173855 w 3078271"/>
                <a:gd name="connsiteY477" fmla="*/ 487687 h 1177201"/>
                <a:gd name="connsiteX478" fmla="*/ 186677 w 3078271"/>
                <a:gd name="connsiteY478" fmla="*/ 501047 h 1177201"/>
                <a:gd name="connsiteX479" fmla="*/ 175469 w 3078271"/>
                <a:gd name="connsiteY479" fmla="*/ 514407 h 1177201"/>
                <a:gd name="connsiteX480" fmla="*/ 170089 w 3078271"/>
                <a:gd name="connsiteY480" fmla="*/ 525076 h 1177201"/>
                <a:gd name="connsiteX481" fmla="*/ 187125 w 3078271"/>
                <a:gd name="connsiteY481" fmla="*/ 552244 h 1177201"/>
                <a:gd name="connsiteX482" fmla="*/ 181297 w 3078271"/>
                <a:gd name="connsiteY482" fmla="*/ 562914 h 1177201"/>
                <a:gd name="connsiteX483" fmla="*/ 183987 w 3078271"/>
                <a:gd name="connsiteY483" fmla="*/ 576811 h 1177201"/>
                <a:gd name="connsiteX484" fmla="*/ 179773 w 3078271"/>
                <a:gd name="connsiteY484" fmla="*/ 582101 h 1177201"/>
                <a:gd name="connsiteX485" fmla="*/ 188829 w 3078271"/>
                <a:gd name="connsiteY485" fmla="*/ 588019 h 1177201"/>
                <a:gd name="connsiteX486" fmla="*/ 186139 w 3078271"/>
                <a:gd name="connsiteY486" fmla="*/ 597075 h 1177201"/>
                <a:gd name="connsiteX487" fmla="*/ 195732 w 3078271"/>
                <a:gd name="connsiteY487" fmla="*/ 606669 h 1177201"/>
                <a:gd name="connsiteX488" fmla="*/ 184525 w 3078271"/>
                <a:gd name="connsiteY488" fmla="*/ 616801 h 1177201"/>
                <a:gd name="connsiteX489" fmla="*/ 207478 w 3078271"/>
                <a:gd name="connsiteY489" fmla="*/ 634374 h 1177201"/>
                <a:gd name="connsiteX490" fmla="*/ 212320 w 3078271"/>
                <a:gd name="connsiteY490" fmla="*/ 648810 h 1177201"/>
                <a:gd name="connsiteX491" fmla="*/ 185690 w 3078271"/>
                <a:gd name="connsiteY491" fmla="*/ 674364 h 1177201"/>
                <a:gd name="connsiteX492" fmla="*/ 157985 w 3078271"/>
                <a:gd name="connsiteY492" fmla="*/ 696779 h 1177201"/>
                <a:gd name="connsiteX493" fmla="*/ 149377 w 3078271"/>
                <a:gd name="connsiteY493" fmla="*/ 707718 h 1177201"/>
                <a:gd name="connsiteX494" fmla="*/ 156909 w 3078271"/>
                <a:gd name="connsiteY494" fmla="*/ 705028 h 1177201"/>
                <a:gd name="connsiteX495" fmla="*/ 168385 w 3078271"/>
                <a:gd name="connsiteY495" fmla="*/ 716774 h 1177201"/>
                <a:gd name="connsiteX496" fmla="*/ 184076 w 3078271"/>
                <a:gd name="connsiteY496" fmla="*/ 720271 h 1177201"/>
                <a:gd name="connsiteX497" fmla="*/ 175559 w 3078271"/>
                <a:gd name="connsiteY497" fmla="*/ 722692 h 1177201"/>
                <a:gd name="connsiteX498" fmla="*/ 158254 w 3078271"/>
                <a:gd name="connsiteY498" fmla="*/ 728520 h 1177201"/>
                <a:gd name="connsiteX499" fmla="*/ 149377 w 3078271"/>
                <a:gd name="connsiteY499" fmla="*/ 735513 h 1177201"/>
                <a:gd name="connsiteX500" fmla="*/ 145701 w 3078271"/>
                <a:gd name="connsiteY500" fmla="*/ 747349 h 1177201"/>
                <a:gd name="connsiteX501" fmla="*/ 139694 w 3078271"/>
                <a:gd name="connsiteY501" fmla="*/ 756584 h 1177201"/>
                <a:gd name="connsiteX502" fmla="*/ 140859 w 3078271"/>
                <a:gd name="connsiteY502" fmla="*/ 766985 h 1177201"/>
                <a:gd name="connsiteX503" fmla="*/ 144894 w 3078271"/>
                <a:gd name="connsiteY503" fmla="*/ 776579 h 1177201"/>
                <a:gd name="connsiteX504" fmla="*/ 140052 w 3078271"/>
                <a:gd name="connsiteY504" fmla="*/ 782586 h 1177201"/>
                <a:gd name="connsiteX505" fmla="*/ 142473 w 3078271"/>
                <a:gd name="connsiteY505" fmla="*/ 792180 h 1177201"/>
                <a:gd name="connsiteX506" fmla="*/ 144446 w 3078271"/>
                <a:gd name="connsiteY506" fmla="*/ 802132 h 1177201"/>
                <a:gd name="connsiteX507" fmla="*/ 150005 w 3078271"/>
                <a:gd name="connsiteY507" fmla="*/ 812533 h 1177201"/>
                <a:gd name="connsiteX508" fmla="*/ 154757 w 3078271"/>
                <a:gd name="connsiteY508" fmla="*/ 824906 h 1177201"/>
                <a:gd name="connsiteX509" fmla="*/ 164351 w 3078271"/>
                <a:gd name="connsiteY509" fmla="*/ 827686 h 1177201"/>
                <a:gd name="connsiteX510" fmla="*/ 173496 w 3078271"/>
                <a:gd name="connsiteY510" fmla="*/ 832079 h 1177201"/>
                <a:gd name="connsiteX511" fmla="*/ 183090 w 3078271"/>
                <a:gd name="connsiteY511" fmla="*/ 832079 h 1177201"/>
                <a:gd name="connsiteX512" fmla="*/ 199857 w 3078271"/>
                <a:gd name="connsiteY512" fmla="*/ 836831 h 1177201"/>
                <a:gd name="connsiteX513" fmla="*/ 201471 w 3078271"/>
                <a:gd name="connsiteY513" fmla="*/ 849205 h 1177201"/>
                <a:gd name="connsiteX514" fmla="*/ 203443 w 3078271"/>
                <a:gd name="connsiteY514" fmla="*/ 862026 h 1177201"/>
                <a:gd name="connsiteX515" fmla="*/ 211872 w 3078271"/>
                <a:gd name="connsiteY515" fmla="*/ 873234 h 1177201"/>
                <a:gd name="connsiteX516" fmla="*/ 222272 w 3078271"/>
                <a:gd name="connsiteY516" fmla="*/ 883276 h 1177201"/>
                <a:gd name="connsiteX517" fmla="*/ 232225 w 3078271"/>
                <a:gd name="connsiteY517" fmla="*/ 892512 h 1177201"/>
                <a:gd name="connsiteX518" fmla="*/ 222990 w 3078271"/>
                <a:gd name="connsiteY518" fmla="*/ 900940 h 1177201"/>
                <a:gd name="connsiteX519" fmla="*/ 210168 w 3078271"/>
                <a:gd name="connsiteY519" fmla="*/ 898967 h 1177201"/>
                <a:gd name="connsiteX520" fmla="*/ 212947 w 3078271"/>
                <a:gd name="connsiteY520" fmla="*/ 915734 h 1177201"/>
                <a:gd name="connsiteX521" fmla="*/ 220569 w 3078271"/>
                <a:gd name="connsiteY521" fmla="*/ 925328 h 1177201"/>
                <a:gd name="connsiteX522" fmla="*/ 228997 w 3078271"/>
                <a:gd name="connsiteY522" fmla="*/ 920934 h 1177201"/>
                <a:gd name="connsiteX523" fmla="*/ 241012 w 3078271"/>
                <a:gd name="connsiteY523" fmla="*/ 920576 h 1177201"/>
                <a:gd name="connsiteX524" fmla="*/ 255806 w 3078271"/>
                <a:gd name="connsiteY524" fmla="*/ 922190 h 1177201"/>
                <a:gd name="connsiteX525" fmla="*/ 258227 w 3078271"/>
                <a:gd name="connsiteY525" fmla="*/ 935818 h 1177201"/>
                <a:gd name="connsiteX526" fmla="*/ 262262 w 3078271"/>
                <a:gd name="connsiteY526" fmla="*/ 945771 h 1177201"/>
                <a:gd name="connsiteX527" fmla="*/ 275442 w 3078271"/>
                <a:gd name="connsiteY527" fmla="*/ 948999 h 1177201"/>
                <a:gd name="connsiteX528" fmla="*/ 283422 w 3078271"/>
                <a:gd name="connsiteY528" fmla="*/ 962986 h 1177201"/>
                <a:gd name="connsiteX529" fmla="*/ 290236 w 3078271"/>
                <a:gd name="connsiteY529" fmla="*/ 966572 h 1177201"/>
                <a:gd name="connsiteX530" fmla="*/ 299023 w 3078271"/>
                <a:gd name="connsiteY530" fmla="*/ 970607 h 1177201"/>
                <a:gd name="connsiteX531" fmla="*/ 308258 w 3078271"/>
                <a:gd name="connsiteY531" fmla="*/ 969800 h 1177201"/>
                <a:gd name="connsiteX532" fmla="*/ 318211 w 3078271"/>
                <a:gd name="connsiteY532" fmla="*/ 968993 h 1177201"/>
                <a:gd name="connsiteX533" fmla="*/ 326191 w 3078271"/>
                <a:gd name="connsiteY533" fmla="*/ 978587 h 1177201"/>
                <a:gd name="connsiteX534" fmla="*/ 340985 w 3078271"/>
                <a:gd name="connsiteY534" fmla="*/ 981008 h 1177201"/>
                <a:gd name="connsiteX535" fmla="*/ 356228 w 3078271"/>
                <a:gd name="connsiteY535" fmla="*/ 985043 h 1177201"/>
                <a:gd name="connsiteX536" fmla="*/ 366628 w 3078271"/>
                <a:gd name="connsiteY536" fmla="*/ 991409 h 1177201"/>
                <a:gd name="connsiteX537" fmla="*/ 361428 w 3078271"/>
                <a:gd name="connsiteY537" fmla="*/ 999030 h 1177201"/>
                <a:gd name="connsiteX538" fmla="*/ 365821 w 3078271"/>
                <a:gd name="connsiteY538" fmla="*/ 1004231 h 1177201"/>
                <a:gd name="connsiteX539" fmla="*/ 359456 w 3078271"/>
                <a:gd name="connsiteY539" fmla="*/ 1008624 h 1177201"/>
                <a:gd name="connsiteX540" fmla="*/ 363490 w 3078271"/>
                <a:gd name="connsiteY540" fmla="*/ 1015438 h 1177201"/>
                <a:gd name="connsiteX541" fmla="*/ 360262 w 3078271"/>
                <a:gd name="connsiteY541" fmla="*/ 1026198 h 1177201"/>
                <a:gd name="connsiteX542" fmla="*/ 345468 w 3078271"/>
                <a:gd name="connsiteY542" fmla="*/ 1025839 h 1177201"/>
                <a:gd name="connsiteX543" fmla="*/ 331481 w 3078271"/>
                <a:gd name="connsiteY543" fmla="*/ 1035433 h 1177201"/>
                <a:gd name="connsiteX544" fmla="*/ 331122 w 3078271"/>
                <a:gd name="connsiteY544" fmla="*/ 1043951 h 1177201"/>
                <a:gd name="connsiteX545" fmla="*/ 349503 w 3078271"/>
                <a:gd name="connsiteY545" fmla="*/ 1043503 h 1177201"/>
                <a:gd name="connsiteX546" fmla="*/ 327087 w 3078271"/>
                <a:gd name="connsiteY546" fmla="*/ 1056593 h 1177201"/>
                <a:gd name="connsiteX547" fmla="*/ 333991 w 3078271"/>
                <a:gd name="connsiteY547" fmla="*/ 1066725 h 1177201"/>
                <a:gd name="connsiteX548" fmla="*/ 323322 w 3078271"/>
                <a:gd name="connsiteY548" fmla="*/ 1077126 h 1177201"/>
                <a:gd name="connsiteX549" fmla="*/ 313459 w 3078271"/>
                <a:gd name="connsiteY549" fmla="*/ 1084837 h 1177201"/>
                <a:gd name="connsiteX550" fmla="*/ 308617 w 3078271"/>
                <a:gd name="connsiteY550" fmla="*/ 1089051 h 1177201"/>
                <a:gd name="connsiteX551" fmla="*/ 322784 w 3078271"/>
                <a:gd name="connsiteY551" fmla="*/ 1100528 h 1177201"/>
                <a:gd name="connsiteX552" fmla="*/ 356407 w 3078271"/>
                <a:gd name="connsiteY552" fmla="*/ 1124737 h 1177201"/>
                <a:gd name="connsiteX553" fmla="*/ 361069 w 3078271"/>
                <a:gd name="connsiteY553" fmla="*/ 1128413 h 1177201"/>
                <a:gd name="connsiteX554" fmla="*/ 367794 w 3078271"/>
                <a:gd name="connsiteY554" fmla="*/ 1125274 h 1177201"/>
                <a:gd name="connsiteX555" fmla="*/ 389403 w 3078271"/>
                <a:gd name="connsiteY555" fmla="*/ 1131640 h 1177201"/>
                <a:gd name="connsiteX556" fmla="*/ 417377 w 3078271"/>
                <a:gd name="connsiteY556" fmla="*/ 1134061 h 1177201"/>
                <a:gd name="connsiteX557" fmla="*/ 428585 w 3078271"/>
                <a:gd name="connsiteY557" fmla="*/ 1141234 h 1177201"/>
                <a:gd name="connsiteX558" fmla="*/ 439793 w 3078271"/>
                <a:gd name="connsiteY558" fmla="*/ 1146793 h 1177201"/>
                <a:gd name="connsiteX559" fmla="*/ 458173 w 3078271"/>
                <a:gd name="connsiteY559" fmla="*/ 1144372 h 1177201"/>
                <a:gd name="connsiteX560" fmla="*/ 464540 w 3078271"/>
                <a:gd name="connsiteY560" fmla="*/ 1146793 h 1177201"/>
                <a:gd name="connsiteX561" fmla="*/ 470099 w 3078271"/>
                <a:gd name="connsiteY561" fmla="*/ 1158001 h 1177201"/>
                <a:gd name="connsiteX562" fmla="*/ 486865 w 3078271"/>
                <a:gd name="connsiteY562" fmla="*/ 1165981 h 1177201"/>
                <a:gd name="connsiteX563" fmla="*/ 500494 w 3078271"/>
                <a:gd name="connsiteY563" fmla="*/ 1175575 h 1177201"/>
                <a:gd name="connsiteX564" fmla="*/ 508474 w 3078271"/>
                <a:gd name="connsiteY564" fmla="*/ 1175575 h 1177201"/>
                <a:gd name="connsiteX565" fmla="*/ 520130 w 3078271"/>
                <a:gd name="connsiteY565" fmla="*/ 1167057 h 1177201"/>
                <a:gd name="connsiteX566" fmla="*/ 499418 w 3078271"/>
                <a:gd name="connsiteY566" fmla="*/ 1135586 h 1177201"/>
                <a:gd name="connsiteX567" fmla="*/ 492514 w 3078271"/>
                <a:gd name="connsiteY567" fmla="*/ 1111108 h 1177201"/>
                <a:gd name="connsiteX568" fmla="*/ 501570 w 3078271"/>
                <a:gd name="connsiteY568" fmla="*/ 1085016 h 1177201"/>
                <a:gd name="connsiteX569" fmla="*/ 533579 w 3078271"/>
                <a:gd name="connsiteY569" fmla="*/ 1065559 h 1177201"/>
                <a:gd name="connsiteX570" fmla="*/ 527751 w 3078271"/>
                <a:gd name="connsiteY570" fmla="*/ 1062063 h 1177201"/>
                <a:gd name="connsiteX571" fmla="*/ 523716 w 3078271"/>
                <a:gd name="connsiteY571" fmla="*/ 1054083 h 1177201"/>
                <a:gd name="connsiteX572" fmla="*/ 521295 w 3078271"/>
                <a:gd name="connsiteY572" fmla="*/ 1042875 h 1177201"/>
                <a:gd name="connsiteX573" fmla="*/ 510087 w 3078271"/>
                <a:gd name="connsiteY573" fmla="*/ 1030053 h 1177201"/>
                <a:gd name="connsiteX574" fmla="*/ 497266 w 3078271"/>
                <a:gd name="connsiteY574" fmla="*/ 1030860 h 1177201"/>
                <a:gd name="connsiteX575" fmla="*/ 494038 w 3078271"/>
                <a:gd name="connsiteY575" fmla="*/ 1021266 h 1177201"/>
                <a:gd name="connsiteX576" fmla="*/ 483638 w 3078271"/>
                <a:gd name="connsiteY576" fmla="*/ 1014093 h 1177201"/>
                <a:gd name="connsiteX577" fmla="*/ 487672 w 3078271"/>
                <a:gd name="connsiteY577" fmla="*/ 1002886 h 1177201"/>
                <a:gd name="connsiteX578" fmla="*/ 494038 w 3078271"/>
                <a:gd name="connsiteY578" fmla="*/ 997327 h 1177201"/>
                <a:gd name="connsiteX579" fmla="*/ 488479 w 3078271"/>
                <a:gd name="connsiteY579" fmla="*/ 988540 h 1177201"/>
                <a:gd name="connsiteX580" fmla="*/ 498073 w 3078271"/>
                <a:gd name="connsiteY580" fmla="*/ 977332 h 1177201"/>
                <a:gd name="connsiteX581" fmla="*/ 508474 w 3078271"/>
                <a:gd name="connsiteY581" fmla="*/ 970966 h 1177201"/>
                <a:gd name="connsiteX582" fmla="*/ 522910 w 3078271"/>
                <a:gd name="connsiteY582" fmla="*/ 982981 h 1177201"/>
                <a:gd name="connsiteX583" fmla="*/ 524523 w 3078271"/>
                <a:gd name="connsiteY583" fmla="*/ 971773 h 1177201"/>
                <a:gd name="connsiteX584" fmla="*/ 529365 w 3078271"/>
                <a:gd name="connsiteY584" fmla="*/ 962179 h 1177201"/>
                <a:gd name="connsiteX585" fmla="*/ 538959 w 3078271"/>
                <a:gd name="connsiteY585" fmla="*/ 953392 h 1177201"/>
                <a:gd name="connsiteX586" fmla="*/ 558147 w 3078271"/>
                <a:gd name="connsiteY586" fmla="*/ 944605 h 1177201"/>
                <a:gd name="connsiteX587" fmla="*/ 571775 w 3078271"/>
                <a:gd name="connsiteY587" fmla="*/ 940570 h 1177201"/>
                <a:gd name="connsiteX588" fmla="*/ 581369 w 3078271"/>
                <a:gd name="connsiteY588" fmla="*/ 940570 h 1177201"/>
                <a:gd name="connsiteX589" fmla="*/ 594191 w 3078271"/>
                <a:gd name="connsiteY589" fmla="*/ 940570 h 1177201"/>
                <a:gd name="connsiteX590" fmla="*/ 614992 w 3078271"/>
                <a:gd name="connsiteY590" fmla="*/ 946936 h 1177201"/>
                <a:gd name="connsiteX591" fmla="*/ 630145 w 3078271"/>
                <a:gd name="connsiteY591" fmla="*/ 959758 h 1177201"/>
                <a:gd name="connsiteX592" fmla="*/ 634987 w 3078271"/>
                <a:gd name="connsiteY592" fmla="*/ 962179 h 1177201"/>
                <a:gd name="connsiteX593" fmla="*/ 645388 w 3078271"/>
                <a:gd name="connsiteY593" fmla="*/ 962179 h 1177201"/>
                <a:gd name="connsiteX594" fmla="*/ 662155 w 3078271"/>
                <a:gd name="connsiteY594" fmla="*/ 960565 h 1177201"/>
                <a:gd name="connsiteX595" fmla="*/ 679729 w 3078271"/>
                <a:gd name="connsiteY595" fmla="*/ 955006 h 1177201"/>
                <a:gd name="connsiteX596" fmla="*/ 690129 w 3078271"/>
                <a:gd name="connsiteY596" fmla="*/ 955813 h 1177201"/>
                <a:gd name="connsiteX597" fmla="*/ 707703 w 3078271"/>
                <a:gd name="connsiteY597" fmla="*/ 956620 h 1177201"/>
                <a:gd name="connsiteX598" fmla="*/ 719717 w 3078271"/>
                <a:gd name="connsiteY598" fmla="*/ 962179 h 1177201"/>
                <a:gd name="connsiteX599" fmla="*/ 728505 w 3078271"/>
                <a:gd name="connsiteY599" fmla="*/ 967738 h 1177201"/>
                <a:gd name="connsiteX600" fmla="*/ 734870 w 3078271"/>
                <a:gd name="connsiteY600" fmla="*/ 958951 h 1177201"/>
                <a:gd name="connsiteX601" fmla="*/ 748499 w 3078271"/>
                <a:gd name="connsiteY601" fmla="*/ 964510 h 1177201"/>
                <a:gd name="connsiteX602" fmla="*/ 759707 w 3078271"/>
                <a:gd name="connsiteY602" fmla="*/ 958144 h 1177201"/>
                <a:gd name="connsiteX603" fmla="*/ 754955 w 3078271"/>
                <a:gd name="connsiteY603" fmla="*/ 945323 h 1177201"/>
                <a:gd name="connsiteX604" fmla="*/ 742133 w 3078271"/>
                <a:gd name="connsiteY604" fmla="*/ 941288 h 1177201"/>
                <a:gd name="connsiteX605" fmla="*/ 737291 w 3078271"/>
                <a:gd name="connsiteY605" fmla="*/ 931694 h 1177201"/>
                <a:gd name="connsiteX606" fmla="*/ 748499 w 3078271"/>
                <a:gd name="connsiteY606" fmla="*/ 922100 h 1177201"/>
                <a:gd name="connsiteX607" fmla="*/ 751727 w 3078271"/>
                <a:gd name="connsiteY607" fmla="*/ 909278 h 1177201"/>
                <a:gd name="connsiteX608" fmla="*/ 770915 w 3078271"/>
                <a:gd name="connsiteY608" fmla="*/ 906051 h 1177201"/>
                <a:gd name="connsiteX609" fmla="*/ 754955 w 3078271"/>
                <a:gd name="connsiteY609" fmla="*/ 898071 h 1177201"/>
                <a:gd name="connsiteX610" fmla="*/ 754148 w 3078271"/>
                <a:gd name="connsiteY610" fmla="*/ 882918 h 1177201"/>
                <a:gd name="connsiteX611" fmla="*/ 769391 w 3078271"/>
                <a:gd name="connsiteY611" fmla="*/ 882111 h 1177201"/>
                <a:gd name="connsiteX612" fmla="*/ 790999 w 3078271"/>
                <a:gd name="connsiteY612" fmla="*/ 879690 h 1177201"/>
                <a:gd name="connsiteX613" fmla="*/ 818167 w 3078271"/>
                <a:gd name="connsiteY613" fmla="*/ 874131 h 1177201"/>
                <a:gd name="connsiteX614" fmla="*/ 836547 w 3078271"/>
                <a:gd name="connsiteY614" fmla="*/ 868572 h 1177201"/>
                <a:gd name="connsiteX615" fmla="*/ 862101 w 3078271"/>
                <a:gd name="connsiteY615" fmla="*/ 863730 h 1177201"/>
                <a:gd name="connsiteX616" fmla="*/ 888462 w 3078271"/>
                <a:gd name="connsiteY616" fmla="*/ 854943 h 1177201"/>
                <a:gd name="connsiteX617" fmla="*/ 910877 w 3078271"/>
                <a:gd name="connsiteY617" fmla="*/ 849743 h 1177201"/>
                <a:gd name="connsiteX618" fmla="*/ 924864 w 3078271"/>
                <a:gd name="connsiteY618" fmla="*/ 851715 h 1177201"/>
                <a:gd name="connsiteX619" fmla="*/ 936431 w 3078271"/>
                <a:gd name="connsiteY619" fmla="*/ 858888 h 1177201"/>
                <a:gd name="connsiteX620" fmla="*/ 939659 w 3078271"/>
                <a:gd name="connsiteY620" fmla="*/ 871710 h 1177201"/>
                <a:gd name="connsiteX621" fmla="*/ 937686 w 3078271"/>
                <a:gd name="connsiteY621" fmla="*/ 879331 h 1177201"/>
                <a:gd name="connsiteX622" fmla="*/ 954094 w 3078271"/>
                <a:gd name="connsiteY622" fmla="*/ 876552 h 1177201"/>
                <a:gd name="connsiteX623" fmla="*/ 960909 w 3078271"/>
                <a:gd name="connsiteY623" fmla="*/ 880945 h 1177201"/>
                <a:gd name="connsiteX624" fmla="*/ 966109 w 3078271"/>
                <a:gd name="connsiteY624" fmla="*/ 882111 h 1177201"/>
                <a:gd name="connsiteX625" fmla="*/ 974538 w 3078271"/>
                <a:gd name="connsiteY625" fmla="*/ 883276 h 1177201"/>
                <a:gd name="connsiteX626" fmla="*/ 984131 w 3078271"/>
                <a:gd name="connsiteY626" fmla="*/ 884442 h 1177201"/>
                <a:gd name="connsiteX627" fmla="*/ 977765 w 3078271"/>
                <a:gd name="connsiteY627" fmla="*/ 896008 h 1177201"/>
                <a:gd name="connsiteX628" fmla="*/ 991394 w 3078271"/>
                <a:gd name="connsiteY628" fmla="*/ 892781 h 1177201"/>
                <a:gd name="connsiteX629" fmla="*/ 1011030 w 3078271"/>
                <a:gd name="connsiteY629" fmla="*/ 884801 h 1177201"/>
                <a:gd name="connsiteX630" fmla="*/ 1027438 w 3078271"/>
                <a:gd name="connsiteY630" fmla="*/ 875565 h 1177201"/>
                <a:gd name="connsiteX631" fmla="*/ 1039453 w 3078271"/>
                <a:gd name="connsiteY631" fmla="*/ 876731 h 1177201"/>
                <a:gd name="connsiteX632" fmla="*/ 1044653 w 3078271"/>
                <a:gd name="connsiteY632" fmla="*/ 890360 h 1177201"/>
                <a:gd name="connsiteX633" fmla="*/ 1077828 w 3078271"/>
                <a:gd name="connsiteY633" fmla="*/ 929542 h 1177201"/>
                <a:gd name="connsiteX634" fmla="*/ 1096657 w 3078271"/>
                <a:gd name="connsiteY634" fmla="*/ 961910 h 1177201"/>
                <a:gd name="connsiteX635" fmla="*/ 1107058 w 3078271"/>
                <a:gd name="connsiteY635" fmla="*/ 950344 h 1177201"/>
                <a:gd name="connsiteX636" fmla="*/ 1121045 w 3078271"/>
                <a:gd name="connsiteY636" fmla="*/ 960296 h 1177201"/>
                <a:gd name="connsiteX637" fmla="*/ 1138619 w 3078271"/>
                <a:gd name="connsiteY637" fmla="*/ 963076 h 1177201"/>
                <a:gd name="connsiteX638" fmla="*/ 1156641 w 3078271"/>
                <a:gd name="connsiteY638" fmla="*/ 957875 h 1177201"/>
                <a:gd name="connsiteX639" fmla="*/ 1168207 w 3078271"/>
                <a:gd name="connsiteY639" fmla="*/ 967469 h 1177201"/>
                <a:gd name="connsiteX640" fmla="*/ 1179415 w 3078271"/>
                <a:gd name="connsiteY640" fmla="*/ 976704 h 1177201"/>
                <a:gd name="connsiteX641" fmla="*/ 1183271 w 3078271"/>
                <a:gd name="connsiteY641" fmla="*/ 983519 h 1177201"/>
                <a:gd name="connsiteX642" fmla="*/ 1192327 w 3078271"/>
                <a:gd name="connsiteY642" fmla="*/ 990961 h 1177201"/>
                <a:gd name="connsiteX643" fmla="*/ 1206762 w 3078271"/>
                <a:gd name="connsiteY643" fmla="*/ 988271 h 1177201"/>
                <a:gd name="connsiteX644" fmla="*/ 1213128 w 3078271"/>
                <a:gd name="connsiteY644" fmla="*/ 988809 h 1177201"/>
                <a:gd name="connsiteX645" fmla="*/ 1221646 w 3078271"/>
                <a:gd name="connsiteY645" fmla="*/ 998403 h 1177201"/>
                <a:gd name="connsiteX646" fmla="*/ 1231778 w 3078271"/>
                <a:gd name="connsiteY646" fmla="*/ 998403 h 1177201"/>
                <a:gd name="connsiteX647" fmla="*/ 1244062 w 3078271"/>
                <a:gd name="connsiteY647" fmla="*/ 993561 h 1177201"/>
                <a:gd name="connsiteX648" fmla="*/ 1260559 w 3078271"/>
                <a:gd name="connsiteY648" fmla="*/ 986119 h 1177201"/>
                <a:gd name="connsiteX649" fmla="*/ 1274457 w 3078271"/>
                <a:gd name="connsiteY649" fmla="*/ 978139 h 1177201"/>
                <a:gd name="connsiteX650" fmla="*/ 1286203 w 3078271"/>
                <a:gd name="connsiteY650" fmla="*/ 970159 h 1177201"/>
                <a:gd name="connsiteX651" fmla="*/ 1298487 w 3078271"/>
                <a:gd name="connsiteY651" fmla="*/ 964869 h 1177201"/>
                <a:gd name="connsiteX652" fmla="*/ 1311308 w 3078271"/>
                <a:gd name="connsiteY652" fmla="*/ 962717 h 1177201"/>
                <a:gd name="connsiteX653" fmla="*/ 1336324 w 3078271"/>
                <a:gd name="connsiteY653" fmla="*/ 967021 h 1177201"/>
                <a:gd name="connsiteX654" fmla="*/ 1342152 w 3078271"/>
                <a:gd name="connsiteY654" fmla="*/ 977153 h 1177201"/>
                <a:gd name="connsiteX655" fmla="*/ 1357126 w 3078271"/>
                <a:gd name="connsiteY655" fmla="*/ 983070 h 1177201"/>
                <a:gd name="connsiteX656" fmla="*/ 1371561 w 3078271"/>
                <a:gd name="connsiteY656" fmla="*/ 981994 h 1177201"/>
                <a:gd name="connsiteX657" fmla="*/ 1384383 w 3078271"/>
                <a:gd name="connsiteY657" fmla="*/ 985760 h 1177201"/>
                <a:gd name="connsiteX658" fmla="*/ 1399357 w 3078271"/>
                <a:gd name="connsiteY658" fmla="*/ 978318 h 1177201"/>
                <a:gd name="connsiteX659" fmla="*/ 1399895 w 3078271"/>
                <a:gd name="connsiteY659" fmla="*/ 967648 h 1177201"/>
                <a:gd name="connsiteX660" fmla="*/ 1393528 w 3078271"/>
                <a:gd name="connsiteY660" fmla="*/ 952765 h 1177201"/>
                <a:gd name="connsiteX661" fmla="*/ 1400970 w 3078271"/>
                <a:gd name="connsiteY661" fmla="*/ 943709 h 1177201"/>
                <a:gd name="connsiteX662" fmla="*/ 1410564 w 3078271"/>
                <a:gd name="connsiteY662" fmla="*/ 937343 h 1177201"/>
                <a:gd name="connsiteX663" fmla="*/ 1416930 w 3078271"/>
                <a:gd name="connsiteY663" fmla="*/ 931515 h 1177201"/>
                <a:gd name="connsiteX664" fmla="*/ 1430200 w 3078271"/>
                <a:gd name="connsiteY664" fmla="*/ 936805 h 1177201"/>
                <a:gd name="connsiteX665" fmla="*/ 1441408 w 3078271"/>
                <a:gd name="connsiteY665" fmla="*/ 939495 h 1177201"/>
                <a:gd name="connsiteX666" fmla="*/ 1454768 w 3078271"/>
                <a:gd name="connsiteY666" fmla="*/ 944785 h 1177201"/>
                <a:gd name="connsiteX667" fmla="*/ 1472341 w 3078271"/>
                <a:gd name="connsiteY667" fmla="*/ 950075 h 1177201"/>
                <a:gd name="connsiteX668" fmla="*/ 1474493 w 3078271"/>
                <a:gd name="connsiteY668" fmla="*/ 965497 h 1177201"/>
                <a:gd name="connsiteX669" fmla="*/ 1485701 w 3078271"/>
                <a:gd name="connsiteY669" fmla="*/ 974014 h 1177201"/>
                <a:gd name="connsiteX670" fmla="*/ 1501661 w 3078271"/>
                <a:gd name="connsiteY670" fmla="*/ 978767 h 1177201"/>
                <a:gd name="connsiteX671" fmla="*/ 1514482 w 3078271"/>
                <a:gd name="connsiteY671" fmla="*/ 972401 h 1177201"/>
                <a:gd name="connsiteX672" fmla="*/ 1530980 w 3078271"/>
                <a:gd name="connsiteY672" fmla="*/ 970249 h 1177201"/>
                <a:gd name="connsiteX673" fmla="*/ 1547478 w 3078271"/>
                <a:gd name="connsiteY673" fmla="*/ 974014 h 1177201"/>
                <a:gd name="connsiteX674" fmla="*/ 1561286 w 3078271"/>
                <a:gd name="connsiteY674" fmla="*/ 977780 h 1177201"/>
                <a:gd name="connsiteX675" fmla="*/ 1576170 w 3078271"/>
                <a:gd name="connsiteY675" fmla="*/ 984684 h 1177201"/>
                <a:gd name="connsiteX676" fmla="*/ 1585764 w 3078271"/>
                <a:gd name="connsiteY676" fmla="*/ 994816 h 1177201"/>
                <a:gd name="connsiteX677" fmla="*/ 1608717 w 3078271"/>
                <a:gd name="connsiteY677" fmla="*/ 999120 h 1177201"/>
                <a:gd name="connsiteX678" fmla="*/ 1632657 w 3078271"/>
                <a:gd name="connsiteY678" fmla="*/ 999120 h 1177201"/>
                <a:gd name="connsiteX679" fmla="*/ 1656148 w 3078271"/>
                <a:gd name="connsiteY679" fmla="*/ 993202 h 1177201"/>
                <a:gd name="connsiteX680" fmla="*/ 1670584 w 3078271"/>
                <a:gd name="connsiteY680" fmla="*/ 987912 h 1177201"/>
                <a:gd name="connsiteX681" fmla="*/ 1684930 w 3078271"/>
                <a:gd name="connsiteY681" fmla="*/ 978318 h 1177201"/>
                <a:gd name="connsiteX682" fmla="*/ 1707346 w 3078271"/>
                <a:gd name="connsiteY682" fmla="*/ 979394 h 1177201"/>
                <a:gd name="connsiteX683" fmla="*/ 1722767 w 3078271"/>
                <a:gd name="connsiteY683" fmla="*/ 982622 h 1177201"/>
                <a:gd name="connsiteX684" fmla="*/ 1739803 w 3078271"/>
                <a:gd name="connsiteY684" fmla="*/ 986926 h 1177201"/>
                <a:gd name="connsiteX685" fmla="*/ 1757377 w 3078271"/>
                <a:gd name="connsiteY685" fmla="*/ 991768 h 1177201"/>
                <a:gd name="connsiteX686" fmla="*/ 1774413 w 3078271"/>
                <a:gd name="connsiteY686" fmla="*/ 982712 h 1177201"/>
                <a:gd name="connsiteX687" fmla="*/ 1782393 w 3078271"/>
                <a:gd name="connsiteY687" fmla="*/ 974732 h 1177201"/>
                <a:gd name="connsiteX688" fmla="*/ 1790911 w 3078271"/>
                <a:gd name="connsiteY688" fmla="*/ 956082 h 1177201"/>
                <a:gd name="connsiteX689" fmla="*/ 1802118 w 3078271"/>
                <a:gd name="connsiteY689" fmla="*/ 939046 h 1177201"/>
                <a:gd name="connsiteX690" fmla="*/ 1810099 w 3078271"/>
                <a:gd name="connsiteY690" fmla="*/ 929990 h 1177201"/>
                <a:gd name="connsiteX691" fmla="*/ 1804808 w 3078271"/>
                <a:gd name="connsiteY691" fmla="*/ 917169 h 1177201"/>
                <a:gd name="connsiteX692" fmla="*/ 1803194 w 3078271"/>
                <a:gd name="connsiteY692" fmla="*/ 907575 h 1177201"/>
                <a:gd name="connsiteX693" fmla="*/ 1826148 w 3078271"/>
                <a:gd name="connsiteY693" fmla="*/ 900133 h 1177201"/>
                <a:gd name="connsiteX694" fmla="*/ 1852777 w 3078271"/>
                <a:gd name="connsiteY694" fmla="*/ 897981 h 1177201"/>
                <a:gd name="connsiteX695" fmla="*/ 1873041 w 3078271"/>
                <a:gd name="connsiteY695" fmla="*/ 901209 h 1177201"/>
                <a:gd name="connsiteX696" fmla="*/ 1894919 w 3078271"/>
                <a:gd name="connsiteY696" fmla="*/ 907575 h 1177201"/>
                <a:gd name="connsiteX697" fmla="*/ 1906664 w 3078271"/>
                <a:gd name="connsiteY697" fmla="*/ 920934 h 1177201"/>
                <a:gd name="connsiteX698" fmla="*/ 1915182 w 3078271"/>
                <a:gd name="connsiteY698" fmla="*/ 937432 h 1177201"/>
                <a:gd name="connsiteX699" fmla="*/ 1925852 w 3078271"/>
                <a:gd name="connsiteY699" fmla="*/ 958772 h 1177201"/>
                <a:gd name="connsiteX700" fmla="*/ 1934908 w 3078271"/>
                <a:gd name="connsiteY700" fmla="*/ 980649 h 1177201"/>
                <a:gd name="connsiteX701" fmla="*/ 1941812 w 3078271"/>
                <a:gd name="connsiteY701" fmla="*/ 990781 h 1177201"/>
                <a:gd name="connsiteX702" fmla="*/ 1959386 w 3078271"/>
                <a:gd name="connsiteY702" fmla="*/ 997147 h 1177201"/>
                <a:gd name="connsiteX703" fmla="*/ 1977497 w 3078271"/>
                <a:gd name="connsiteY703" fmla="*/ 1005127 h 1177201"/>
                <a:gd name="connsiteX704" fmla="*/ 1990319 w 3078271"/>
                <a:gd name="connsiteY704" fmla="*/ 1013645 h 1177201"/>
                <a:gd name="connsiteX705" fmla="*/ 1994085 w 3078271"/>
                <a:gd name="connsiteY705" fmla="*/ 1029067 h 1177201"/>
                <a:gd name="connsiteX706" fmla="*/ 2011659 w 3078271"/>
                <a:gd name="connsiteY706" fmla="*/ 1035971 h 1177201"/>
                <a:gd name="connsiteX707" fmla="*/ 2027618 w 3078271"/>
                <a:gd name="connsiteY707" fmla="*/ 1032205 h 1177201"/>
                <a:gd name="connsiteX708" fmla="*/ 2045192 w 3078271"/>
                <a:gd name="connsiteY708" fmla="*/ 1025839 h 1177201"/>
                <a:gd name="connsiteX709" fmla="*/ 2059628 w 3078271"/>
                <a:gd name="connsiteY709" fmla="*/ 1029605 h 1177201"/>
                <a:gd name="connsiteX710" fmla="*/ 2060166 w 3078271"/>
                <a:gd name="connsiteY710" fmla="*/ 1044489 h 1177201"/>
                <a:gd name="connsiteX711" fmla="*/ 2050572 w 3078271"/>
                <a:gd name="connsiteY711" fmla="*/ 1067442 h 1177201"/>
                <a:gd name="connsiteX712" fmla="*/ 2039903 w 3078271"/>
                <a:gd name="connsiteY712" fmla="*/ 1081250 h 1177201"/>
                <a:gd name="connsiteX713" fmla="*/ 2031384 w 3078271"/>
                <a:gd name="connsiteY713" fmla="*/ 1092996 h 1177201"/>
                <a:gd name="connsiteX714" fmla="*/ 2015424 w 3078271"/>
                <a:gd name="connsiteY714" fmla="*/ 1092996 h 1177201"/>
                <a:gd name="connsiteX715" fmla="*/ 2000541 w 3078271"/>
                <a:gd name="connsiteY715" fmla="*/ 1099900 h 1177201"/>
                <a:gd name="connsiteX716" fmla="*/ 1997851 w 3078271"/>
                <a:gd name="connsiteY716" fmla="*/ 1112722 h 1177201"/>
                <a:gd name="connsiteX717" fmla="*/ 1998927 w 3078271"/>
                <a:gd name="connsiteY717" fmla="*/ 1127606 h 1177201"/>
                <a:gd name="connsiteX718" fmla="*/ 2000182 w 3078271"/>
                <a:gd name="connsiteY718" fmla="*/ 1144821 h 1177201"/>
                <a:gd name="connsiteX719" fmla="*/ 2015156 w 3078271"/>
                <a:gd name="connsiteY719" fmla="*/ 1136661 h 1177201"/>
                <a:gd name="connsiteX720" fmla="*/ 2035957 w 3078271"/>
                <a:gd name="connsiteY720" fmla="*/ 1148407 h 1177201"/>
                <a:gd name="connsiteX721" fmla="*/ 2077560 w 3078271"/>
                <a:gd name="connsiteY721" fmla="*/ 1122316 h 1177201"/>
                <a:gd name="connsiteX722" fmla="*/ 2106880 w 3078271"/>
                <a:gd name="connsiteY722" fmla="*/ 1089768 h 1177201"/>
                <a:gd name="connsiteX723" fmla="*/ 2133241 w 3078271"/>
                <a:gd name="connsiteY723" fmla="*/ 1054352 h 1177201"/>
                <a:gd name="connsiteX724" fmla="*/ 2152428 w 3078271"/>
                <a:gd name="connsiteY724" fmla="*/ 1028798 h 1177201"/>
                <a:gd name="connsiteX725" fmla="*/ 2163636 w 3078271"/>
                <a:gd name="connsiteY725" fmla="*/ 1010417 h 1177201"/>
                <a:gd name="connsiteX726" fmla="*/ 2171347 w 3078271"/>
                <a:gd name="connsiteY726" fmla="*/ 962986 h 1177201"/>
                <a:gd name="connsiteX727" fmla="*/ 2174844 w 3078271"/>
                <a:gd name="connsiteY727" fmla="*/ 951778 h 1177201"/>
                <a:gd name="connsiteX728" fmla="*/ 2181479 w 3078271"/>
                <a:gd name="connsiteY728" fmla="*/ 938957 h 1177201"/>
                <a:gd name="connsiteX729" fmla="*/ 2184438 w 3078271"/>
                <a:gd name="connsiteY729" fmla="*/ 926942 h 1177201"/>
                <a:gd name="connsiteX730" fmla="*/ 2183362 w 3078271"/>
                <a:gd name="connsiteY730" fmla="*/ 913313 h 1177201"/>
                <a:gd name="connsiteX731" fmla="*/ 2185514 w 3078271"/>
                <a:gd name="connsiteY731" fmla="*/ 908023 h 1177201"/>
                <a:gd name="connsiteX732" fmla="*/ 2178879 w 3078271"/>
                <a:gd name="connsiteY732" fmla="*/ 899236 h 1177201"/>
                <a:gd name="connsiteX733" fmla="*/ 2167940 w 3078271"/>
                <a:gd name="connsiteY733" fmla="*/ 890180 h 1177201"/>
                <a:gd name="connsiteX734" fmla="*/ 2153773 w 3078271"/>
                <a:gd name="connsiteY734" fmla="*/ 879511 h 1177201"/>
                <a:gd name="connsiteX735" fmla="*/ 2138351 w 3078271"/>
                <a:gd name="connsiteY735" fmla="*/ 880049 h 1177201"/>
                <a:gd name="connsiteX736" fmla="*/ 2134944 w 3078271"/>
                <a:gd name="connsiteY736" fmla="*/ 886146 h 1177201"/>
                <a:gd name="connsiteX737" fmla="*/ 2127233 w 3078271"/>
                <a:gd name="connsiteY737" fmla="*/ 893050 h 1177201"/>
                <a:gd name="connsiteX738" fmla="*/ 2117101 w 3078271"/>
                <a:gd name="connsiteY738" fmla="*/ 893857 h 1177201"/>
                <a:gd name="connsiteX739" fmla="*/ 2116294 w 3078271"/>
                <a:gd name="connsiteY739" fmla="*/ 883187 h 1177201"/>
                <a:gd name="connsiteX740" fmla="*/ 2115756 w 3078271"/>
                <a:gd name="connsiteY740" fmla="*/ 876014 h 1177201"/>
                <a:gd name="connsiteX741" fmla="*/ 2104549 w 3078271"/>
                <a:gd name="connsiteY741" fmla="*/ 888835 h 1177201"/>
                <a:gd name="connsiteX742" fmla="*/ 2102397 w 3078271"/>
                <a:gd name="connsiteY742" fmla="*/ 870455 h 1177201"/>
                <a:gd name="connsiteX743" fmla="*/ 2081864 w 3078271"/>
                <a:gd name="connsiteY743" fmla="*/ 869917 h 1177201"/>
                <a:gd name="connsiteX744" fmla="*/ 2082671 w 3078271"/>
                <a:gd name="connsiteY744" fmla="*/ 856557 h 1177201"/>
                <a:gd name="connsiteX745" fmla="*/ 2094686 w 3078271"/>
                <a:gd name="connsiteY745" fmla="*/ 845349 h 1177201"/>
                <a:gd name="connsiteX746" fmla="*/ 2117908 w 3078271"/>
                <a:gd name="connsiteY746" fmla="*/ 831721 h 1177201"/>
                <a:gd name="connsiteX747" fmla="*/ 2127771 w 3078271"/>
                <a:gd name="connsiteY747" fmla="*/ 818630 h 1177201"/>
                <a:gd name="connsiteX748" fmla="*/ 2153594 w 3078271"/>
                <a:gd name="connsiteY748" fmla="*/ 799173 h 1177201"/>
                <a:gd name="connsiteX749" fmla="*/ 2173319 w 3078271"/>
                <a:gd name="connsiteY749" fmla="*/ 778910 h 1177201"/>
                <a:gd name="connsiteX750" fmla="*/ 2193314 w 3078271"/>
                <a:gd name="connsiteY750" fmla="*/ 762143 h 1177201"/>
                <a:gd name="connsiteX751" fmla="*/ 2227116 w 3078271"/>
                <a:gd name="connsiteY751" fmla="*/ 744569 h 1177201"/>
                <a:gd name="connsiteX752" fmla="*/ 2266299 w 3078271"/>
                <a:gd name="connsiteY752" fmla="*/ 749411 h 1177201"/>
                <a:gd name="connsiteX753" fmla="*/ 2275624 w 3078271"/>
                <a:gd name="connsiteY753" fmla="*/ 749142 h 1177201"/>
                <a:gd name="connsiteX754" fmla="*/ 2292391 w 3078271"/>
                <a:gd name="connsiteY754" fmla="*/ 748873 h 1177201"/>
                <a:gd name="connsiteX755" fmla="*/ 2309695 w 3078271"/>
                <a:gd name="connsiteY755" fmla="*/ 746452 h 1177201"/>
                <a:gd name="connsiteX756" fmla="*/ 2324580 w 3078271"/>
                <a:gd name="connsiteY756" fmla="*/ 742148 h 1177201"/>
                <a:gd name="connsiteX757" fmla="*/ 2349864 w 3078271"/>
                <a:gd name="connsiteY757" fmla="*/ 739189 h 1177201"/>
                <a:gd name="connsiteX758" fmla="*/ 2363493 w 3078271"/>
                <a:gd name="connsiteY758" fmla="*/ 741879 h 1177201"/>
                <a:gd name="connsiteX759" fmla="*/ 2376046 w 3078271"/>
                <a:gd name="connsiteY759" fmla="*/ 748245 h 1177201"/>
                <a:gd name="connsiteX760" fmla="*/ 2372817 w 3078271"/>
                <a:gd name="connsiteY760" fmla="*/ 753804 h 1177201"/>
                <a:gd name="connsiteX761" fmla="*/ 2366990 w 3078271"/>
                <a:gd name="connsiteY761" fmla="*/ 759901 h 1177201"/>
                <a:gd name="connsiteX762" fmla="*/ 2385102 w 3078271"/>
                <a:gd name="connsiteY762" fmla="*/ 757212 h 1177201"/>
                <a:gd name="connsiteX763" fmla="*/ 2404020 w 3078271"/>
                <a:gd name="connsiteY763" fmla="*/ 753984 h 1177201"/>
                <a:gd name="connsiteX764" fmla="*/ 2416842 w 3078271"/>
                <a:gd name="connsiteY764" fmla="*/ 753715 h 1177201"/>
                <a:gd name="connsiteX765" fmla="*/ 2435492 w 3078271"/>
                <a:gd name="connsiteY765" fmla="*/ 749142 h 1177201"/>
                <a:gd name="connsiteX766" fmla="*/ 2428318 w 3078271"/>
                <a:gd name="connsiteY766" fmla="*/ 743583 h 1177201"/>
                <a:gd name="connsiteX767" fmla="*/ 2426974 w 3078271"/>
                <a:gd name="connsiteY767" fmla="*/ 728340 h 1177201"/>
                <a:gd name="connsiteX768" fmla="*/ 2453334 w 3078271"/>
                <a:gd name="connsiteY768" fmla="*/ 704939 h 1177201"/>
                <a:gd name="connsiteX769" fmla="*/ 2466694 w 3078271"/>
                <a:gd name="connsiteY769" fmla="*/ 697228 h 1177201"/>
                <a:gd name="connsiteX770" fmla="*/ 2476288 w 3078271"/>
                <a:gd name="connsiteY770" fmla="*/ 680730 h 1177201"/>
                <a:gd name="connsiteX771" fmla="*/ 2505876 w 3078271"/>
                <a:gd name="connsiteY771" fmla="*/ 678040 h 1177201"/>
                <a:gd name="connsiteX772" fmla="*/ 2517891 w 3078271"/>
                <a:gd name="connsiteY772" fmla="*/ 683151 h 1177201"/>
                <a:gd name="connsiteX773" fmla="*/ 2530981 w 3078271"/>
                <a:gd name="connsiteY773" fmla="*/ 678040 h 1177201"/>
                <a:gd name="connsiteX774" fmla="*/ 2522195 w 3078271"/>
                <a:gd name="connsiteY774" fmla="*/ 694807 h 1177201"/>
                <a:gd name="connsiteX775" fmla="*/ 2532327 w 3078271"/>
                <a:gd name="connsiteY775" fmla="*/ 701711 h 1177201"/>
                <a:gd name="connsiteX776" fmla="*/ 2527574 w 3078271"/>
                <a:gd name="connsiteY776" fmla="*/ 709153 h 1177201"/>
                <a:gd name="connsiteX777" fmla="*/ 2549452 w 3078271"/>
                <a:gd name="connsiteY777" fmla="*/ 699559 h 1177201"/>
                <a:gd name="connsiteX778" fmla="*/ 2579309 w 3078271"/>
                <a:gd name="connsiteY778" fmla="*/ 685392 h 1177201"/>
                <a:gd name="connsiteX779" fmla="*/ 2583075 w 3078271"/>
                <a:gd name="connsiteY779" fmla="*/ 667818 h 1177201"/>
                <a:gd name="connsiteX780" fmla="*/ 2614009 w 3078271"/>
                <a:gd name="connsiteY780" fmla="*/ 656880 h 1177201"/>
                <a:gd name="connsiteX781" fmla="*/ 2613740 w 3078271"/>
                <a:gd name="connsiteY781" fmla="*/ 661094 h 1177201"/>
                <a:gd name="connsiteX782" fmla="*/ 2600111 w 3078271"/>
                <a:gd name="connsiteY782" fmla="*/ 674722 h 1177201"/>
                <a:gd name="connsiteX783" fmla="*/ 2597152 w 3078271"/>
                <a:gd name="connsiteY783" fmla="*/ 690234 h 1177201"/>
                <a:gd name="connsiteX784" fmla="*/ 2591773 w 3078271"/>
                <a:gd name="connsiteY784" fmla="*/ 698214 h 1177201"/>
                <a:gd name="connsiteX785" fmla="*/ 2586482 w 3078271"/>
                <a:gd name="connsiteY785" fmla="*/ 706463 h 1177201"/>
                <a:gd name="connsiteX786" fmla="*/ 2562811 w 3078271"/>
                <a:gd name="connsiteY786" fmla="*/ 716864 h 1177201"/>
                <a:gd name="connsiteX787" fmla="*/ 2548107 w 3078271"/>
                <a:gd name="connsiteY787" fmla="*/ 733092 h 1177201"/>
                <a:gd name="connsiteX788" fmla="*/ 2514842 w 3078271"/>
                <a:gd name="connsiteY788" fmla="*/ 763757 h 1177201"/>
                <a:gd name="connsiteX789" fmla="*/ 2485254 w 3078271"/>
                <a:gd name="connsiteY789" fmla="*/ 784020 h 1177201"/>
                <a:gd name="connsiteX790" fmla="*/ 2468487 w 3078271"/>
                <a:gd name="connsiteY790" fmla="*/ 787517 h 1177201"/>
                <a:gd name="connsiteX791" fmla="*/ 2462390 w 3078271"/>
                <a:gd name="connsiteY791" fmla="*/ 809395 h 1177201"/>
                <a:gd name="connsiteX792" fmla="*/ 2445892 w 3078271"/>
                <a:gd name="connsiteY792" fmla="*/ 850729 h 1177201"/>
                <a:gd name="connsiteX793" fmla="*/ 2455755 w 3078271"/>
                <a:gd name="connsiteY793" fmla="*/ 917348 h 1177201"/>
                <a:gd name="connsiteX794" fmla="*/ 2461314 w 3078271"/>
                <a:gd name="connsiteY794" fmla="*/ 948012 h 1177201"/>
                <a:gd name="connsiteX795" fmla="*/ 2466156 w 3078271"/>
                <a:gd name="connsiteY795" fmla="*/ 961103 h 1177201"/>
                <a:gd name="connsiteX796" fmla="*/ 2485074 w 3078271"/>
                <a:gd name="connsiteY796" fmla="*/ 944874 h 1177201"/>
                <a:gd name="connsiteX797" fmla="*/ 2494130 w 3078271"/>
                <a:gd name="connsiteY797" fmla="*/ 934473 h 1177201"/>
                <a:gd name="connsiteX798" fmla="*/ 2498165 w 3078271"/>
                <a:gd name="connsiteY798" fmla="*/ 916093 h 1177201"/>
                <a:gd name="connsiteX799" fmla="*/ 2510449 w 3078271"/>
                <a:gd name="connsiteY799" fmla="*/ 907844 h 1177201"/>
                <a:gd name="connsiteX800" fmla="*/ 2523809 w 3078271"/>
                <a:gd name="connsiteY800" fmla="*/ 905154 h 1177201"/>
                <a:gd name="connsiteX801" fmla="*/ 2522195 w 3078271"/>
                <a:gd name="connsiteY801" fmla="*/ 890001 h 1177201"/>
                <a:gd name="connsiteX802" fmla="*/ 2539499 w 3078271"/>
                <a:gd name="connsiteY802" fmla="*/ 873503 h 1177201"/>
                <a:gd name="connsiteX803" fmla="*/ 2561108 w 3078271"/>
                <a:gd name="connsiteY803" fmla="*/ 869737 h 1177201"/>
                <a:gd name="connsiteX804" fmla="*/ 2557880 w 3078271"/>
                <a:gd name="connsiteY804" fmla="*/ 851895 h 1177201"/>
                <a:gd name="connsiteX805" fmla="*/ 2570702 w 3078271"/>
                <a:gd name="connsiteY805" fmla="*/ 830017 h 1177201"/>
                <a:gd name="connsiteX806" fmla="*/ 2584600 w 3078271"/>
                <a:gd name="connsiteY806" fmla="*/ 829210 h 1177201"/>
                <a:gd name="connsiteX807" fmla="*/ 2576082 w 3078271"/>
                <a:gd name="connsiteY807" fmla="*/ 817195 h 1177201"/>
                <a:gd name="connsiteX808" fmla="*/ 2579847 w 3078271"/>
                <a:gd name="connsiteY808" fmla="*/ 796932 h 1177201"/>
                <a:gd name="connsiteX809" fmla="*/ 2579309 w 3078271"/>
                <a:gd name="connsiteY809" fmla="*/ 787338 h 1177201"/>
                <a:gd name="connsiteX810" fmla="*/ 2567832 w 3078271"/>
                <a:gd name="connsiteY810" fmla="*/ 788145 h 1177201"/>
                <a:gd name="connsiteX811" fmla="*/ 2565681 w 3078271"/>
                <a:gd name="connsiteY811" fmla="*/ 769495 h 1177201"/>
                <a:gd name="connsiteX812" fmla="*/ 2580834 w 3078271"/>
                <a:gd name="connsiteY812" fmla="*/ 753535 h 1177201"/>
                <a:gd name="connsiteX813" fmla="*/ 2594462 w 3078271"/>
                <a:gd name="connsiteY813" fmla="*/ 730851 h 1177201"/>
                <a:gd name="connsiteX814" fmla="*/ 2610153 w 3078271"/>
                <a:gd name="connsiteY814" fmla="*/ 730044 h 1177201"/>
                <a:gd name="connsiteX815" fmla="*/ 2617057 w 3078271"/>
                <a:gd name="connsiteY815" fmla="*/ 733272 h 1177201"/>
                <a:gd name="connsiteX816" fmla="*/ 2635169 w 3078271"/>
                <a:gd name="connsiteY816" fmla="*/ 715967 h 1177201"/>
                <a:gd name="connsiteX817" fmla="*/ 2638935 w 3078271"/>
                <a:gd name="connsiteY817" fmla="*/ 731658 h 1177201"/>
                <a:gd name="connsiteX818" fmla="*/ 2655702 w 3078271"/>
                <a:gd name="connsiteY818" fmla="*/ 722064 h 1177201"/>
                <a:gd name="connsiteX819" fmla="*/ 2700712 w 3078271"/>
                <a:gd name="connsiteY819" fmla="*/ 718567 h 1177201"/>
                <a:gd name="connsiteX820" fmla="*/ 2714072 w 3078271"/>
                <a:gd name="connsiteY820" fmla="*/ 730044 h 1177201"/>
                <a:gd name="connsiteX821" fmla="*/ 2721513 w 3078271"/>
                <a:gd name="connsiteY821" fmla="*/ 719374 h 1177201"/>
                <a:gd name="connsiteX822" fmla="*/ 2747605 w 3078271"/>
                <a:gd name="connsiteY822" fmla="*/ 704759 h 1177201"/>
                <a:gd name="connsiteX823" fmla="*/ 2758275 w 3078271"/>
                <a:gd name="connsiteY823" fmla="*/ 697586 h 1177201"/>
                <a:gd name="connsiteX824" fmla="*/ 2768676 w 3078271"/>
                <a:gd name="connsiteY824" fmla="*/ 690682 h 1177201"/>
                <a:gd name="connsiteX825" fmla="*/ 2799071 w 3078271"/>
                <a:gd name="connsiteY825" fmla="*/ 677054 h 1177201"/>
                <a:gd name="connsiteX826" fmla="*/ 2836640 w 3078271"/>
                <a:gd name="connsiteY826" fmla="*/ 658673 h 1177201"/>
                <a:gd name="connsiteX827" fmla="*/ 2843813 w 3078271"/>
                <a:gd name="connsiteY827" fmla="*/ 657059 h 1177201"/>
                <a:gd name="connsiteX828" fmla="*/ 2859773 w 3078271"/>
                <a:gd name="connsiteY828" fmla="*/ 661094 h 1177201"/>
                <a:gd name="connsiteX829" fmla="*/ 2879498 w 3078271"/>
                <a:gd name="connsiteY829" fmla="*/ 659480 h 1177201"/>
                <a:gd name="connsiteX830" fmla="*/ 2878960 w 3078271"/>
                <a:gd name="connsiteY830" fmla="*/ 644865 h 1177201"/>
                <a:gd name="connsiteX831" fmla="*/ 2868559 w 3078271"/>
                <a:gd name="connsiteY831" fmla="*/ 628367 h 1177201"/>
                <a:gd name="connsiteX832" fmla="*/ 2856276 w 3078271"/>
                <a:gd name="connsiteY832" fmla="*/ 610793 h 1177201"/>
                <a:gd name="connsiteX833" fmla="*/ 2845606 w 3078271"/>
                <a:gd name="connsiteY833" fmla="*/ 604158 h 1177201"/>
                <a:gd name="connsiteX834" fmla="*/ 2840047 w 3078271"/>
                <a:gd name="connsiteY834" fmla="*/ 598061 h 1177201"/>
                <a:gd name="connsiteX835" fmla="*/ 2824894 w 3078271"/>
                <a:gd name="connsiteY835" fmla="*/ 594833 h 1177201"/>
                <a:gd name="connsiteX836" fmla="*/ 2842737 w 3078271"/>
                <a:gd name="connsiteY836" fmla="*/ 589812 h 1177201"/>
                <a:gd name="connsiteX837" fmla="*/ 2852331 w 3078271"/>
                <a:gd name="connsiteY837" fmla="*/ 598599 h 1177201"/>
                <a:gd name="connsiteX838" fmla="*/ 2872863 w 3078271"/>
                <a:gd name="connsiteY838" fmla="*/ 597254 h 1177201"/>
                <a:gd name="connsiteX839" fmla="*/ 2896803 w 3078271"/>
                <a:gd name="connsiteY839" fmla="*/ 584971 h 1177201"/>
                <a:gd name="connsiteX840" fmla="*/ 2901913 w 3078271"/>
                <a:gd name="connsiteY840" fmla="*/ 575646 h 1177201"/>
                <a:gd name="connsiteX841" fmla="*/ 2898686 w 3078271"/>
                <a:gd name="connsiteY841" fmla="*/ 564976 h 1177201"/>
                <a:gd name="connsiteX842" fmla="*/ 2900031 w 3078271"/>
                <a:gd name="connsiteY842" fmla="*/ 556189 h 1177201"/>
                <a:gd name="connsiteX843" fmla="*/ 2906666 w 3078271"/>
                <a:gd name="connsiteY843" fmla="*/ 550271 h 1177201"/>
                <a:gd name="connsiteX844" fmla="*/ 2916260 w 3078271"/>
                <a:gd name="connsiteY844" fmla="*/ 549733 h 1177201"/>
                <a:gd name="connsiteX845" fmla="*/ 2913839 w 3078271"/>
                <a:gd name="connsiteY845" fmla="*/ 559327 h 1177201"/>
                <a:gd name="connsiteX846" fmla="*/ 2920205 w 3078271"/>
                <a:gd name="connsiteY846" fmla="*/ 571611 h 1177201"/>
                <a:gd name="connsiteX847" fmla="*/ 2938854 w 3078271"/>
                <a:gd name="connsiteY847" fmla="*/ 572149 h 1177201"/>
                <a:gd name="connsiteX848" fmla="*/ 2967098 w 3078271"/>
                <a:gd name="connsiteY848" fmla="*/ 581474 h 1177201"/>
                <a:gd name="connsiteX849" fmla="*/ 2979920 w 3078271"/>
                <a:gd name="connsiteY849" fmla="*/ 596985 h 1177201"/>
                <a:gd name="connsiteX850" fmla="*/ 2997762 w 3078271"/>
                <a:gd name="connsiteY850" fmla="*/ 603351 h 1177201"/>
                <a:gd name="connsiteX851" fmla="*/ 3007356 w 3078271"/>
                <a:gd name="connsiteY851" fmla="*/ 608372 h 1177201"/>
                <a:gd name="connsiteX852" fmla="*/ 3018295 w 3078271"/>
                <a:gd name="connsiteY852" fmla="*/ 609448 h 1177201"/>
                <a:gd name="connsiteX853" fmla="*/ 3028158 w 3078271"/>
                <a:gd name="connsiteY853" fmla="*/ 607297 h 1177201"/>
                <a:gd name="connsiteX854" fmla="*/ 3020178 w 3078271"/>
                <a:gd name="connsiteY854" fmla="*/ 597434 h 1177201"/>
                <a:gd name="connsiteX855" fmla="*/ 3028965 w 3078271"/>
                <a:gd name="connsiteY855" fmla="*/ 599586 h 1177201"/>
                <a:gd name="connsiteX856" fmla="*/ 3030848 w 3078271"/>
                <a:gd name="connsiteY856" fmla="*/ 590799 h 1177201"/>
                <a:gd name="connsiteX857" fmla="*/ 3028158 w 3078271"/>
                <a:gd name="connsiteY857" fmla="*/ 572956 h 1177201"/>
                <a:gd name="connsiteX858" fmla="*/ 3033717 w 3078271"/>
                <a:gd name="connsiteY858" fmla="*/ 570804 h 1177201"/>
                <a:gd name="connsiteX859" fmla="*/ 3053981 w 3078271"/>
                <a:gd name="connsiteY859" fmla="*/ 575108 h 1177201"/>
                <a:gd name="connsiteX860" fmla="*/ 3049766 w 3078271"/>
                <a:gd name="connsiteY860" fmla="*/ 570087 h 1177201"/>
                <a:gd name="connsiteX861" fmla="*/ 3053801 w 3078271"/>
                <a:gd name="connsiteY861" fmla="*/ 568473 h 1177201"/>
                <a:gd name="connsiteX862" fmla="*/ 3063664 w 3078271"/>
                <a:gd name="connsiteY862" fmla="*/ 569549 h 1177201"/>
                <a:gd name="connsiteX863" fmla="*/ 3072989 w 3078271"/>
                <a:gd name="connsiteY863" fmla="*/ 559686 h 1177201"/>
                <a:gd name="connsiteX864" fmla="*/ 3075141 w 3078271"/>
                <a:gd name="connsiteY864" fmla="*/ 554844 h 1177201"/>
                <a:gd name="connsiteX865" fmla="*/ 1588185 w 3078271"/>
                <a:gd name="connsiteY865" fmla="*/ 904257 h 1177201"/>
                <a:gd name="connsiteX866" fmla="*/ 1542636 w 3078271"/>
                <a:gd name="connsiteY866" fmla="*/ 932232 h 1177201"/>
                <a:gd name="connsiteX867" fmla="*/ 1502647 w 3078271"/>
                <a:gd name="connsiteY867" fmla="*/ 944247 h 1177201"/>
                <a:gd name="connsiteX868" fmla="*/ 1537077 w 3078271"/>
                <a:gd name="connsiteY868" fmla="*/ 922638 h 1177201"/>
                <a:gd name="connsiteX869" fmla="*/ 1585046 w 3078271"/>
                <a:gd name="connsiteY869" fmla="*/ 877090 h 1177201"/>
                <a:gd name="connsiteX870" fmla="*/ 1608269 w 3078271"/>
                <a:gd name="connsiteY870" fmla="*/ 840328 h 1177201"/>
                <a:gd name="connsiteX871" fmla="*/ 1588274 w 3078271"/>
                <a:gd name="connsiteY871" fmla="*/ 904257 h 1177201"/>
                <a:gd name="connsiteX872" fmla="*/ 1655880 w 3078271"/>
                <a:gd name="connsiteY872" fmla="*/ 278237 h 1177201"/>
                <a:gd name="connsiteX873" fmla="*/ 1645210 w 3078271"/>
                <a:gd name="connsiteY873" fmla="*/ 286755 h 1177201"/>
                <a:gd name="connsiteX874" fmla="*/ 1677757 w 3078271"/>
                <a:gd name="connsiteY874" fmla="*/ 281464 h 1177201"/>
                <a:gd name="connsiteX875" fmla="*/ 1655880 w 3078271"/>
                <a:gd name="connsiteY875" fmla="*/ 278237 h 1177201"/>
                <a:gd name="connsiteX876" fmla="*/ 685198 w 3078271"/>
                <a:gd name="connsiteY876" fmla="*/ 14899 h 1177201"/>
                <a:gd name="connsiteX877" fmla="*/ 702772 w 3078271"/>
                <a:gd name="connsiteY877" fmla="*/ 7995 h 1177201"/>
                <a:gd name="connsiteX878" fmla="*/ 718193 w 3078271"/>
                <a:gd name="connsiteY878" fmla="*/ 3153 h 1177201"/>
                <a:gd name="connsiteX879" fmla="*/ 686184 w 3078271"/>
                <a:gd name="connsiteY879" fmla="*/ 4229 h 1177201"/>
                <a:gd name="connsiteX880" fmla="*/ 661617 w 3078271"/>
                <a:gd name="connsiteY880" fmla="*/ 8533 h 1177201"/>
                <a:gd name="connsiteX881" fmla="*/ 685108 w 3078271"/>
                <a:gd name="connsiteY881" fmla="*/ 14899 h 1177201"/>
                <a:gd name="connsiteX882" fmla="*/ 619117 w 3078271"/>
                <a:gd name="connsiteY882" fmla="*/ 50585 h 1177201"/>
                <a:gd name="connsiteX883" fmla="*/ 596701 w 3078271"/>
                <a:gd name="connsiteY883" fmla="*/ 53274 h 1177201"/>
                <a:gd name="connsiteX884" fmla="*/ 619117 w 3078271"/>
                <a:gd name="connsiteY884" fmla="*/ 50585 h 1177201"/>
                <a:gd name="connsiteX885" fmla="*/ 687888 w 3078271"/>
                <a:gd name="connsiteY885" fmla="*/ 43681 h 1177201"/>
                <a:gd name="connsiteX886" fmla="*/ 674528 w 3078271"/>
                <a:gd name="connsiteY886" fmla="*/ 48522 h 1177201"/>
                <a:gd name="connsiteX887" fmla="*/ 663858 w 3078271"/>
                <a:gd name="connsiteY887" fmla="*/ 59192 h 1177201"/>
                <a:gd name="connsiteX888" fmla="*/ 703310 w 3078271"/>
                <a:gd name="connsiteY888" fmla="*/ 55964 h 1177201"/>
                <a:gd name="connsiteX889" fmla="*/ 722497 w 3078271"/>
                <a:gd name="connsiteY889" fmla="*/ 48522 h 1177201"/>
                <a:gd name="connsiteX890" fmla="*/ 687888 w 3078271"/>
                <a:gd name="connsiteY890" fmla="*/ 43681 h 1177201"/>
                <a:gd name="connsiteX891" fmla="*/ 779074 w 3078271"/>
                <a:gd name="connsiteY891" fmla="*/ 33549 h 1177201"/>
                <a:gd name="connsiteX892" fmla="*/ 771094 w 3078271"/>
                <a:gd name="connsiteY892" fmla="*/ 23955 h 1177201"/>
                <a:gd name="connsiteX893" fmla="*/ 741775 w 3078271"/>
                <a:gd name="connsiteY893" fmla="*/ 23417 h 1177201"/>
                <a:gd name="connsiteX894" fmla="*/ 727967 w 3078271"/>
                <a:gd name="connsiteY894" fmla="*/ 39915 h 1177201"/>
                <a:gd name="connsiteX895" fmla="*/ 779163 w 3078271"/>
                <a:gd name="connsiteY895" fmla="*/ 33549 h 1177201"/>
                <a:gd name="connsiteX896" fmla="*/ 694344 w 3078271"/>
                <a:gd name="connsiteY896" fmla="*/ 25031 h 1177201"/>
                <a:gd name="connsiteX897" fmla="*/ 663410 w 3078271"/>
                <a:gd name="connsiteY897" fmla="*/ 17051 h 1177201"/>
                <a:gd name="connsiteX898" fmla="*/ 650588 w 3078271"/>
                <a:gd name="connsiteY898" fmla="*/ 19741 h 1177201"/>
                <a:gd name="connsiteX899" fmla="*/ 631401 w 3078271"/>
                <a:gd name="connsiteY899" fmla="*/ 30949 h 1177201"/>
                <a:gd name="connsiteX900" fmla="*/ 694344 w 3078271"/>
                <a:gd name="connsiteY900" fmla="*/ 25121 h 1177201"/>
                <a:gd name="connsiteX901" fmla="*/ 614902 w 3078271"/>
                <a:gd name="connsiteY901" fmla="*/ 320826 h 1177201"/>
                <a:gd name="connsiteX902" fmla="*/ 602081 w 3078271"/>
                <a:gd name="connsiteY902" fmla="*/ 329882 h 1177201"/>
                <a:gd name="connsiteX903" fmla="*/ 607909 w 3078271"/>
                <a:gd name="connsiteY903" fmla="*/ 342166 h 1177201"/>
                <a:gd name="connsiteX904" fmla="*/ 597239 w 3078271"/>
                <a:gd name="connsiteY904" fmla="*/ 352835 h 1177201"/>
                <a:gd name="connsiteX905" fmla="*/ 574824 w 3078271"/>
                <a:gd name="connsiteY905" fmla="*/ 364581 h 1177201"/>
                <a:gd name="connsiteX906" fmla="*/ 592936 w 3078271"/>
                <a:gd name="connsiteY906" fmla="*/ 375251 h 1177201"/>
                <a:gd name="connsiteX907" fmla="*/ 596163 w 3078271"/>
                <a:gd name="connsiteY907" fmla="*/ 388521 h 1177201"/>
                <a:gd name="connsiteX908" fmla="*/ 603068 w 3078271"/>
                <a:gd name="connsiteY908" fmla="*/ 382693 h 1177201"/>
                <a:gd name="connsiteX909" fmla="*/ 617413 w 3078271"/>
                <a:gd name="connsiteY909" fmla="*/ 392825 h 1177201"/>
                <a:gd name="connsiteX910" fmla="*/ 640367 w 3078271"/>
                <a:gd name="connsiteY910" fmla="*/ 405646 h 1177201"/>
                <a:gd name="connsiteX911" fmla="*/ 687260 w 3078271"/>
                <a:gd name="connsiteY911" fmla="*/ 405646 h 1177201"/>
                <a:gd name="connsiteX912" fmla="*/ 662782 w 3078271"/>
                <a:gd name="connsiteY912" fmla="*/ 383769 h 1177201"/>
                <a:gd name="connsiteX913" fmla="*/ 656416 w 3078271"/>
                <a:gd name="connsiteY913" fmla="*/ 344856 h 1177201"/>
                <a:gd name="connsiteX914" fmla="*/ 670762 w 3078271"/>
                <a:gd name="connsiteY914" fmla="*/ 324054 h 1177201"/>
                <a:gd name="connsiteX915" fmla="*/ 686722 w 3078271"/>
                <a:gd name="connsiteY915" fmla="*/ 305404 h 1177201"/>
                <a:gd name="connsiteX916" fmla="*/ 696316 w 3078271"/>
                <a:gd name="connsiteY916" fmla="*/ 293121 h 1177201"/>
                <a:gd name="connsiteX917" fmla="*/ 707524 w 3078271"/>
                <a:gd name="connsiteY917" fmla="*/ 275547 h 1177201"/>
                <a:gd name="connsiteX918" fmla="*/ 724560 w 3078271"/>
                <a:gd name="connsiteY918" fmla="*/ 269719 h 1177201"/>
                <a:gd name="connsiteX919" fmla="*/ 748499 w 3078271"/>
                <a:gd name="connsiteY919" fmla="*/ 258511 h 1177201"/>
                <a:gd name="connsiteX920" fmla="*/ 848741 w 3078271"/>
                <a:gd name="connsiteY920" fmla="*/ 220674 h 1177201"/>
                <a:gd name="connsiteX921" fmla="*/ 895096 w 3078271"/>
                <a:gd name="connsiteY921" fmla="*/ 188664 h 1177201"/>
                <a:gd name="connsiteX922" fmla="*/ 839685 w 3078271"/>
                <a:gd name="connsiteY922" fmla="*/ 199334 h 1177201"/>
                <a:gd name="connsiteX923" fmla="*/ 810366 w 3078271"/>
                <a:gd name="connsiteY923" fmla="*/ 206238 h 1177201"/>
                <a:gd name="connsiteX924" fmla="*/ 774680 w 3078271"/>
                <a:gd name="connsiteY924" fmla="*/ 209466 h 1177201"/>
                <a:gd name="connsiteX925" fmla="*/ 748051 w 3078271"/>
                <a:gd name="connsiteY925" fmla="*/ 215832 h 1177201"/>
                <a:gd name="connsiteX926" fmla="*/ 725635 w 3078271"/>
                <a:gd name="connsiteY926" fmla="*/ 222198 h 1177201"/>
                <a:gd name="connsiteX927" fmla="*/ 702144 w 3078271"/>
                <a:gd name="connsiteY927" fmla="*/ 232330 h 1177201"/>
                <a:gd name="connsiteX928" fmla="*/ 688247 w 3078271"/>
                <a:gd name="connsiteY928" fmla="*/ 240848 h 1177201"/>
                <a:gd name="connsiteX929" fmla="*/ 672735 w 3078271"/>
                <a:gd name="connsiteY929" fmla="*/ 246138 h 1177201"/>
                <a:gd name="connsiteX930" fmla="*/ 668521 w 3078271"/>
                <a:gd name="connsiteY930" fmla="*/ 258421 h 1177201"/>
                <a:gd name="connsiteX931" fmla="*/ 658389 w 3078271"/>
                <a:gd name="connsiteY931" fmla="*/ 270167 h 1177201"/>
                <a:gd name="connsiteX932" fmla="*/ 653099 w 3078271"/>
                <a:gd name="connsiteY932" fmla="*/ 281913 h 1177201"/>
                <a:gd name="connsiteX933" fmla="*/ 637677 w 3078271"/>
                <a:gd name="connsiteY933" fmla="*/ 289893 h 1177201"/>
                <a:gd name="connsiteX934" fmla="*/ 635525 w 3078271"/>
                <a:gd name="connsiteY934" fmla="*/ 302714 h 1177201"/>
                <a:gd name="connsiteX935" fmla="*/ 630773 w 3078271"/>
                <a:gd name="connsiteY935" fmla="*/ 312846 h 1177201"/>
                <a:gd name="connsiteX936" fmla="*/ 614813 w 3078271"/>
                <a:gd name="connsiteY936" fmla="*/ 320826 h 11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078271" h="1177201">
                  <a:moveTo>
                    <a:pt x="46624" y="851895"/>
                  </a:moveTo>
                  <a:cubicBezTo>
                    <a:pt x="44204" y="853060"/>
                    <a:pt x="37837" y="850729"/>
                    <a:pt x="35865" y="847860"/>
                  </a:cubicBezTo>
                  <a:cubicBezTo>
                    <a:pt x="34251" y="845618"/>
                    <a:pt x="29320" y="846425"/>
                    <a:pt x="24926" y="846874"/>
                  </a:cubicBezTo>
                  <a:cubicBezTo>
                    <a:pt x="25912" y="847501"/>
                    <a:pt x="26988" y="848219"/>
                    <a:pt x="27706" y="849563"/>
                  </a:cubicBezTo>
                  <a:cubicBezTo>
                    <a:pt x="30127" y="853867"/>
                    <a:pt x="18112" y="854405"/>
                    <a:pt x="21878" y="859426"/>
                  </a:cubicBezTo>
                  <a:cubicBezTo>
                    <a:pt x="25643" y="864537"/>
                    <a:pt x="13360" y="864716"/>
                    <a:pt x="13360" y="859426"/>
                  </a:cubicBezTo>
                  <a:cubicBezTo>
                    <a:pt x="13360" y="854136"/>
                    <a:pt x="538" y="856736"/>
                    <a:pt x="1076" y="860233"/>
                  </a:cubicBezTo>
                  <a:cubicBezTo>
                    <a:pt x="1255" y="861489"/>
                    <a:pt x="897" y="863013"/>
                    <a:pt x="0" y="864537"/>
                  </a:cubicBezTo>
                  <a:cubicBezTo>
                    <a:pt x="3497" y="865792"/>
                    <a:pt x="7532" y="867227"/>
                    <a:pt x="9146" y="867855"/>
                  </a:cubicBezTo>
                  <a:cubicBezTo>
                    <a:pt x="11566" y="868841"/>
                    <a:pt x="43486" y="872158"/>
                    <a:pt x="56039" y="869827"/>
                  </a:cubicBezTo>
                  <a:cubicBezTo>
                    <a:pt x="55411" y="867496"/>
                    <a:pt x="56667" y="860502"/>
                    <a:pt x="56667" y="857812"/>
                  </a:cubicBezTo>
                  <a:cubicBezTo>
                    <a:pt x="56667" y="854585"/>
                    <a:pt x="49045" y="850639"/>
                    <a:pt x="46714" y="851805"/>
                  </a:cubicBezTo>
                  <a:close/>
                  <a:moveTo>
                    <a:pt x="817898" y="30949"/>
                  </a:moveTo>
                  <a:cubicBezTo>
                    <a:pt x="838072" y="28797"/>
                    <a:pt x="837623" y="17589"/>
                    <a:pt x="826954" y="15527"/>
                  </a:cubicBezTo>
                  <a:cubicBezTo>
                    <a:pt x="816284" y="13375"/>
                    <a:pt x="814670" y="21893"/>
                    <a:pt x="809380" y="21355"/>
                  </a:cubicBezTo>
                  <a:cubicBezTo>
                    <a:pt x="804090" y="20817"/>
                    <a:pt x="783916" y="24762"/>
                    <a:pt x="788040" y="29335"/>
                  </a:cubicBezTo>
                  <a:cubicBezTo>
                    <a:pt x="792882" y="34714"/>
                    <a:pt x="807766" y="32025"/>
                    <a:pt x="817898" y="30949"/>
                  </a:cubicBezTo>
                  <a:close/>
                  <a:moveTo>
                    <a:pt x="920740" y="327282"/>
                  </a:moveTo>
                  <a:cubicBezTo>
                    <a:pt x="927644" y="328358"/>
                    <a:pt x="946294" y="324592"/>
                    <a:pt x="948446" y="320916"/>
                  </a:cubicBezTo>
                  <a:cubicBezTo>
                    <a:pt x="950597" y="317150"/>
                    <a:pt x="941004" y="312936"/>
                    <a:pt x="928720" y="312936"/>
                  </a:cubicBezTo>
                  <a:cubicBezTo>
                    <a:pt x="916436" y="312936"/>
                    <a:pt x="914733" y="326385"/>
                    <a:pt x="920740" y="327282"/>
                  </a:cubicBezTo>
                  <a:close/>
                  <a:moveTo>
                    <a:pt x="1314626" y="54888"/>
                  </a:moveTo>
                  <a:cubicBezTo>
                    <a:pt x="1324758" y="59192"/>
                    <a:pt x="1320991" y="61792"/>
                    <a:pt x="1310322" y="61792"/>
                  </a:cubicBezTo>
                  <a:cubicBezTo>
                    <a:pt x="1299652" y="61792"/>
                    <a:pt x="1290507" y="65379"/>
                    <a:pt x="1297500" y="68158"/>
                  </a:cubicBezTo>
                  <a:cubicBezTo>
                    <a:pt x="1302790" y="70310"/>
                    <a:pt x="1302252" y="76138"/>
                    <a:pt x="1313460" y="78828"/>
                  </a:cubicBezTo>
                  <a:cubicBezTo>
                    <a:pt x="1324668" y="81518"/>
                    <a:pt x="1335876" y="72462"/>
                    <a:pt x="1334800" y="66006"/>
                  </a:cubicBezTo>
                  <a:cubicBezTo>
                    <a:pt x="1333724" y="59640"/>
                    <a:pt x="1373713" y="53723"/>
                    <a:pt x="1384383" y="51033"/>
                  </a:cubicBezTo>
                  <a:cubicBezTo>
                    <a:pt x="1395052" y="48343"/>
                    <a:pt x="1377479" y="37225"/>
                    <a:pt x="1389135" y="36149"/>
                  </a:cubicBezTo>
                  <a:cubicBezTo>
                    <a:pt x="1400881" y="35073"/>
                    <a:pt x="1396039" y="29783"/>
                    <a:pt x="1381693" y="27631"/>
                  </a:cubicBezTo>
                  <a:cubicBezTo>
                    <a:pt x="1367347" y="25479"/>
                    <a:pt x="1373175" y="13285"/>
                    <a:pt x="1368423" y="8981"/>
                  </a:cubicBezTo>
                  <a:cubicBezTo>
                    <a:pt x="1363581" y="4678"/>
                    <a:pt x="1360981" y="14271"/>
                    <a:pt x="1342331" y="18037"/>
                  </a:cubicBezTo>
                  <a:cubicBezTo>
                    <a:pt x="1323682" y="21803"/>
                    <a:pt x="1314626" y="26555"/>
                    <a:pt x="1322068" y="30321"/>
                  </a:cubicBezTo>
                  <a:cubicBezTo>
                    <a:pt x="1329509" y="34087"/>
                    <a:pt x="1322068" y="43143"/>
                    <a:pt x="1314088" y="42605"/>
                  </a:cubicBezTo>
                  <a:cubicBezTo>
                    <a:pt x="1306108" y="42067"/>
                    <a:pt x="1304494" y="50585"/>
                    <a:pt x="1314626" y="54888"/>
                  </a:cubicBezTo>
                  <a:close/>
                  <a:moveTo>
                    <a:pt x="1342869" y="69862"/>
                  </a:moveTo>
                  <a:cubicBezTo>
                    <a:pt x="1342869" y="75690"/>
                    <a:pt x="1325654" y="81608"/>
                    <a:pt x="1330585" y="85822"/>
                  </a:cubicBezTo>
                  <a:cubicBezTo>
                    <a:pt x="1334889" y="89588"/>
                    <a:pt x="1338565" y="88512"/>
                    <a:pt x="1343945" y="89498"/>
                  </a:cubicBezTo>
                  <a:cubicBezTo>
                    <a:pt x="1349235" y="90574"/>
                    <a:pt x="1351925" y="103934"/>
                    <a:pt x="1361519" y="101782"/>
                  </a:cubicBezTo>
                  <a:cubicBezTo>
                    <a:pt x="1371113" y="99630"/>
                    <a:pt x="1397204" y="112451"/>
                    <a:pt x="1412716" y="112451"/>
                  </a:cubicBezTo>
                  <a:cubicBezTo>
                    <a:pt x="1428227" y="112451"/>
                    <a:pt x="1429752" y="99630"/>
                    <a:pt x="1425000" y="99092"/>
                  </a:cubicBezTo>
                  <a:cubicBezTo>
                    <a:pt x="1420247" y="98554"/>
                    <a:pt x="1424462" y="91112"/>
                    <a:pt x="1432980" y="78828"/>
                  </a:cubicBezTo>
                  <a:cubicBezTo>
                    <a:pt x="1441497" y="66544"/>
                    <a:pt x="1406350" y="57489"/>
                    <a:pt x="1406350" y="67082"/>
                  </a:cubicBezTo>
                  <a:cubicBezTo>
                    <a:pt x="1406350" y="76676"/>
                    <a:pt x="1396218" y="64931"/>
                    <a:pt x="1392990" y="59102"/>
                  </a:cubicBezTo>
                  <a:cubicBezTo>
                    <a:pt x="1389763" y="53274"/>
                    <a:pt x="1342869" y="63944"/>
                    <a:pt x="1342869" y="69772"/>
                  </a:cubicBezTo>
                  <a:close/>
                  <a:moveTo>
                    <a:pt x="1076304" y="335351"/>
                  </a:moveTo>
                  <a:cubicBezTo>
                    <a:pt x="1084822" y="339655"/>
                    <a:pt x="1091277" y="338041"/>
                    <a:pt x="1090112" y="329523"/>
                  </a:cubicBezTo>
                  <a:cubicBezTo>
                    <a:pt x="1089036" y="321005"/>
                    <a:pt x="1069489" y="332034"/>
                    <a:pt x="1076304" y="335351"/>
                  </a:cubicBezTo>
                  <a:close/>
                  <a:moveTo>
                    <a:pt x="1300728" y="17141"/>
                  </a:moveTo>
                  <a:cubicBezTo>
                    <a:pt x="1302880" y="9161"/>
                    <a:pt x="1267463" y="12658"/>
                    <a:pt x="1276698" y="20368"/>
                  </a:cubicBezTo>
                  <a:cubicBezTo>
                    <a:pt x="1279927" y="23058"/>
                    <a:pt x="1298576" y="25210"/>
                    <a:pt x="1300728" y="17141"/>
                  </a:cubicBezTo>
                  <a:close/>
                  <a:moveTo>
                    <a:pt x="2869456" y="403584"/>
                  </a:moveTo>
                  <a:cubicBezTo>
                    <a:pt x="2880126" y="408964"/>
                    <a:pt x="2886492" y="397218"/>
                    <a:pt x="2895010" y="403046"/>
                  </a:cubicBezTo>
                  <a:cubicBezTo>
                    <a:pt x="2903527" y="408874"/>
                    <a:pt x="2924329" y="400356"/>
                    <a:pt x="2932847" y="398742"/>
                  </a:cubicBezTo>
                  <a:cubicBezTo>
                    <a:pt x="2941365" y="397129"/>
                    <a:pt x="2937151" y="386459"/>
                    <a:pt x="2913121" y="383321"/>
                  </a:cubicBezTo>
                  <a:cubicBezTo>
                    <a:pt x="2889092" y="380093"/>
                    <a:pt x="2857979" y="397846"/>
                    <a:pt x="2869366" y="403584"/>
                  </a:cubicBezTo>
                  <a:close/>
                  <a:moveTo>
                    <a:pt x="1425448" y="145088"/>
                  </a:moveTo>
                  <a:cubicBezTo>
                    <a:pt x="1432890" y="149392"/>
                    <a:pt x="1456919" y="139798"/>
                    <a:pt x="1472879" y="140247"/>
                  </a:cubicBezTo>
                  <a:cubicBezTo>
                    <a:pt x="1488839" y="140785"/>
                    <a:pt x="1533670" y="127963"/>
                    <a:pt x="1535284" y="119445"/>
                  </a:cubicBezTo>
                  <a:cubicBezTo>
                    <a:pt x="1536898" y="110927"/>
                    <a:pt x="1518786" y="111465"/>
                    <a:pt x="1511793" y="104023"/>
                  </a:cubicBezTo>
                  <a:cubicBezTo>
                    <a:pt x="1504888" y="96581"/>
                    <a:pt x="1489377" y="102947"/>
                    <a:pt x="1485701" y="109313"/>
                  </a:cubicBezTo>
                  <a:cubicBezTo>
                    <a:pt x="1481935" y="115679"/>
                    <a:pt x="1477721" y="109851"/>
                    <a:pt x="1487853" y="99719"/>
                  </a:cubicBezTo>
                  <a:cubicBezTo>
                    <a:pt x="1497985" y="89588"/>
                    <a:pt x="1477721" y="81608"/>
                    <a:pt x="1477183" y="87974"/>
                  </a:cubicBezTo>
                  <a:cubicBezTo>
                    <a:pt x="1476645" y="94340"/>
                    <a:pt x="1457995" y="89050"/>
                    <a:pt x="1457995" y="94878"/>
                  </a:cubicBezTo>
                  <a:cubicBezTo>
                    <a:pt x="1457995" y="100706"/>
                    <a:pt x="1451091" y="103396"/>
                    <a:pt x="1451629" y="109224"/>
                  </a:cubicBezTo>
                  <a:cubicBezTo>
                    <a:pt x="1452167" y="115052"/>
                    <a:pt x="1438808" y="105996"/>
                    <a:pt x="1438270" y="119355"/>
                  </a:cubicBezTo>
                  <a:cubicBezTo>
                    <a:pt x="1437732" y="132715"/>
                    <a:pt x="1417647" y="140426"/>
                    <a:pt x="1425448" y="144909"/>
                  </a:cubicBezTo>
                  <a:close/>
                  <a:moveTo>
                    <a:pt x="2113067" y="254924"/>
                  </a:moveTo>
                  <a:cubicBezTo>
                    <a:pt x="2120509" y="258690"/>
                    <a:pt x="2123198" y="262366"/>
                    <a:pt x="2127412" y="266670"/>
                  </a:cubicBezTo>
                  <a:cubicBezTo>
                    <a:pt x="2131716" y="270974"/>
                    <a:pt x="2147676" y="264518"/>
                    <a:pt x="2154042" y="262366"/>
                  </a:cubicBezTo>
                  <a:cubicBezTo>
                    <a:pt x="2160408" y="260215"/>
                    <a:pt x="2160946" y="271960"/>
                    <a:pt x="2171078" y="265594"/>
                  </a:cubicBezTo>
                  <a:cubicBezTo>
                    <a:pt x="2181210" y="259228"/>
                    <a:pt x="2191341" y="262366"/>
                    <a:pt x="2203087" y="262366"/>
                  </a:cubicBezTo>
                  <a:cubicBezTo>
                    <a:pt x="2214833" y="262366"/>
                    <a:pt x="2200935" y="247931"/>
                    <a:pt x="2201473" y="241565"/>
                  </a:cubicBezTo>
                  <a:cubicBezTo>
                    <a:pt x="2202011" y="235199"/>
                    <a:pt x="2215282" y="239413"/>
                    <a:pt x="2211067" y="244793"/>
                  </a:cubicBezTo>
                  <a:cubicBezTo>
                    <a:pt x="2206853" y="250083"/>
                    <a:pt x="2217433" y="262366"/>
                    <a:pt x="2234559" y="261290"/>
                  </a:cubicBezTo>
                  <a:cubicBezTo>
                    <a:pt x="2251595" y="260215"/>
                    <a:pt x="2238863" y="249545"/>
                    <a:pt x="2247380" y="245869"/>
                  </a:cubicBezTo>
                  <a:cubicBezTo>
                    <a:pt x="2255898" y="242103"/>
                    <a:pt x="2254822" y="237889"/>
                    <a:pt x="2242539" y="230357"/>
                  </a:cubicBezTo>
                  <a:cubicBezTo>
                    <a:pt x="2230255" y="222915"/>
                    <a:pt x="2214295" y="227667"/>
                    <a:pt x="2203625" y="222915"/>
                  </a:cubicBezTo>
                  <a:cubicBezTo>
                    <a:pt x="2192238" y="217804"/>
                    <a:pt x="2178610" y="217535"/>
                    <a:pt x="2178072" y="229281"/>
                  </a:cubicBezTo>
                  <a:cubicBezTo>
                    <a:pt x="2177534" y="241027"/>
                    <a:pt x="2155118" y="216459"/>
                    <a:pt x="2143462" y="212783"/>
                  </a:cubicBezTo>
                  <a:cubicBezTo>
                    <a:pt x="2131716" y="209107"/>
                    <a:pt x="2095493" y="246048"/>
                    <a:pt x="2113067" y="254924"/>
                  </a:cubicBezTo>
                  <a:close/>
                  <a:moveTo>
                    <a:pt x="2224427" y="323157"/>
                  </a:moveTo>
                  <a:cubicBezTo>
                    <a:pt x="2234021" y="321005"/>
                    <a:pt x="2217523" y="303432"/>
                    <a:pt x="2200935" y="300742"/>
                  </a:cubicBezTo>
                  <a:cubicBezTo>
                    <a:pt x="2184438" y="298052"/>
                    <a:pt x="2169016" y="311681"/>
                    <a:pt x="2171078" y="314639"/>
                  </a:cubicBezTo>
                  <a:cubicBezTo>
                    <a:pt x="2175920" y="321543"/>
                    <a:pt x="2214744" y="325309"/>
                    <a:pt x="2224427" y="323157"/>
                  </a:cubicBezTo>
                  <a:close/>
                  <a:moveTo>
                    <a:pt x="2181748" y="288010"/>
                  </a:moveTo>
                  <a:cubicBezTo>
                    <a:pt x="2181748" y="280030"/>
                    <a:pt x="2152697" y="290969"/>
                    <a:pt x="2164712" y="294914"/>
                  </a:cubicBezTo>
                  <a:cubicBezTo>
                    <a:pt x="2171078" y="297066"/>
                    <a:pt x="2181748" y="295990"/>
                    <a:pt x="2181748" y="288010"/>
                  </a:cubicBezTo>
                  <a:close/>
                  <a:moveTo>
                    <a:pt x="2274458" y="254387"/>
                  </a:moveTo>
                  <a:cubicBezTo>
                    <a:pt x="2287280" y="255462"/>
                    <a:pt x="2293646" y="267746"/>
                    <a:pt x="2318213" y="269360"/>
                  </a:cubicBezTo>
                  <a:cubicBezTo>
                    <a:pt x="2342781" y="270974"/>
                    <a:pt x="2360893" y="266132"/>
                    <a:pt x="2361431" y="260842"/>
                  </a:cubicBezTo>
                  <a:cubicBezTo>
                    <a:pt x="2361969" y="255552"/>
                    <a:pt x="2339015" y="247483"/>
                    <a:pt x="2332111" y="251786"/>
                  </a:cubicBezTo>
                  <a:cubicBezTo>
                    <a:pt x="2325207" y="256000"/>
                    <a:pt x="2319827" y="244882"/>
                    <a:pt x="2311309" y="247483"/>
                  </a:cubicBezTo>
                  <a:cubicBezTo>
                    <a:pt x="2302791" y="250172"/>
                    <a:pt x="2291046" y="249634"/>
                    <a:pt x="2286742" y="242103"/>
                  </a:cubicBezTo>
                  <a:cubicBezTo>
                    <a:pt x="2282438" y="234661"/>
                    <a:pt x="2268092" y="253849"/>
                    <a:pt x="2274458" y="254387"/>
                  </a:cubicBezTo>
                  <a:close/>
                  <a:moveTo>
                    <a:pt x="493590" y="38032"/>
                  </a:moveTo>
                  <a:cubicBezTo>
                    <a:pt x="505874" y="26824"/>
                    <a:pt x="521834" y="37494"/>
                    <a:pt x="523986" y="32114"/>
                  </a:cubicBezTo>
                  <a:cubicBezTo>
                    <a:pt x="526137" y="26824"/>
                    <a:pt x="501121" y="25210"/>
                    <a:pt x="491976" y="29962"/>
                  </a:cubicBezTo>
                  <a:cubicBezTo>
                    <a:pt x="482920" y="34714"/>
                    <a:pt x="461670" y="30949"/>
                    <a:pt x="464270" y="36866"/>
                  </a:cubicBezTo>
                  <a:cubicBezTo>
                    <a:pt x="465884" y="40632"/>
                    <a:pt x="481306" y="49150"/>
                    <a:pt x="493590" y="37942"/>
                  </a:cubicBezTo>
                  <a:close/>
                  <a:moveTo>
                    <a:pt x="2220033" y="938867"/>
                  </a:moveTo>
                  <a:cubicBezTo>
                    <a:pt x="2214206" y="923445"/>
                    <a:pt x="2228551" y="908471"/>
                    <a:pt x="2217882" y="900492"/>
                  </a:cubicBezTo>
                  <a:cubicBezTo>
                    <a:pt x="2207212" y="892512"/>
                    <a:pt x="2211515" y="876014"/>
                    <a:pt x="2206136" y="879152"/>
                  </a:cubicBezTo>
                  <a:cubicBezTo>
                    <a:pt x="2200756" y="882380"/>
                    <a:pt x="2206136" y="896726"/>
                    <a:pt x="2197618" y="897802"/>
                  </a:cubicBezTo>
                  <a:cubicBezTo>
                    <a:pt x="2189100" y="898878"/>
                    <a:pt x="2197080" y="906858"/>
                    <a:pt x="2193852" y="917527"/>
                  </a:cubicBezTo>
                  <a:cubicBezTo>
                    <a:pt x="2190625" y="928197"/>
                    <a:pt x="2195466" y="943619"/>
                    <a:pt x="2199680" y="953213"/>
                  </a:cubicBezTo>
                  <a:cubicBezTo>
                    <a:pt x="2203984" y="962807"/>
                    <a:pt x="2193852" y="1014004"/>
                    <a:pt x="2198066" y="1022522"/>
                  </a:cubicBezTo>
                  <a:cubicBezTo>
                    <a:pt x="2202280" y="1031040"/>
                    <a:pt x="2191073" y="1068787"/>
                    <a:pt x="2194838" y="1073181"/>
                  </a:cubicBezTo>
                  <a:cubicBezTo>
                    <a:pt x="2201205" y="1080623"/>
                    <a:pt x="2196990" y="1063049"/>
                    <a:pt x="2206584" y="1061435"/>
                  </a:cubicBezTo>
                  <a:cubicBezTo>
                    <a:pt x="2216178" y="1059821"/>
                    <a:pt x="2216178" y="1072105"/>
                    <a:pt x="2222006" y="1074795"/>
                  </a:cubicBezTo>
                  <a:cubicBezTo>
                    <a:pt x="2227834" y="1077485"/>
                    <a:pt x="2224158" y="1057759"/>
                    <a:pt x="2218778" y="1058835"/>
                  </a:cubicBezTo>
                  <a:cubicBezTo>
                    <a:pt x="2213488" y="1059911"/>
                    <a:pt x="2209184" y="1046013"/>
                    <a:pt x="2206494" y="1037495"/>
                  </a:cubicBezTo>
                  <a:cubicBezTo>
                    <a:pt x="2203805" y="1028977"/>
                    <a:pt x="2211874" y="1018846"/>
                    <a:pt x="2211874" y="1008176"/>
                  </a:cubicBezTo>
                  <a:cubicBezTo>
                    <a:pt x="2211874" y="997506"/>
                    <a:pt x="2225234" y="998044"/>
                    <a:pt x="2233214" y="1006024"/>
                  </a:cubicBezTo>
                  <a:cubicBezTo>
                    <a:pt x="2241194" y="1014004"/>
                    <a:pt x="2242269" y="1008714"/>
                    <a:pt x="2239042" y="1002796"/>
                  </a:cubicBezTo>
                  <a:cubicBezTo>
                    <a:pt x="2235814" y="996968"/>
                    <a:pt x="2225682" y="954289"/>
                    <a:pt x="2219854" y="938867"/>
                  </a:cubicBezTo>
                  <a:close/>
                  <a:moveTo>
                    <a:pt x="543980" y="33011"/>
                  </a:moveTo>
                  <a:cubicBezTo>
                    <a:pt x="551422" y="38391"/>
                    <a:pt x="523178" y="36777"/>
                    <a:pt x="519502" y="42067"/>
                  </a:cubicBezTo>
                  <a:cubicBezTo>
                    <a:pt x="515826" y="47446"/>
                    <a:pt x="499328" y="45474"/>
                    <a:pt x="502466" y="51661"/>
                  </a:cubicBezTo>
                  <a:cubicBezTo>
                    <a:pt x="505694" y="58027"/>
                    <a:pt x="532324" y="58564"/>
                    <a:pt x="532324" y="53274"/>
                  </a:cubicBezTo>
                  <a:cubicBezTo>
                    <a:pt x="532324" y="47984"/>
                    <a:pt x="546222" y="52736"/>
                    <a:pt x="546760" y="47895"/>
                  </a:cubicBezTo>
                  <a:cubicBezTo>
                    <a:pt x="547297" y="43143"/>
                    <a:pt x="553126" y="37763"/>
                    <a:pt x="568099" y="36687"/>
                  </a:cubicBezTo>
                  <a:cubicBezTo>
                    <a:pt x="583073" y="35611"/>
                    <a:pt x="583073" y="30321"/>
                    <a:pt x="569175" y="23865"/>
                  </a:cubicBezTo>
                  <a:cubicBezTo>
                    <a:pt x="555367" y="17499"/>
                    <a:pt x="536628" y="27631"/>
                    <a:pt x="544160" y="32921"/>
                  </a:cubicBezTo>
                  <a:close/>
                  <a:moveTo>
                    <a:pt x="521027" y="463658"/>
                  </a:moveTo>
                  <a:cubicBezTo>
                    <a:pt x="535462" y="477017"/>
                    <a:pt x="547656" y="457830"/>
                    <a:pt x="554650" y="456754"/>
                  </a:cubicBezTo>
                  <a:cubicBezTo>
                    <a:pt x="561554" y="455678"/>
                    <a:pt x="550435" y="448236"/>
                    <a:pt x="538690" y="445008"/>
                  </a:cubicBezTo>
                  <a:cubicBezTo>
                    <a:pt x="526944" y="441780"/>
                    <a:pt x="510267" y="453616"/>
                    <a:pt x="521116" y="463658"/>
                  </a:cubicBezTo>
                  <a:close/>
                  <a:moveTo>
                    <a:pt x="3074513" y="554575"/>
                  </a:moveTo>
                  <a:cubicBezTo>
                    <a:pt x="3069223" y="552692"/>
                    <a:pt x="3052097" y="541754"/>
                    <a:pt x="3047884" y="535657"/>
                  </a:cubicBezTo>
                  <a:cubicBezTo>
                    <a:pt x="3043669" y="529559"/>
                    <a:pt x="3023137" y="526601"/>
                    <a:pt x="3023137" y="529828"/>
                  </a:cubicBezTo>
                  <a:cubicBezTo>
                    <a:pt x="3023137" y="533056"/>
                    <a:pt x="3016502" y="529021"/>
                    <a:pt x="3014888" y="525614"/>
                  </a:cubicBezTo>
                  <a:cubicBezTo>
                    <a:pt x="3013274" y="522118"/>
                    <a:pt x="2991665" y="521580"/>
                    <a:pt x="2991397" y="525345"/>
                  </a:cubicBezTo>
                  <a:cubicBezTo>
                    <a:pt x="2991127" y="529111"/>
                    <a:pt x="2996507" y="529380"/>
                    <a:pt x="2999645" y="533594"/>
                  </a:cubicBezTo>
                  <a:cubicBezTo>
                    <a:pt x="3002873" y="537898"/>
                    <a:pt x="2995342" y="540229"/>
                    <a:pt x="2996956" y="545071"/>
                  </a:cubicBezTo>
                  <a:cubicBezTo>
                    <a:pt x="2998569" y="549913"/>
                    <a:pt x="2988976" y="542650"/>
                    <a:pt x="2985479" y="540050"/>
                  </a:cubicBezTo>
                  <a:cubicBezTo>
                    <a:pt x="2981982" y="537360"/>
                    <a:pt x="2983596" y="526959"/>
                    <a:pt x="2984672" y="521669"/>
                  </a:cubicBezTo>
                  <a:cubicBezTo>
                    <a:pt x="2985748" y="516379"/>
                    <a:pt x="2978575" y="517365"/>
                    <a:pt x="2977768" y="512075"/>
                  </a:cubicBezTo>
                  <a:cubicBezTo>
                    <a:pt x="2976961" y="506696"/>
                    <a:pt x="2953021" y="495847"/>
                    <a:pt x="2942889" y="491543"/>
                  </a:cubicBezTo>
                  <a:cubicBezTo>
                    <a:pt x="2932757" y="487239"/>
                    <a:pt x="2919667" y="483563"/>
                    <a:pt x="2916260" y="478183"/>
                  </a:cubicBezTo>
                  <a:cubicBezTo>
                    <a:pt x="2912763" y="472893"/>
                    <a:pt x="2894651" y="472355"/>
                    <a:pt x="2887747" y="465092"/>
                  </a:cubicBezTo>
                  <a:cubicBezTo>
                    <a:pt x="2880843" y="457919"/>
                    <a:pt x="2850447" y="445098"/>
                    <a:pt x="2837357" y="444291"/>
                  </a:cubicBezTo>
                  <a:cubicBezTo>
                    <a:pt x="2824266" y="443484"/>
                    <a:pt x="2827225" y="436311"/>
                    <a:pt x="2820859" y="437387"/>
                  </a:cubicBezTo>
                  <a:cubicBezTo>
                    <a:pt x="2814493" y="438463"/>
                    <a:pt x="2786967" y="437118"/>
                    <a:pt x="2778449" y="435773"/>
                  </a:cubicBezTo>
                  <a:cubicBezTo>
                    <a:pt x="2769931" y="434428"/>
                    <a:pt x="2768048" y="440884"/>
                    <a:pt x="2761951" y="438463"/>
                  </a:cubicBezTo>
                  <a:cubicBezTo>
                    <a:pt x="2755854" y="436042"/>
                    <a:pt x="2724114" y="424565"/>
                    <a:pt x="2720348" y="428869"/>
                  </a:cubicBezTo>
                  <a:cubicBezTo>
                    <a:pt x="2716582" y="433173"/>
                    <a:pt x="2718196" y="439270"/>
                    <a:pt x="2714520" y="440346"/>
                  </a:cubicBezTo>
                  <a:cubicBezTo>
                    <a:pt x="2710754" y="441422"/>
                    <a:pt x="2714520" y="446712"/>
                    <a:pt x="2723307" y="454781"/>
                  </a:cubicBezTo>
                  <a:cubicBezTo>
                    <a:pt x="2732093" y="462761"/>
                    <a:pt x="2726804" y="468948"/>
                    <a:pt x="2718734" y="472355"/>
                  </a:cubicBezTo>
                  <a:cubicBezTo>
                    <a:pt x="2710754" y="475852"/>
                    <a:pt x="2697932" y="469127"/>
                    <a:pt x="2693987" y="463030"/>
                  </a:cubicBezTo>
                  <a:cubicBezTo>
                    <a:pt x="2689953" y="456933"/>
                    <a:pt x="2679103" y="459533"/>
                    <a:pt x="2676414" y="451553"/>
                  </a:cubicBezTo>
                  <a:cubicBezTo>
                    <a:pt x="2673724" y="443574"/>
                    <a:pt x="2679641" y="442229"/>
                    <a:pt x="2684932" y="446801"/>
                  </a:cubicBezTo>
                  <a:cubicBezTo>
                    <a:pt x="2690221" y="451284"/>
                    <a:pt x="2697484" y="447608"/>
                    <a:pt x="2698291" y="441780"/>
                  </a:cubicBezTo>
                  <a:cubicBezTo>
                    <a:pt x="2699098" y="435952"/>
                    <a:pt x="2683855" y="431917"/>
                    <a:pt x="2675606" y="432455"/>
                  </a:cubicBezTo>
                  <a:cubicBezTo>
                    <a:pt x="2667358" y="432993"/>
                    <a:pt x="2662785" y="444470"/>
                    <a:pt x="2654267" y="449222"/>
                  </a:cubicBezTo>
                  <a:cubicBezTo>
                    <a:pt x="2645749" y="454064"/>
                    <a:pt x="2612663" y="447339"/>
                    <a:pt x="2609257" y="444201"/>
                  </a:cubicBezTo>
                  <a:cubicBezTo>
                    <a:pt x="2605760" y="440973"/>
                    <a:pt x="2559673" y="444201"/>
                    <a:pt x="2554922" y="447429"/>
                  </a:cubicBezTo>
                  <a:cubicBezTo>
                    <a:pt x="2550079" y="450657"/>
                    <a:pt x="2553576" y="463120"/>
                    <a:pt x="2551155" y="464196"/>
                  </a:cubicBezTo>
                  <a:cubicBezTo>
                    <a:pt x="2548735" y="465272"/>
                    <a:pt x="2546404" y="449760"/>
                    <a:pt x="2546404" y="446891"/>
                  </a:cubicBezTo>
                  <a:cubicBezTo>
                    <a:pt x="2546404" y="444022"/>
                    <a:pt x="2540845" y="441870"/>
                    <a:pt x="2532506" y="441870"/>
                  </a:cubicBezTo>
                  <a:cubicBezTo>
                    <a:pt x="2524167" y="441870"/>
                    <a:pt x="2519415" y="441601"/>
                    <a:pt x="2522912" y="438104"/>
                  </a:cubicBezTo>
                  <a:cubicBezTo>
                    <a:pt x="2526409" y="434607"/>
                    <a:pt x="2519684" y="431200"/>
                    <a:pt x="2526140" y="426627"/>
                  </a:cubicBezTo>
                  <a:cubicBezTo>
                    <a:pt x="2532506" y="422055"/>
                    <a:pt x="2514394" y="407978"/>
                    <a:pt x="2496820" y="401074"/>
                  </a:cubicBezTo>
                  <a:cubicBezTo>
                    <a:pt x="2479247" y="394170"/>
                    <a:pt x="2439257" y="398115"/>
                    <a:pt x="2428587" y="401343"/>
                  </a:cubicBezTo>
                  <a:cubicBezTo>
                    <a:pt x="2417918" y="404571"/>
                    <a:pt x="2396578" y="403495"/>
                    <a:pt x="2386446" y="403764"/>
                  </a:cubicBezTo>
                  <a:cubicBezTo>
                    <a:pt x="2376314" y="404033"/>
                    <a:pt x="2384564" y="399729"/>
                    <a:pt x="2381605" y="394977"/>
                  </a:cubicBezTo>
                  <a:cubicBezTo>
                    <a:pt x="2378646" y="390135"/>
                    <a:pt x="2361341" y="384307"/>
                    <a:pt x="2358920" y="388342"/>
                  </a:cubicBezTo>
                  <a:cubicBezTo>
                    <a:pt x="2356499" y="392376"/>
                    <a:pt x="2352016" y="388342"/>
                    <a:pt x="2352016" y="385383"/>
                  </a:cubicBezTo>
                  <a:cubicBezTo>
                    <a:pt x="2352016" y="382424"/>
                    <a:pt x="2335787" y="376596"/>
                    <a:pt x="2329331" y="377941"/>
                  </a:cubicBezTo>
                  <a:cubicBezTo>
                    <a:pt x="2322965" y="379286"/>
                    <a:pt x="2320007" y="372113"/>
                    <a:pt x="2327448" y="372113"/>
                  </a:cubicBezTo>
                  <a:cubicBezTo>
                    <a:pt x="2334890" y="372113"/>
                    <a:pt x="2347712" y="373727"/>
                    <a:pt x="2342063" y="365209"/>
                  </a:cubicBezTo>
                  <a:cubicBezTo>
                    <a:pt x="2336504" y="356691"/>
                    <a:pt x="2288535" y="354001"/>
                    <a:pt x="2283962" y="355615"/>
                  </a:cubicBezTo>
                  <a:cubicBezTo>
                    <a:pt x="2279390" y="357229"/>
                    <a:pt x="2283694" y="363326"/>
                    <a:pt x="2273293" y="373189"/>
                  </a:cubicBezTo>
                  <a:cubicBezTo>
                    <a:pt x="2262892" y="383052"/>
                    <a:pt x="2252760" y="376417"/>
                    <a:pt x="2254105" y="371575"/>
                  </a:cubicBezTo>
                  <a:cubicBezTo>
                    <a:pt x="2255450" y="366733"/>
                    <a:pt x="2268272" y="367540"/>
                    <a:pt x="2268272" y="362788"/>
                  </a:cubicBezTo>
                  <a:cubicBezTo>
                    <a:pt x="2268272" y="358036"/>
                    <a:pt x="2250698" y="360636"/>
                    <a:pt x="2248008" y="356691"/>
                  </a:cubicBezTo>
                  <a:cubicBezTo>
                    <a:pt x="2245318" y="352656"/>
                    <a:pt x="2251774" y="350056"/>
                    <a:pt x="2258140" y="351849"/>
                  </a:cubicBezTo>
                  <a:cubicBezTo>
                    <a:pt x="2264506" y="353732"/>
                    <a:pt x="2275714" y="354808"/>
                    <a:pt x="2276252" y="351849"/>
                  </a:cubicBezTo>
                  <a:cubicBezTo>
                    <a:pt x="2276790" y="348890"/>
                    <a:pt x="2269617" y="348352"/>
                    <a:pt x="2258947" y="346469"/>
                  </a:cubicBezTo>
                  <a:cubicBezTo>
                    <a:pt x="2248277" y="344587"/>
                    <a:pt x="2222454" y="338490"/>
                    <a:pt x="2208826" y="339834"/>
                  </a:cubicBezTo>
                  <a:cubicBezTo>
                    <a:pt x="2195197" y="341179"/>
                    <a:pt x="2189100" y="334813"/>
                    <a:pt x="2181658" y="334275"/>
                  </a:cubicBezTo>
                  <a:cubicBezTo>
                    <a:pt x="2174216" y="333737"/>
                    <a:pt x="2174216" y="338310"/>
                    <a:pt x="2177623" y="342524"/>
                  </a:cubicBezTo>
                  <a:cubicBezTo>
                    <a:pt x="2181120" y="346828"/>
                    <a:pt x="2170451" y="349428"/>
                    <a:pt x="2161663" y="348083"/>
                  </a:cubicBezTo>
                  <a:cubicBezTo>
                    <a:pt x="2152877" y="346738"/>
                    <a:pt x="2140055" y="352925"/>
                    <a:pt x="2145166" y="359291"/>
                  </a:cubicBezTo>
                  <a:cubicBezTo>
                    <a:pt x="2150187" y="365657"/>
                    <a:pt x="2155298" y="357408"/>
                    <a:pt x="2159511" y="359560"/>
                  </a:cubicBezTo>
                  <a:cubicBezTo>
                    <a:pt x="2163726" y="361712"/>
                    <a:pt x="2148304" y="366195"/>
                    <a:pt x="2154670" y="369154"/>
                  </a:cubicBezTo>
                  <a:cubicBezTo>
                    <a:pt x="2161036" y="372113"/>
                    <a:pt x="2159960" y="378210"/>
                    <a:pt x="2160229" y="381438"/>
                  </a:cubicBezTo>
                  <a:cubicBezTo>
                    <a:pt x="2160498" y="384666"/>
                    <a:pt x="2149559" y="386279"/>
                    <a:pt x="2145614" y="381438"/>
                  </a:cubicBezTo>
                  <a:cubicBezTo>
                    <a:pt x="2141579" y="376686"/>
                    <a:pt x="2136020" y="380900"/>
                    <a:pt x="2128578" y="380362"/>
                  </a:cubicBezTo>
                  <a:cubicBezTo>
                    <a:pt x="2121136" y="379824"/>
                    <a:pt x="2115488" y="383321"/>
                    <a:pt x="2123557" y="384397"/>
                  </a:cubicBezTo>
                  <a:cubicBezTo>
                    <a:pt x="2131537" y="385472"/>
                    <a:pt x="2134227" y="390494"/>
                    <a:pt x="2123557" y="391569"/>
                  </a:cubicBezTo>
                  <a:cubicBezTo>
                    <a:pt x="2112887" y="392645"/>
                    <a:pt x="2115577" y="381707"/>
                    <a:pt x="2109211" y="383052"/>
                  </a:cubicBezTo>
                  <a:cubicBezTo>
                    <a:pt x="2102845" y="384397"/>
                    <a:pt x="2088947" y="378031"/>
                    <a:pt x="2081505" y="378210"/>
                  </a:cubicBezTo>
                  <a:cubicBezTo>
                    <a:pt x="2074064" y="378479"/>
                    <a:pt x="2070567" y="384307"/>
                    <a:pt x="2060704" y="385114"/>
                  </a:cubicBezTo>
                  <a:cubicBezTo>
                    <a:pt x="2050841" y="385921"/>
                    <a:pt x="2037481" y="380003"/>
                    <a:pt x="2033536" y="374713"/>
                  </a:cubicBezTo>
                  <a:cubicBezTo>
                    <a:pt x="2029501" y="369423"/>
                    <a:pt x="2028246" y="367809"/>
                    <a:pt x="2023404" y="373906"/>
                  </a:cubicBezTo>
                  <a:cubicBezTo>
                    <a:pt x="2018563" y="380003"/>
                    <a:pt x="2018294" y="391749"/>
                    <a:pt x="2013542" y="392556"/>
                  </a:cubicBezTo>
                  <a:cubicBezTo>
                    <a:pt x="2008700" y="393363"/>
                    <a:pt x="2006906" y="403764"/>
                    <a:pt x="2002065" y="406453"/>
                  </a:cubicBezTo>
                  <a:cubicBezTo>
                    <a:pt x="1997223" y="409143"/>
                    <a:pt x="1996954" y="402419"/>
                    <a:pt x="1990857" y="402957"/>
                  </a:cubicBezTo>
                  <a:cubicBezTo>
                    <a:pt x="1984760" y="403495"/>
                    <a:pt x="1965034" y="384307"/>
                    <a:pt x="1963958" y="378748"/>
                  </a:cubicBezTo>
                  <a:cubicBezTo>
                    <a:pt x="1962883" y="373189"/>
                    <a:pt x="1950599" y="362519"/>
                    <a:pt x="1947461" y="360367"/>
                  </a:cubicBezTo>
                  <a:cubicBezTo>
                    <a:pt x="1944233" y="358215"/>
                    <a:pt x="1950689" y="357139"/>
                    <a:pt x="1954634" y="360636"/>
                  </a:cubicBezTo>
                  <a:cubicBezTo>
                    <a:pt x="1958669" y="364133"/>
                    <a:pt x="1963690" y="364133"/>
                    <a:pt x="1967724" y="361981"/>
                  </a:cubicBezTo>
                  <a:cubicBezTo>
                    <a:pt x="1971759" y="359829"/>
                    <a:pt x="1971221" y="349966"/>
                    <a:pt x="1964228" y="349697"/>
                  </a:cubicBezTo>
                  <a:cubicBezTo>
                    <a:pt x="1957324" y="349428"/>
                    <a:pt x="1959924" y="343600"/>
                    <a:pt x="1963420" y="342524"/>
                  </a:cubicBezTo>
                  <a:cubicBezTo>
                    <a:pt x="1966917" y="341448"/>
                    <a:pt x="1955440" y="331048"/>
                    <a:pt x="1959655" y="329972"/>
                  </a:cubicBezTo>
                  <a:cubicBezTo>
                    <a:pt x="1963869" y="328896"/>
                    <a:pt x="1962075" y="324413"/>
                    <a:pt x="1956158" y="323606"/>
                  </a:cubicBezTo>
                  <a:cubicBezTo>
                    <a:pt x="1950330" y="322799"/>
                    <a:pt x="1944143" y="318047"/>
                    <a:pt x="1943874" y="315088"/>
                  </a:cubicBezTo>
                  <a:cubicBezTo>
                    <a:pt x="1943605" y="312129"/>
                    <a:pt x="1918859" y="311053"/>
                    <a:pt x="1919935" y="315357"/>
                  </a:cubicBezTo>
                  <a:cubicBezTo>
                    <a:pt x="1921010" y="319660"/>
                    <a:pt x="1911955" y="318316"/>
                    <a:pt x="1913299" y="314819"/>
                  </a:cubicBezTo>
                  <a:cubicBezTo>
                    <a:pt x="1914644" y="311322"/>
                    <a:pt x="1904512" y="312398"/>
                    <a:pt x="1892767" y="309260"/>
                  </a:cubicBezTo>
                  <a:cubicBezTo>
                    <a:pt x="1881021" y="306032"/>
                    <a:pt x="1880752" y="297783"/>
                    <a:pt x="1876807" y="297245"/>
                  </a:cubicBezTo>
                  <a:cubicBezTo>
                    <a:pt x="1872772" y="296707"/>
                    <a:pt x="1874117" y="308722"/>
                    <a:pt x="1868289" y="306032"/>
                  </a:cubicBezTo>
                  <a:cubicBezTo>
                    <a:pt x="1862461" y="303342"/>
                    <a:pt x="1856005" y="308453"/>
                    <a:pt x="1859233" y="315357"/>
                  </a:cubicBezTo>
                  <a:cubicBezTo>
                    <a:pt x="1862461" y="322261"/>
                    <a:pt x="1859502" y="323337"/>
                    <a:pt x="1858964" y="328985"/>
                  </a:cubicBezTo>
                  <a:cubicBezTo>
                    <a:pt x="1858426" y="334544"/>
                    <a:pt x="1855198" y="332213"/>
                    <a:pt x="1848294" y="329792"/>
                  </a:cubicBezTo>
                  <a:cubicBezTo>
                    <a:pt x="1841391" y="327371"/>
                    <a:pt x="1841391" y="335620"/>
                    <a:pt x="1826417" y="331944"/>
                  </a:cubicBezTo>
                  <a:cubicBezTo>
                    <a:pt x="1811533" y="328178"/>
                    <a:pt x="1804808" y="332213"/>
                    <a:pt x="1802208" y="327371"/>
                  </a:cubicBezTo>
                  <a:cubicBezTo>
                    <a:pt x="1799518" y="322530"/>
                    <a:pt x="1795035" y="322081"/>
                    <a:pt x="1794497" y="326027"/>
                  </a:cubicBezTo>
                  <a:cubicBezTo>
                    <a:pt x="1793959" y="330061"/>
                    <a:pt x="1771005" y="328447"/>
                    <a:pt x="1769213" y="322530"/>
                  </a:cubicBezTo>
                  <a:cubicBezTo>
                    <a:pt x="1767330" y="316702"/>
                    <a:pt x="1773247" y="315626"/>
                    <a:pt x="1776654" y="314012"/>
                  </a:cubicBezTo>
                  <a:cubicBezTo>
                    <a:pt x="1780151" y="312398"/>
                    <a:pt x="1772889" y="309977"/>
                    <a:pt x="1760425" y="310784"/>
                  </a:cubicBezTo>
                  <a:cubicBezTo>
                    <a:pt x="1747873" y="311591"/>
                    <a:pt x="1739893" y="304418"/>
                    <a:pt x="1727071" y="305673"/>
                  </a:cubicBezTo>
                  <a:cubicBezTo>
                    <a:pt x="1714250" y="307018"/>
                    <a:pt x="1685737" y="309708"/>
                    <a:pt x="1681792" y="311501"/>
                  </a:cubicBezTo>
                  <a:cubicBezTo>
                    <a:pt x="1677757" y="313384"/>
                    <a:pt x="1685558" y="320557"/>
                    <a:pt x="1679371" y="321095"/>
                  </a:cubicBezTo>
                  <a:cubicBezTo>
                    <a:pt x="1673274" y="321633"/>
                    <a:pt x="1677488" y="309349"/>
                    <a:pt x="1676412" y="303521"/>
                  </a:cubicBezTo>
                  <a:cubicBezTo>
                    <a:pt x="1675336" y="297693"/>
                    <a:pt x="1666012" y="296886"/>
                    <a:pt x="1667356" y="301369"/>
                  </a:cubicBezTo>
                  <a:cubicBezTo>
                    <a:pt x="1668701" y="305942"/>
                    <a:pt x="1652741" y="307466"/>
                    <a:pt x="1648707" y="304059"/>
                  </a:cubicBezTo>
                  <a:cubicBezTo>
                    <a:pt x="1644672" y="300562"/>
                    <a:pt x="1638306" y="296079"/>
                    <a:pt x="1627905" y="293390"/>
                  </a:cubicBezTo>
                  <a:cubicBezTo>
                    <a:pt x="1617504" y="290700"/>
                    <a:pt x="1604682" y="301907"/>
                    <a:pt x="1607641" y="305135"/>
                  </a:cubicBezTo>
                  <a:cubicBezTo>
                    <a:pt x="1610600" y="308363"/>
                    <a:pt x="1618311" y="305942"/>
                    <a:pt x="1618580" y="308094"/>
                  </a:cubicBezTo>
                  <a:cubicBezTo>
                    <a:pt x="1619118" y="312488"/>
                    <a:pt x="1596434" y="310784"/>
                    <a:pt x="1596434" y="314460"/>
                  </a:cubicBezTo>
                  <a:cubicBezTo>
                    <a:pt x="1596434" y="318136"/>
                    <a:pt x="1575363" y="323247"/>
                    <a:pt x="1568997" y="324054"/>
                  </a:cubicBezTo>
                  <a:cubicBezTo>
                    <a:pt x="1551423" y="326296"/>
                    <a:pt x="1547657" y="326206"/>
                    <a:pt x="1539409" y="333110"/>
                  </a:cubicBezTo>
                  <a:cubicBezTo>
                    <a:pt x="1531159" y="340014"/>
                    <a:pt x="1537526" y="327013"/>
                    <a:pt x="1543892" y="320557"/>
                  </a:cubicBezTo>
                  <a:cubicBezTo>
                    <a:pt x="1550257" y="314191"/>
                    <a:pt x="1556982" y="316791"/>
                    <a:pt x="1560659" y="311770"/>
                  </a:cubicBezTo>
                  <a:cubicBezTo>
                    <a:pt x="1564424" y="306749"/>
                    <a:pt x="1570252" y="307197"/>
                    <a:pt x="1580384" y="305673"/>
                  </a:cubicBezTo>
                  <a:cubicBezTo>
                    <a:pt x="1590516" y="304059"/>
                    <a:pt x="1589978" y="298231"/>
                    <a:pt x="1594820" y="296079"/>
                  </a:cubicBezTo>
                  <a:cubicBezTo>
                    <a:pt x="1599572" y="293927"/>
                    <a:pt x="1611317" y="289444"/>
                    <a:pt x="1613470" y="284603"/>
                  </a:cubicBezTo>
                  <a:cubicBezTo>
                    <a:pt x="1615621" y="279761"/>
                    <a:pt x="1639561" y="271781"/>
                    <a:pt x="1644403" y="272050"/>
                  </a:cubicBezTo>
                  <a:cubicBezTo>
                    <a:pt x="1649155" y="272319"/>
                    <a:pt x="1650231" y="262456"/>
                    <a:pt x="1652921" y="262456"/>
                  </a:cubicBezTo>
                  <a:cubicBezTo>
                    <a:pt x="1655610" y="262456"/>
                    <a:pt x="1669419" y="256359"/>
                    <a:pt x="1674798" y="253938"/>
                  </a:cubicBezTo>
                  <a:cubicBezTo>
                    <a:pt x="1680089" y="251517"/>
                    <a:pt x="1682778" y="246496"/>
                    <a:pt x="1683047" y="242999"/>
                  </a:cubicBezTo>
                  <a:cubicBezTo>
                    <a:pt x="1683316" y="239503"/>
                    <a:pt x="1675874" y="240041"/>
                    <a:pt x="1675067" y="236902"/>
                  </a:cubicBezTo>
                  <a:cubicBezTo>
                    <a:pt x="1674260" y="233675"/>
                    <a:pt x="1678564" y="235826"/>
                    <a:pt x="1684123" y="233675"/>
                  </a:cubicBezTo>
                  <a:cubicBezTo>
                    <a:pt x="1689682" y="231523"/>
                    <a:pt x="1684123" y="224081"/>
                    <a:pt x="1679640" y="225426"/>
                  </a:cubicBezTo>
                  <a:cubicBezTo>
                    <a:pt x="1675067" y="226771"/>
                    <a:pt x="1682061" y="221391"/>
                    <a:pt x="1678026" y="216639"/>
                  </a:cubicBezTo>
                  <a:cubicBezTo>
                    <a:pt x="1673992" y="211797"/>
                    <a:pt x="1666012" y="219598"/>
                    <a:pt x="1666280" y="214487"/>
                  </a:cubicBezTo>
                  <a:cubicBezTo>
                    <a:pt x="1666549" y="209466"/>
                    <a:pt x="1665742" y="203010"/>
                    <a:pt x="1662515" y="199872"/>
                  </a:cubicBezTo>
                  <a:cubicBezTo>
                    <a:pt x="1659287" y="196644"/>
                    <a:pt x="1653459" y="205431"/>
                    <a:pt x="1646824" y="200410"/>
                  </a:cubicBezTo>
                  <a:cubicBezTo>
                    <a:pt x="1640189" y="195389"/>
                    <a:pt x="1620732" y="192161"/>
                    <a:pt x="1620732" y="194313"/>
                  </a:cubicBezTo>
                  <a:cubicBezTo>
                    <a:pt x="1620732" y="196465"/>
                    <a:pt x="1611407" y="191085"/>
                    <a:pt x="1609525" y="193237"/>
                  </a:cubicBezTo>
                  <a:cubicBezTo>
                    <a:pt x="1607641" y="195389"/>
                    <a:pt x="1592219" y="195120"/>
                    <a:pt x="1587378" y="193775"/>
                  </a:cubicBezTo>
                  <a:cubicBezTo>
                    <a:pt x="1582626" y="192430"/>
                    <a:pt x="1575901" y="195658"/>
                    <a:pt x="1575632" y="200410"/>
                  </a:cubicBezTo>
                  <a:cubicBezTo>
                    <a:pt x="1575363" y="205252"/>
                    <a:pt x="1556444" y="203369"/>
                    <a:pt x="1552948" y="202562"/>
                  </a:cubicBezTo>
                  <a:cubicBezTo>
                    <a:pt x="1549451" y="201755"/>
                    <a:pt x="1566038" y="188126"/>
                    <a:pt x="1566038" y="185795"/>
                  </a:cubicBezTo>
                  <a:cubicBezTo>
                    <a:pt x="1566038" y="183464"/>
                    <a:pt x="1538064" y="186333"/>
                    <a:pt x="1536450" y="183643"/>
                  </a:cubicBezTo>
                  <a:cubicBezTo>
                    <a:pt x="1534836" y="180953"/>
                    <a:pt x="1521297" y="180146"/>
                    <a:pt x="1515110" y="180415"/>
                  </a:cubicBezTo>
                  <a:cubicBezTo>
                    <a:pt x="1509013" y="180684"/>
                    <a:pt x="1514841" y="178801"/>
                    <a:pt x="1520400" y="178263"/>
                  </a:cubicBezTo>
                  <a:cubicBezTo>
                    <a:pt x="1525959" y="177725"/>
                    <a:pt x="1531070" y="172884"/>
                    <a:pt x="1537167" y="171897"/>
                  </a:cubicBezTo>
                  <a:cubicBezTo>
                    <a:pt x="1543264" y="170821"/>
                    <a:pt x="1541919" y="168670"/>
                    <a:pt x="1539319" y="164993"/>
                  </a:cubicBezTo>
                  <a:cubicBezTo>
                    <a:pt x="1536629" y="161317"/>
                    <a:pt x="1530263" y="163110"/>
                    <a:pt x="1524076" y="161317"/>
                  </a:cubicBezTo>
                  <a:cubicBezTo>
                    <a:pt x="1517979" y="159434"/>
                    <a:pt x="1510447" y="156744"/>
                    <a:pt x="1505158" y="156476"/>
                  </a:cubicBezTo>
                  <a:cubicBezTo>
                    <a:pt x="1499867" y="156207"/>
                    <a:pt x="1493950" y="159165"/>
                    <a:pt x="1481397" y="161497"/>
                  </a:cubicBezTo>
                  <a:cubicBezTo>
                    <a:pt x="1468845" y="163917"/>
                    <a:pt x="1467769" y="173511"/>
                    <a:pt x="1461403" y="176380"/>
                  </a:cubicBezTo>
                  <a:cubicBezTo>
                    <a:pt x="1455036" y="179339"/>
                    <a:pt x="1443829" y="190995"/>
                    <a:pt x="1449119" y="192071"/>
                  </a:cubicBezTo>
                  <a:cubicBezTo>
                    <a:pt x="1454409" y="193147"/>
                    <a:pt x="1451809" y="196375"/>
                    <a:pt x="1452616" y="199782"/>
                  </a:cubicBezTo>
                  <a:cubicBezTo>
                    <a:pt x="1453423" y="203279"/>
                    <a:pt x="1448581" y="204086"/>
                    <a:pt x="1442484" y="203010"/>
                  </a:cubicBezTo>
                  <a:cubicBezTo>
                    <a:pt x="1436387" y="201934"/>
                    <a:pt x="1414778" y="202203"/>
                    <a:pt x="1415047" y="206776"/>
                  </a:cubicBezTo>
                  <a:cubicBezTo>
                    <a:pt x="1415316" y="211349"/>
                    <a:pt x="1427600" y="213411"/>
                    <a:pt x="1426793" y="215832"/>
                  </a:cubicBezTo>
                  <a:cubicBezTo>
                    <a:pt x="1425986" y="218253"/>
                    <a:pt x="1417468" y="215563"/>
                    <a:pt x="1413164" y="213142"/>
                  </a:cubicBezTo>
                  <a:cubicBezTo>
                    <a:pt x="1408861" y="210721"/>
                    <a:pt x="1399267" y="212066"/>
                    <a:pt x="1397473" y="216639"/>
                  </a:cubicBezTo>
                  <a:cubicBezTo>
                    <a:pt x="1395590" y="221212"/>
                    <a:pt x="1388149" y="220136"/>
                    <a:pt x="1385728" y="219060"/>
                  </a:cubicBezTo>
                  <a:cubicBezTo>
                    <a:pt x="1383307" y="217984"/>
                    <a:pt x="1378017" y="221212"/>
                    <a:pt x="1373982" y="219867"/>
                  </a:cubicBezTo>
                  <a:cubicBezTo>
                    <a:pt x="1369947" y="218522"/>
                    <a:pt x="1381962" y="212694"/>
                    <a:pt x="1379003" y="209735"/>
                  </a:cubicBezTo>
                  <a:cubicBezTo>
                    <a:pt x="1376044" y="206776"/>
                    <a:pt x="1363312" y="209466"/>
                    <a:pt x="1361967" y="214308"/>
                  </a:cubicBezTo>
                  <a:cubicBezTo>
                    <a:pt x="1360622" y="219060"/>
                    <a:pt x="1352911" y="210811"/>
                    <a:pt x="1349953" y="212425"/>
                  </a:cubicBezTo>
                  <a:cubicBezTo>
                    <a:pt x="1346994" y="214039"/>
                    <a:pt x="1343856" y="215921"/>
                    <a:pt x="1338207" y="218253"/>
                  </a:cubicBezTo>
                  <a:cubicBezTo>
                    <a:pt x="1332648" y="220674"/>
                    <a:pt x="1323054" y="215563"/>
                    <a:pt x="1320902" y="219867"/>
                  </a:cubicBezTo>
                  <a:cubicBezTo>
                    <a:pt x="1318750" y="224170"/>
                    <a:pt x="1331572" y="225426"/>
                    <a:pt x="1331841" y="227309"/>
                  </a:cubicBezTo>
                  <a:cubicBezTo>
                    <a:pt x="1332110" y="229191"/>
                    <a:pt x="1302790" y="228922"/>
                    <a:pt x="1301983" y="231881"/>
                  </a:cubicBezTo>
                  <a:cubicBezTo>
                    <a:pt x="1301176" y="234840"/>
                    <a:pt x="1291313" y="234840"/>
                    <a:pt x="1279299" y="235109"/>
                  </a:cubicBezTo>
                  <a:cubicBezTo>
                    <a:pt x="1267284" y="235378"/>
                    <a:pt x="1272126" y="241206"/>
                    <a:pt x="1262532" y="243089"/>
                  </a:cubicBezTo>
                  <a:cubicBezTo>
                    <a:pt x="1252938" y="244972"/>
                    <a:pt x="1248724" y="245241"/>
                    <a:pt x="1245496" y="249993"/>
                  </a:cubicBezTo>
                  <a:cubicBezTo>
                    <a:pt x="1242268" y="254835"/>
                    <a:pt x="1234826" y="255552"/>
                    <a:pt x="1231599" y="251876"/>
                  </a:cubicBezTo>
                  <a:cubicBezTo>
                    <a:pt x="1228371" y="248110"/>
                    <a:pt x="1219584" y="253759"/>
                    <a:pt x="1224426" y="254297"/>
                  </a:cubicBezTo>
                  <a:cubicBezTo>
                    <a:pt x="1229178" y="254835"/>
                    <a:pt x="1224694" y="259677"/>
                    <a:pt x="1221736" y="258601"/>
                  </a:cubicBezTo>
                  <a:cubicBezTo>
                    <a:pt x="1218777" y="257525"/>
                    <a:pt x="1210259" y="263711"/>
                    <a:pt x="1215101" y="263173"/>
                  </a:cubicBezTo>
                  <a:cubicBezTo>
                    <a:pt x="1219943" y="262635"/>
                    <a:pt x="1222274" y="266670"/>
                    <a:pt x="1219943" y="269539"/>
                  </a:cubicBezTo>
                  <a:cubicBezTo>
                    <a:pt x="1217522" y="272498"/>
                    <a:pt x="1207121" y="266043"/>
                    <a:pt x="1204520" y="268732"/>
                  </a:cubicBezTo>
                  <a:cubicBezTo>
                    <a:pt x="1201831" y="271422"/>
                    <a:pt x="1209631" y="274829"/>
                    <a:pt x="1214384" y="274292"/>
                  </a:cubicBezTo>
                  <a:cubicBezTo>
                    <a:pt x="1219225" y="273754"/>
                    <a:pt x="1221825" y="276981"/>
                    <a:pt x="1222363" y="280389"/>
                  </a:cubicBezTo>
                  <a:cubicBezTo>
                    <a:pt x="1222901" y="283885"/>
                    <a:pt x="1211155" y="278237"/>
                    <a:pt x="1208735" y="281195"/>
                  </a:cubicBezTo>
                  <a:cubicBezTo>
                    <a:pt x="1206314" y="284154"/>
                    <a:pt x="1210617" y="285499"/>
                    <a:pt x="1215638" y="286037"/>
                  </a:cubicBezTo>
                  <a:cubicBezTo>
                    <a:pt x="1220749" y="286575"/>
                    <a:pt x="1216984" y="288458"/>
                    <a:pt x="1221556" y="292403"/>
                  </a:cubicBezTo>
                  <a:cubicBezTo>
                    <a:pt x="1221915" y="292672"/>
                    <a:pt x="1222184" y="293031"/>
                    <a:pt x="1222453" y="293300"/>
                  </a:cubicBezTo>
                  <a:cubicBezTo>
                    <a:pt x="1225232" y="296617"/>
                    <a:pt x="1220032" y="297783"/>
                    <a:pt x="1220570" y="300921"/>
                  </a:cubicBezTo>
                  <a:cubicBezTo>
                    <a:pt x="1221108" y="304418"/>
                    <a:pt x="1215460" y="305673"/>
                    <a:pt x="1215460" y="302535"/>
                  </a:cubicBezTo>
                  <a:cubicBezTo>
                    <a:pt x="1215460" y="299397"/>
                    <a:pt x="1201383" y="298231"/>
                    <a:pt x="1198424" y="301728"/>
                  </a:cubicBezTo>
                  <a:cubicBezTo>
                    <a:pt x="1195465" y="305225"/>
                    <a:pt x="1193402" y="307825"/>
                    <a:pt x="1189906" y="304687"/>
                  </a:cubicBezTo>
                  <a:cubicBezTo>
                    <a:pt x="1186409" y="301459"/>
                    <a:pt x="1176277" y="305494"/>
                    <a:pt x="1163276" y="306032"/>
                  </a:cubicBezTo>
                  <a:cubicBezTo>
                    <a:pt x="1150185" y="306570"/>
                    <a:pt x="1123287" y="307646"/>
                    <a:pt x="1116652" y="310067"/>
                  </a:cubicBezTo>
                  <a:cubicBezTo>
                    <a:pt x="1110017" y="312488"/>
                    <a:pt x="1104368" y="321812"/>
                    <a:pt x="1110555" y="327909"/>
                  </a:cubicBezTo>
                  <a:cubicBezTo>
                    <a:pt x="1116652" y="334006"/>
                    <a:pt x="1110823" y="336696"/>
                    <a:pt x="1110823" y="340731"/>
                  </a:cubicBezTo>
                  <a:cubicBezTo>
                    <a:pt x="1110823" y="344766"/>
                    <a:pt x="1126784" y="353015"/>
                    <a:pt x="1135391" y="353822"/>
                  </a:cubicBezTo>
                  <a:cubicBezTo>
                    <a:pt x="1143909" y="354629"/>
                    <a:pt x="1150813" y="365030"/>
                    <a:pt x="1145792" y="371396"/>
                  </a:cubicBezTo>
                  <a:cubicBezTo>
                    <a:pt x="1140771" y="377762"/>
                    <a:pt x="1125259" y="369513"/>
                    <a:pt x="1115128" y="361533"/>
                  </a:cubicBezTo>
                  <a:cubicBezTo>
                    <a:pt x="1104996" y="353553"/>
                    <a:pt x="1081504" y="350325"/>
                    <a:pt x="1073794" y="350863"/>
                  </a:cubicBezTo>
                  <a:cubicBezTo>
                    <a:pt x="1066082" y="351401"/>
                    <a:pt x="1070565" y="343959"/>
                    <a:pt x="1060703" y="344228"/>
                  </a:cubicBezTo>
                  <a:cubicBezTo>
                    <a:pt x="1050840" y="344497"/>
                    <a:pt x="1042591" y="353284"/>
                    <a:pt x="1049226" y="353284"/>
                  </a:cubicBezTo>
                  <a:cubicBezTo>
                    <a:pt x="1055861" y="353284"/>
                    <a:pt x="1060165" y="352746"/>
                    <a:pt x="1056668" y="355974"/>
                  </a:cubicBezTo>
                  <a:cubicBezTo>
                    <a:pt x="1053171" y="359201"/>
                    <a:pt x="1058551" y="358395"/>
                    <a:pt x="1066531" y="361802"/>
                  </a:cubicBezTo>
                  <a:cubicBezTo>
                    <a:pt x="1074510" y="365299"/>
                    <a:pt x="1059895" y="370051"/>
                    <a:pt x="1051647" y="364492"/>
                  </a:cubicBezTo>
                  <a:cubicBezTo>
                    <a:pt x="1043398" y="358933"/>
                    <a:pt x="1034611" y="364223"/>
                    <a:pt x="1032190" y="368526"/>
                  </a:cubicBezTo>
                  <a:cubicBezTo>
                    <a:pt x="1029769" y="372830"/>
                    <a:pt x="1041784" y="385024"/>
                    <a:pt x="1056130" y="387176"/>
                  </a:cubicBezTo>
                  <a:cubicBezTo>
                    <a:pt x="1070476" y="389328"/>
                    <a:pt x="1065724" y="393811"/>
                    <a:pt x="1072359" y="396232"/>
                  </a:cubicBezTo>
                  <a:cubicBezTo>
                    <a:pt x="1078994" y="398653"/>
                    <a:pt x="1074242" y="401343"/>
                    <a:pt x="1069669" y="401612"/>
                  </a:cubicBezTo>
                  <a:cubicBezTo>
                    <a:pt x="1065096" y="401881"/>
                    <a:pt x="1056040" y="394708"/>
                    <a:pt x="1048867" y="390942"/>
                  </a:cubicBezTo>
                  <a:cubicBezTo>
                    <a:pt x="1041694" y="387176"/>
                    <a:pt x="1022238" y="392556"/>
                    <a:pt x="1018203" y="388252"/>
                  </a:cubicBezTo>
                  <a:cubicBezTo>
                    <a:pt x="1014168" y="383948"/>
                    <a:pt x="1020893" y="379734"/>
                    <a:pt x="1017127" y="376506"/>
                  </a:cubicBezTo>
                  <a:cubicBezTo>
                    <a:pt x="1013361" y="373278"/>
                    <a:pt x="1016589" y="366105"/>
                    <a:pt x="1021431" y="358664"/>
                  </a:cubicBezTo>
                  <a:cubicBezTo>
                    <a:pt x="1026272" y="351222"/>
                    <a:pt x="1020623" y="338400"/>
                    <a:pt x="1013720" y="336248"/>
                  </a:cubicBezTo>
                  <a:cubicBezTo>
                    <a:pt x="1006816" y="334096"/>
                    <a:pt x="1007354" y="341359"/>
                    <a:pt x="1008967" y="343421"/>
                  </a:cubicBezTo>
                  <a:cubicBezTo>
                    <a:pt x="1010581" y="345573"/>
                    <a:pt x="1009775" y="355705"/>
                    <a:pt x="1004395" y="362340"/>
                  </a:cubicBezTo>
                  <a:cubicBezTo>
                    <a:pt x="999015" y="368975"/>
                    <a:pt x="982786" y="368975"/>
                    <a:pt x="982786" y="373547"/>
                  </a:cubicBezTo>
                  <a:cubicBezTo>
                    <a:pt x="982786" y="378120"/>
                    <a:pt x="971847" y="381527"/>
                    <a:pt x="975613" y="384755"/>
                  </a:cubicBezTo>
                  <a:cubicBezTo>
                    <a:pt x="979379" y="387983"/>
                    <a:pt x="993994" y="404481"/>
                    <a:pt x="996146" y="409502"/>
                  </a:cubicBezTo>
                  <a:cubicBezTo>
                    <a:pt x="998298" y="414523"/>
                    <a:pt x="983055" y="430573"/>
                    <a:pt x="985476" y="439897"/>
                  </a:cubicBezTo>
                  <a:cubicBezTo>
                    <a:pt x="987897" y="449222"/>
                    <a:pt x="983324" y="453526"/>
                    <a:pt x="986283" y="458009"/>
                  </a:cubicBezTo>
                  <a:cubicBezTo>
                    <a:pt x="989242" y="462582"/>
                    <a:pt x="995877" y="458547"/>
                    <a:pt x="1000181" y="460430"/>
                  </a:cubicBezTo>
                  <a:cubicBezTo>
                    <a:pt x="1004484" y="462313"/>
                    <a:pt x="1011389" y="457740"/>
                    <a:pt x="1021251" y="455857"/>
                  </a:cubicBezTo>
                  <a:cubicBezTo>
                    <a:pt x="1031114" y="453974"/>
                    <a:pt x="1049226" y="464375"/>
                    <a:pt x="1055861" y="467603"/>
                  </a:cubicBezTo>
                  <a:cubicBezTo>
                    <a:pt x="1062496" y="470831"/>
                    <a:pt x="1059089" y="476121"/>
                    <a:pt x="1062496" y="481411"/>
                  </a:cubicBezTo>
                  <a:cubicBezTo>
                    <a:pt x="1065992" y="486791"/>
                    <a:pt x="1054516" y="486791"/>
                    <a:pt x="1054247" y="494771"/>
                  </a:cubicBezTo>
                  <a:cubicBezTo>
                    <a:pt x="1053978" y="502750"/>
                    <a:pt x="1074242" y="506247"/>
                    <a:pt x="1075048" y="508668"/>
                  </a:cubicBezTo>
                  <a:cubicBezTo>
                    <a:pt x="1075856" y="511089"/>
                    <a:pt x="1060613" y="509206"/>
                    <a:pt x="1054785" y="507054"/>
                  </a:cubicBezTo>
                  <a:cubicBezTo>
                    <a:pt x="1048957" y="504902"/>
                    <a:pt x="1048419" y="497191"/>
                    <a:pt x="1046536" y="495578"/>
                  </a:cubicBezTo>
                  <a:cubicBezTo>
                    <a:pt x="1044653" y="493964"/>
                    <a:pt x="1050571" y="487598"/>
                    <a:pt x="1051019" y="482487"/>
                  </a:cubicBezTo>
                  <a:cubicBezTo>
                    <a:pt x="1051557" y="477376"/>
                    <a:pt x="1044384" y="474507"/>
                    <a:pt x="1041963" y="471010"/>
                  </a:cubicBezTo>
                  <a:cubicBezTo>
                    <a:pt x="1039543" y="467513"/>
                    <a:pt x="1035328" y="462492"/>
                    <a:pt x="1030487" y="463568"/>
                  </a:cubicBezTo>
                  <a:cubicBezTo>
                    <a:pt x="1025644" y="464644"/>
                    <a:pt x="1008071" y="466258"/>
                    <a:pt x="1002781" y="471010"/>
                  </a:cubicBezTo>
                  <a:cubicBezTo>
                    <a:pt x="997401" y="475852"/>
                    <a:pt x="1003588" y="489391"/>
                    <a:pt x="1006547" y="496026"/>
                  </a:cubicBezTo>
                  <a:cubicBezTo>
                    <a:pt x="1009505" y="502661"/>
                    <a:pt x="991125" y="511986"/>
                    <a:pt x="991573" y="517365"/>
                  </a:cubicBezTo>
                  <a:cubicBezTo>
                    <a:pt x="992111" y="522745"/>
                    <a:pt x="986014" y="525076"/>
                    <a:pt x="977945" y="529380"/>
                  </a:cubicBezTo>
                  <a:cubicBezTo>
                    <a:pt x="969965" y="533594"/>
                    <a:pt x="961178" y="536822"/>
                    <a:pt x="961447" y="543816"/>
                  </a:cubicBezTo>
                  <a:cubicBezTo>
                    <a:pt x="961716" y="550720"/>
                    <a:pt x="950777" y="547044"/>
                    <a:pt x="945218" y="543816"/>
                  </a:cubicBezTo>
                  <a:cubicBezTo>
                    <a:pt x="939659" y="540588"/>
                    <a:pt x="932396" y="545699"/>
                    <a:pt x="924416" y="545430"/>
                  </a:cubicBezTo>
                  <a:cubicBezTo>
                    <a:pt x="916436" y="545161"/>
                    <a:pt x="916436" y="538526"/>
                    <a:pt x="909981" y="540857"/>
                  </a:cubicBezTo>
                  <a:cubicBezTo>
                    <a:pt x="903615" y="543278"/>
                    <a:pt x="899311" y="537898"/>
                    <a:pt x="901194" y="533146"/>
                  </a:cubicBezTo>
                  <a:cubicBezTo>
                    <a:pt x="903077" y="528394"/>
                    <a:pt x="910249" y="532070"/>
                    <a:pt x="910787" y="535567"/>
                  </a:cubicBezTo>
                  <a:cubicBezTo>
                    <a:pt x="911325" y="539064"/>
                    <a:pt x="915808" y="537450"/>
                    <a:pt x="921188" y="534491"/>
                  </a:cubicBezTo>
                  <a:cubicBezTo>
                    <a:pt x="926478" y="531532"/>
                    <a:pt x="923878" y="538257"/>
                    <a:pt x="931589" y="538795"/>
                  </a:cubicBezTo>
                  <a:cubicBezTo>
                    <a:pt x="939300" y="539333"/>
                    <a:pt x="935086" y="534760"/>
                    <a:pt x="940914" y="535298"/>
                  </a:cubicBezTo>
                  <a:cubicBezTo>
                    <a:pt x="946742" y="535836"/>
                    <a:pt x="947011" y="533953"/>
                    <a:pt x="945218" y="530994"/>
                  </a:cubicBezTo>
                  <a:cubicBezTo>
                    <a:pt x="943335" y="528035"/>
                    <a:pt x="949521" y="525973"/>
                    <a:pt x="953198" y="524359"/>
                  </a:cubicBezTo>
                  <a:cubicBezTo>
                    <a:pt x="957412" y="522566"/>
                    <a:pt x="955350" y="516648"/>
                    <a:pt x="958757" y="514765"/>
                  </a:cubicBezTo>
                  <a:cubicBezTo>
                    <a:pt x="962254" y="512882"/>
                    <a:pt x="959833" y="509206"/>
                    <a:pt x="963509" y="508847"/>
                  </a:cubicBezTo>
                  <a:cubicBezTo>
                    <a:pt x="967275" y="508579"/>
                    <a:pt x="968889" y="503020"/>
                    <a:pt x="972296" y="503020"/>
                  </a:cubicBezTo>
                  <a:cubicBezTo>
                    <a:pt x="975703" y="503020"/>
                    <a:pt x="977586" y="497460"/>
                    <a:pt x="975524" y="494502"/>
                  </a:cubicBezTo>
                  <a:cubicBezTo>
                    <a:pt x="973372" y="491543"/>
                    <a:pt x="976869" y="483563"/>
                    <a:pt x="980365" y="482487"/>
                  </a:cubicBezTo>
                  <a:cubicBezTo>
                    <a:pt x="983862" y="481411"/>
                    <a:pt x="984131" y="478183"/>
                    <a:pt x="980903" y="475852"/>
                  </a:cubicBezTo>
                  <a:cubicBezTo>
                    <a:pt x="977675" y="473431"/>
                    <a:pt x="965930" y="465451"/>
                    <a:pt x="966737" y="460430"/>
                  </a:cubicBezTo>
                  <a:cubicBezTo>
                    <a:pt x="967544" y="455409"/>
                    <a:pt x="964585" y="445994"/>
                    <a:pt x="966199" y="442049"/>
                  </a:cubicBezTo>
                  <a:cubicBezTo>
                    <a:pt x="967813" y="438014"/>
                    <a:pt x="966468" y="429766"/>
                    <a:pt x="965930" y="425013"/>
                  </a:cubicBezTo>
                  <a:cubicBezTo>
                    <a:pt x="965392" y="420172"/>
                    <a:pt x="968889" y="414882"/>
                    <a:pt x="970503" y="406095"/>
                  </a:cubicBezTo>
                  <a:cubicBezTo>
                    <a:pt x="972116" y="397308"/>
                    <a:pt x="961178" y="387983"/>
                    <a:pt x="955888" y="385562"/>
                  </a:cubicBezTo>
                  <a:cubicBezTo>
                    <a:pt x="950597" y="383141"/>
                    <a:pt x="954005" y="378389"/>
                    <a:pt x="961716" y="371934"/>
                  </a:cubicBezTo>
                  <a:cubicBezTo>
                    <a:pt x="969427" y="365568"/>
                    <a:pt x="969965" y="345573"/>
                    <a:pt x="969427" y="341269"/>
                  </a:cubicBezTo>
                  <a:cubicBezTo>
                    <a:pt x="968889" y="336965"/>
                    <a:pt x="953198" y="333289"/>
                    <a:pt x="947011" y="333827"/>
                  </a:cubicBezTo>
                  <a:cubicBezTo>
                    <a:pt x="940914" y="334365"/>
                    <a:pt x="918229" y="333289"/>
                    <a:pt x="912670" y="332213"/>
                  </a:cubicBezTo>
                  <a:cubicBezTo>
                    <a:pt x="907111" y="331137"/>
                    <a:pt x="905228" y="336965"/>
                    <a:pt x="902539" y="342345"/>
                  </a:cubicBezTo>
                  <a:cubicBezTo>
                    <a:pt x="899849" y="347725"/>
                    <a:pt x="894021" y="355974"/>
                    <a:pt x="890524" y="367899"/>
                  </a:cubicBezTo>
                  <a:cubicBezTo>
                    <a:pt x="887027" y="379913"/>
                    <a:pt x="872950" y="383590"/>
                    <a:pt x="866584" y="386279"/>
                  </a:cubicBezTo>
                  <a:cubicBezTo>
                    <a:pt x="860218" y="388969"/>
                    <a:pt x="856183" y="397756"/>
                    <a:pt x="859142" y="401970"/>
                  </a:cubicBezTo>
                  <a:cubicBezTo>
                    <a:pt x="862101" y="406274"/>
                    <a:pt x="866315" y="402777"/>
                    <a:pt x="869274" y="404391"/>
                  </a:cubicBezTo>
                  <a:cubicBezTo>
                    <a:pt x="872233" y="406005"/>
                    <a:pt x="869005" y="417213"/>
                    <a:pt x="867122" y="418827"/>
                  </a:cubicBezTo>
                  <a:cubicBezTo>
                    <a:pt x="865239" y="420441"/>
                    <a:pt x="870619" y="424386"/>
                    <a:pt x="866046" y="427345"/>
                  </a:cubicBezTo>
                  <a:cubicBezTo>
                    <a:pt x="861473" y="430304"/>
                    <a:pt x="857259" y="436401"/>
                    <a:pt x="859949" y="439628"/>
                  </a:cubicBezTo>
                  <a:cubicBezTo>
                    <a:pt x="862639" y="442856"/>
                    <a:pt x="875640" y="444470"/>
                    <a:pt x="881289" y="447608"/>
                  </a:cubicBezTo>
                  <a:cubicBezTo>
                    <a:pt x="886848" y="450836"/>
                    <a:pt x="884786" y="456664"/>
                    <a:pt x="889000" y="462223"/>
                  </a:cubicBezTo>
                  <a:cubicBezTo>
                    <a:pt x="893214" y="467782"/>
                    <a:pt x="897787" y="464375"/>
                    <a:pt x="899939" y="467782"/>
                  </a:cubicBezTo>
                  <a:cubicBezTo>
                    <a:pt x="902090" y="471279"/>
                    <a:pt x="892228" y="485087"/>
                    <a:pt x="888731" y="485625"/>
                  </a:cubicBezTo>
                  <a:cubicBezTo>
                    <a:pt x="885234" y="486163"/>
                    <a:pt x="871157" y="471548"/>
                    <a:pt x="866853" y="468320"/>
                  </a:cubicBezTo>
                  <a:cubicBezTo>
                    <a:pt x="862550" y="465092"/>
                    <a:pt x="846052" y="460071"/>
                    <a:pt x="837803" y="455768"/>
                  </a:cubicBezTo>
                  <a:cubicBezTo>
                    <a:pt x="829554" y="451464"/>
                    <a:pt x="822829" y="452002"/>
                    <a:pt x="813773" y="445905"/>
                  </a:cubicBezTo>
                  <a:cubicBezTo>
                    <a:pt x="804718" y="439808"/>
                    <a:pt x="797006" y="436849"/>
                    <a:pt x="780419" y="437118"/>
                  </a:cubicBezTo>
                  <a:cubicBezTo>
                    <a:pt x="763921" y="437387"/>
                    <a:pt x="753252" y="433352"/>
                    <a:pt x="747603" y="434159"/>
                  </a:cubicBezTo>
                  <a:cubicBezTo>
                    <a:pt x="742044" y="434966"/>
                    <a:pt x="744106" y="428600"/>
                    <a:pt x="734243" y="424296"/>
                  </a:cubicBezTo>
                  <a:cubicBezTo>
                    <a:pt x="724380" y="419992"/>
                    <a:pt x="718014" y="414164"/>
                    <a:pt x="712366" y="417123"/>
                  </a:cubicBezTo>
                  <a:cubicBezTo>
                    <a:pt x="706806" y="420082"/>
                    <a:pt x="708869" y="430752"/>
                    <a:pt x="717476" y="432007"/>
                  </a:cubicBezTo>
                  <a:cubicBezTo>
                    <a:pt x="725994" y="433352"/>
                    <a:pt x="721690" y="437835"/>
                    <a:pt x="730836" y="437297"/>
                  </a:cubicBezTo>
                  <a:cubicBezTo>
                    <a:pt x="739891" y="436759"/>
                    <a:pt x="742582" y="439987"/>
                    <a:pt x="742313" y="445546"/>
                  </a:cubicBezTo>
                  <a:cubicBezTo>
                    <a:pt x="742044" y="451105"/>
                    <a:pt x="746616" y="456754"/>
                    <a:pt x="750561" y="460520"/>
                  </a:cubicBezTo>
                  <a:cubicBezTo>
                    <a:pt x="754596" y="464285"/>
                    <a:pt x="752175" y="470382"/>
                    <a:pt x="745002" y="470382"/>
                  </a:cubicBezTo>
                  <a:cubicBezTo>
                    <a:pt x="737829" y="470382"/>
                    <a:pt x="729581" y="471458"/>
                    <a:pt x="732719" y="476479"/>
                  </a:cubicBezTo>
                  <a:cubicBezTo>
                    <a:pt x="735946" y="481590"/>
                    <a:pt x="730567" y="482846"/>
                    <a:pt x="723394" y="480245"/>
                  </a:cubicBezTo>
                  <a:cubicBezTo>
                    <a:pt x="716221" y="477555"/>
                    <a:pt x="720435" y="472534"/>
                    <a:pt x="723394" y="469576"/>
                  </a:cubicBezTo>
                  <a:cubicBezTo>
                    <a:pt x="726353" y="466617"/>
                    <a:pt x="717028" y="462941"/>
                    <a:pt x="712455" y="461327"/>
                  </a:cubicBezTo>
                  <a:cubicBezTo>
                    <a:pt x="707972" y="459713"/>
                    <a:pt x="689771" y="473072"/>
                    <a:pt x="684750" y="475224"/>
                  </a:cubicBezTo>
                  <a:cubicBezTo>
                    <a:pt x="679639" y="477376"/>
                    <a:pt x="667176" y="471996"/>
                    <a:pt x="654354" y="475224"/>
                  </a:cubicBezTo>
                  <a:cubicBezTo>
                    <a:pt x="641532" y="478452"/>
                    <a:pt x="642339" y="488584"/>
                    <a:pt x="637587" y="487508"/>
                  </a:cubicBezTo>
                  <a:cubicBezTo>
                    <a:pt x="632746" y="486432"/>
                    <a:pt x="618669" y="488853"/>
                    <a:pt x="613289" y="485625"/>
                  </a:cubicBezTo>
                  <a:cubicBezTo>
                    <a:pt x="607999" y="482397"/>
                    <a:pt x="612213" y="480604"/>
                    <a:pt x="617861" y="480873"/>
                  </a:cubicBezTo>
                  <a:cubicBezTo>
                    <a:pt x="623420" y="481142"/>
                    <a:pt x="625304" y="479259"/>
                    <a:pt x="622165" y="475583"/>
                  </a:cubicBezTo>
                  <a:cubicBezTo>
                    <a:pt x="618937" y="471817"/>
                    <a:pt x="626469" y="465989"/>
                    <a:pt x="626200" y="463299"/>
                  </a:cubicBezTo>
                  <a:cubicBezTo>
                    <a:pt x="625931" y="460609"/>
                    <a:pt x="605130" y="467603"/>
                    <a:pt x="601722" y="470472"/>
                  </a:cubicBezTo>
                  <a:cubicBezTo>
                    <a:pt x="598225" y="473431"/>
                    <a:pt x="601991" y="478721"/>
                    <a:pt x="598225" y="480604"/>
                  </a:cubicBezTo>
                  <a:cubicBezTo>
                    <a:pt x="594460" y="482487"/>
                    <a:pt x="594550" y="477376"/>
                    <a:pt x="590245" y="475762"/>
                  </a:cubicBezTo>
                  <a:cubicBezTo>
                    <a:pt x="586032" y="474148"/>
                    <a:pt x="554829" y="481321"/>
                    <a:pt x="548911" y="488046"/>
                  </a:cubicBezTo>
                  <a:cubicBezTo>
                    <a:pt x="542994" y="494681"/>
                    <a:pt x="531607" y="494950"/>
                    <a:pt x="531607" y="498716"/>
                  </a:cubicBezTo>
                  <a:cubicBezTo>
                    <a:pt x="531607" y="502481"/>
                    <a:pt x="517440" y="502213"/>
                    <a:pt x="511881" y="504813"/>
                  </a:cubicBezTo>
                  <a:cubicBezTo>
                    <a:pt x="506322" y="507503"/>
                    <a:pt x="509998" y="518441"/>
                    <a:pt x="507846" y="523731"/>
                  </a:cubicBezTo>
                  <a:cubicBezTo>
                    <a:pt x="505694" y="529021"/>
                    <a:pt x="483817" y="527497"/>
                    <a:pt x="477182" y="527766"/>
                  </a:cubicBezTo>
                  <a:cubicBezTo>
                    <a:pt x="470547" y="528035"/>
                    <a:pt x="468126" y="514945"/>
                    <a:pt x="462746" y="514138"/>
                  </a:cubicBezTo>
                  <a:cubicBezTo>
                    <a:pt x="457456" y="513331"/>
                    <a:pt x="460594" y="505889"/>
                    <a:pt x="462208" y="502661"/>
                  </a:cubicBezTo>
                  <a:cubicBezTo>
                    <a:pt x="463822" y="499433"/>
                    <a:pt x="468036" y="502123"/>
                    <a:pt x="474761" y="497819"/>
                  </a:cubicBezTo>
                  <a:cubicBezTo>
                    <a:pt x="481396" y="493515"/>
                    <a:pt x="488121" y="499971"/>
                    <a:pt x="490721" y="497012"/>
                  </a:cubicBezTo>
                  <a:cubicBezTo>
                    <a:pt x="493410" y="494053"/>
                    <a:pt x="480589" y="486342"/>
                    <a:pt x="479782" y="479707"/>
                  </a:cubicBezTo>
                  <a:cubicBezTo>
                    <a:pt x="478975" y="473072"/>
                    <a:pt x="464809" y="471189"/>
                    <a:pt x="456828" y="473341"/>
                  </a:cubicBezTo>
                  <a:cubicBezTo>
                    <a:pt x="448849" y="475493"/>
                    <a:pt x="440062" y="473610"/>
                    <a:pt x="434413" y="470920"/>
                  </a:cubicBezTo>
                  <a:cubicBezTo>
                    <a:pt x="428854" y="468231"/>
                    <a:pt x="429302" y="475762"/>
                    <a:pt x="437641" y="477824"/>
                  </a:cubicBezTo>
                  <a:cubicBezTo>
                    <a:pt x="445890" y="479976"/>
                    <a:pt x="441676" y="486342"/>
                    <a:pt x="442931" y="490377"/>
                  </a:cubicBezTo>
                  <a:cubicBezTo>
                    <a:pt x="444276" y="494412"/>
                    <a:pt x="440779" y="503468"/>
                    <a:pt x="436027" y="510372"/>
                  </a:cubicBezTo>
                  <a:cubicBezTo>
                    <a:pt x="431185" y="517276"/>
                    <a:pt x="434682" y="517007"/>
                    <a:pt x="441945" y="516738"/>
                  </a:cubicBezTo>
                  <a:cubicBezTo>
                    <a:pt x="449118" y="516469"/>
                    <a:pt x="448579" y="525794"/>
                    <a:pt x="448579" y="532698"/>
                  </a:cubicBezTo>
                  <a:cubicBezTo>
                    <a:pt x="448579" y="539602"/>
                    <a:pt x="443020" y="541485"/>
                    <a:pt x="443020" y="546595"/>
                  </a:cubicBezTo>
                  <a:cubicBezTo>
                    <a:pt x="443020" y="551706"/>
                    <a:pt x="437192" y="544174"/>
                    <a:pt x="435310" y="546326"/>
                  </a:cubicBezTo>
                  <a:cubicBezTo>
                    <a:pt x="433427" y="548478"/>
                    <a:pt x="431095" y="545250"/>
                    <a:pt x="430020" y="541036"/>
                  </a:cubicBezTo>
                  <a:cubicBezTo>
                    <a:pt x="428944" y="536822"/>
                    <a:pt x="418005" y="539153"/>
                    <a:pt x="411908" y="537539"/>
                  </a:cubicBezTo>
                  <a:cubicBezTo>
                    <a:pt x="405811" y="535925"/>
                    <a:pt x="403390" y="538615"/>
                    <a:pt x="400431" y="543098"/>
                  </a:cubicBezTo>
                  <a:cubicBezTo>
                    <a:pt x="397472" y="547671"/>
                    <a:pt x="388954" y="549464"/>
                    <a:pt x="384471" y="550002"/>
                  </a:cubicBezTo>
                  <a:cubicBezTo>
                    <a:pt x="379450" y="550630"/>
                    <a:pt x="371918" y="559327"/>
                    <a:pt x="367166" y="562555"/>
                  </a:cubicBezTo>
                  <a:cubicBezTo>
                    <a:pt x="362325" y="565783"/>
                    <a:pt x="361607" y="571880"/>
                    <a:pt x="368242" y="578246"/>
                  </a:cubicBezTo>
                  <a:cubicBezTo>
                    <a:pt x="374967" y="584612"/>
                    <a:pt x="376222" y="588916"/>
                    <a:pt x="375684" y="592413"/>
                  </a:cubicBezTo>
                  <a:cubicBezTo>
                    <a:pt x="375146" y="595909"/>
                    <a:pt x="357035" y="594833"/>
                    <a:pt x="354076" y="591068"/>
                  </a:cubicBezTo>
                  <a:cubicBezTo>
                    <a:pt x="351117" y="587392"/>
                    <a:pt x="339371" y="586047"/>
                    <a:pt x="335426" y="586764"/>
                  </a:cubicBezTo>
                  <a:cubicBezTo>
                    <a:pt x="331391" y="587571"/>
                    <a:pt x="320542" y="574749"/>
                    <a:pt x="314893" y="574480"/>
                  </a:cubicBezTo>
                  <a:cubicBezTo>
                    <a:pt x="309334" y="574211"/>
                    <a:pt x="305838" y="581115"/>
                    <a:pt x="303955" y="584612"/>
                  </a:cubicBezTo>
                  <a:cubicBezTo>
                    <a:pt x="302072" y="588109"/>
                    <a:pt x="306644" y="589185"/>
                    <a:pt x="309245" y="595013"/>
                  </a:cubicBezTo>
                  <a:cubicBezTo>
                    <a:pt x="311934" y="600841"/>
                    <a:pt x="321797" y="601110"/>
                    <a:pt x="326818" y="601110"/>
                  </a:cubicBezTo>
                  <a:cubicBezTo>
                    <a:pt x="331839" y="601110"/>
                    <a:pt x="330046" y="608821"/>
                    <a:pt x="328432" y="612049"/>
                  </a:cubicBezTo>
                  <a:cubicBezTo>
                    <a:pt x="326818" y="615276"/>
                    <a:pt x="317493" y="617608"/>
                    <a:pt x="314804" y="614200"/>
                  </a:cubicBezTo>
                  <a:cubicBezTo>
                    <a:pt x="312114" y="610704"/>
                    <a:pt x="300906" y="614200"/>
                    <a:pt x="300637" y="609897"/>
                  </a:cubicBezTo>
                  <a:cubicBezTo>
                    <a:pt x="300368" y="605683"/>
                    <a:pt x="292388" y="599227"/>
                    <a:pt x="284139" y="600572"/>
                  </a:cubicBezTo>
                  <a:cubicBezTo>
                    <a:pt x="275890" y="601917"/>
                    <a:pt x="274277" y="596537"/>
                    <a:pt x="274815" y="590171"/>
                  </a:cubicBezTo>
                  <a:cubicBezTo>
                    <a:pt x="275352" y="583805"/>
                    <a:pt x="270331" y="580039"/>
                    <a:pt x="270511" y="577080"/>
                  </a:cubicBezTo>
                  <a:cubicBezTo>
                    <a:pt x="270780" y="574122"/>
                    <a:pt x="266834" y="568294"/>
                    <a:pt x="271049" y="565335"/>
                  </a:cubicBezTo>
                  <a:cubicBezTo>
                    <a:pt x="275352" y="562376"/>
                    <a:pt x="272124" y="557893"/>
                    <a:pt x="272393" y="553858"/>
                  </a:cubicBezTo>
                  <a:cubicBezTo>
                    <a:pt x="272662" y="549823"/>
                    <a:pt x="265221" y="543726"/>
                    <a:pt x="258496" y="543726"/>
                  </a:cubicBezTo>
                  <a:cubicBezTo>
                    <a:pt x="251771" y="543726"/>
                    <a:pt x="253206" y="537091"/>
                    <a:pt x="247557" y="535746"/>
                  </a:cubicBezTo>
                  <a:cubicBezTo>
                    <a:pt x="241998" y="534401"/>
                    <a:pt x="230790" y="525076"/>
                    <a:pt x="229983" y="521131"/>
                  </a:cubicBezTo>
                  <a:cubicBezTo>
                    <a:pt x="229177" y="517096"/>
                    <a:pt x="220659" y="516558"/>
                    <a:pt x="223617" y="515303"/>
                  </a:cubicBezTo>
                  <a:cubicBezTo>
                    <a:pt x="226576" y="513958"/>
                    <a:pt x="233211" y="515841"/>
                    <a:pt x="238053" y="520593"/>
                  </a:cubicBezTo>
                  <a:cubicBezTo>
                    <a:pt x="242805" y="525345"/>
                    <a:pt x="250606" y="529649"/>
                    <a:pt x="263069" y="531263"/>
                  </a:cubicBezTo>
                  <a:cubicBezTo>
                    <a:pt x="275621" y="532877"/>
                    <a:pt x="280643" y="538705"/>
                    <a:pt x="294540" y="541126"/>
                  </a:cubicBezTo>
                  <a:cubicBezTo>
                    <a:pt x="308438" y="543547"/>
                    <a:pt x="316687" y="545161"/>
                    <a:pt x="336681" y="548030"/>
                  </a:cubicBezTo>
                  <a:cubicBezTo>
                    <a:pt x="356676" y="550989"/>
                    <a:pt x="383305" y="530725"/>
                    <a:pt x="388954" y="525076"/>
                  </a:cubicBezTo>
                  <a:cubicBezTo>
                    <a:pt x="394513" y="519517"/>
                    <a:pt x="387340" y="508041"/>
                    <a:pt x="387340" y="503737"/>
                  </a:cubicBezTo>
                  <a:cubicBezTo>
                    <a:pt x="387340" y="499433"/>
                    <a:pt x="378284" y="498895"/>
                    <a:pt x="376939" y="495757"/>
                  </a:cubicBezTo>
                  <a:cubicBezTo>
                    <a:pt x="375595" y="492529"/>
                    <a:pt x="369767" y="486701"/>
                    <a:pt x="361966" y="486701"/>
                  </a:cubicBezTo>
                  <a:cubicBezTo>
                    <a:pt x="354165" y="486701"/>
                    <a:pt x="353179" y="477914"/>
                    <a:pt x="347082" y="478452"/>
                  </a:cubicBezTo>
                  <a:cubicBezTo>
                    <a:pt x="340985" y="478990"/>
                    <a:pt x="336681" y="475762"/>
                    <a:pt x="320721" y="465092"/>
                  </a:cubicBezTo>
                  <a:cubicBezTo>
                    <a:pt x="304762" y="454423"/>
                    <a:pt x="282615" y="446712"/>
                    <a:pt x="278580" y="448595"/>
                  </a:cubicBezTo>
                  <a:cubicBezTo>
                    <a:pt x="274546" y="450477"/>
                    <a:pt x="271945" y="451553"/>
                    <a:pt x="269255" y="447519"/>
                  </a:cubicBezTo>
                  <a:cubicBezTo>
                    <a:pt x="266565" y="443484"/>
                    <a:pt x="260469" y="444022"/>
                    <a:pt x="256165" y="447250"/>
                  </a:cubicBezTo>
                  <a:cubicBezTo>
                    <a:pt x="251861" y="450477"/>
                    <a:pt x="247647" y="444291"/>
                    <a:pt x="239667" y="446174"/>
                  </a:cubicBezTo>
                  <a:cubicBezTo>
                    <a:pt x="231687" y="448057"/>
                    <a:pt x="227383" y="442677"/>
                    <a:pt x="229535" y="440346"/>
                  </a:cubicBezTo>
                  <a:cubicBezTo>
                    <a:pt x="231687" y="437925"/>
                    <a:pt x="243433" y="440077"/>
                    <a:pt x="242895" y="436132"/>
                  </a:cubicBezTo>
                  <a:cubicBezTo>
                    <a:pt x="242357" y="432097"/>
                    <a:pt x="238143" y="436132"/>
                    <a:pt x="230880" y="431290"/>
                  </a:cubicBezTo>
                  <a:cubicBezTo>
                    <a:pt x="223707" y="426448"/>
                    <a:pt x="219672" y="429676"/>
                    <a:pt x="218058" y="433711"/>
                  </a:cubicBezTo>
                  <a:cubicBezTo>
                    <a:pt x="216444" y="437745"/>
                    <a:pt x="210885" y="436670"/>
                    <a:pt x="207119" y="433173"/>
                  </a:cubicBezTo>
                  <a:cubicBezTo>
                    <a:pt x="206761" y="432814"/>
                    <a:pt x="206313" y="432545"/>
                    <a:pt x="205864" y="432276"/>
                  </a:cubicBezTo>
                  <a:cubicBezTo>
                    <a:pt x="204609" y="438911"/>
                    <a:pt x="200664" y="439628"/>
                    <a:pt x="196719" y="438732"/>
                  </a:cubicBezTo>
                  <a:cubicBezTo>
                    <a:pt x="191877" y="437656"/>
                    <a:pt x="187125" y="445636"/>
                    <a:pt x="181835" y="445636"/>
                  </a:cubicBezTo>
                  <a:cubicBezTo>
                    <a:pt x="176545" y="445636"/>
                    <a:pt x="170627" y="451464"/>
                    <a:pt x="169551" y="456306"/>
                  </a:cubicBezTo>
                  <a:cubicBezTo>
                    <a:pt x="168475" y="461147"/>
                    <a:pt x="162647" y="458457"/>
                    <a:pt x="162647" y="461596"/>
                  </a:cubicBezTo>
                  <a:cubicBezTo>
                    <a:pt x="162647" y="464734"/>
                    <a:pt x="162647" y="467962"/>
                    <a:pt x="159957" y="471189"/>
                  </a:cubicBezTo>
                  <a:cubicBezTo>
                    <a:pt x="157267" y="474417"/>
                    <a:pt x="159957" y="476031"/>
                    <a:pt x="162647" y="481321"/>
                  </a:cubicBezTo>
                  <a:cubicBezTo>
                    <a:pt x="165337" y="486701"/>
                    <a:pt x="171165" y="486163"/>
                    <a:pt x="173855" y="487687"/>
                  </a:cubicBezTo>
                  <a:cubicBezTo>
                    <a:pt x="176545" y="489301"/>
                    <a:pt x="186677" y="497819"/>
                    <a:pt x="186677" y="501047"/>
                  </a:cubicBezTo>
                  <a:cubicBezTo>
                    <a:pt x="186677" y="504275"/>
                    <a:pt x="178697" y="512255"/>
                    <a:pt x="175469" y="514407"/>
                  </a:cubicBezTo>
                  <a:cubicBezTo>
                    <a:pt x="172241" y="516558"/>
                    <a:pt x="168027" y="521849"/>
                    <a:pt x="170089" y="525076"/>
                  </a:cubicBezTo>
                  <a:cubicBezTo>
                    <a:pt x="172241" y="528304"/>
                    <a:pt x="181297" y="541574"/>
                    <a:pt x="187125" y="552244"/>
                  </a:cubicBezTo>
                  <a:cubicBezTo>
                    <a:pt x="193042" y="562914"/>
                    <a:pt x="184973" y="558072"/>
                    <a:pt x="181297" y="562914"/>
                  </a:cubicBezTo>
                  <a:cubicBezTo>
                    <a:pt x="177531" y="567755"/>
                    <a:pt x="182911" y="573584"/>
                    <a:pt x="183987" y="576811"/>
                  </a:cubicBezTo>
                  <a:cubicBezTo>
                    <a:pt x="185063" y="580039"/>
                    <a:pt x="179235" y="579501"/>
                    <a:pt x="179773" y="582101"/>
                  </a:cubicBezTo>
                  <a:cubicBezTo>
                    <a:pt x="180311" y="584791"/>
                    <a:pt x="188290" y="585867"/>
                    <a:pt x="188829" y="588019"/>
                  </a:cubicBezTo>
                  <a:cubicBezTo>
                    <a:pt x="189367" y="590171"/>
                    <a:pt x="183538" y="592861"/>
                    <a:pt x="186139" y="597075"/>
                  </a:cubicBezTo>
                  <a:cubicBezTo>
                    <a:pt x="188829" y="601379"/>
                    <a:pt x="195195" y="601289"/>
                    <a:pt x="195732" y="606669"/>
                  </a:cubicBezTo>
                  <a:cubicBezTo>
                    <a:pt x="196270" y="611959"/>
                    <a:pt x="183987" y="612497"/>
                    <a:pt x="184525" y="616801"/>
                  </a:cubicBezTo>
                  <a:cubicBezTo>
                    <a:pt x="185063" y="621015"/>
                    <a:pt x="200485" y="626395"/>
                    <a:pt x="207478" y="634374"/>
                  </a:cubicBezTo>
                  <a:cubicBezTo>
                    <a:pt x="214382" y="642354"/>
                    <a:pt x="213844" y="644506"/>
                    <a:pt x="212320" y="648810"/>
                  </a:cubicBezTo>
                  <a:cubicBezTo>
                    <a:pt x="209092" y="657418"/>
                    <a:pt x="189905" y="664770"/>
                    <a:pt x="185690" y="674364"/>
                  </a:cubicBezTo>
                  <a:cubicBezTo>
                    <a:pt x="181476" y="683958"/>
                    <a:pt x="165427" y="689248"/>
                    <a:pt x="157985" y="696779"/>
                  </a:cubicBezTo>
                  <a:cubicBezTo>
                    <a:pt x="154936" y="699828"/>
                    <a:pt x="151888" y="703952"/>
                    <a:pt x="149377" y="707718"/>
                  </a:cubicBezTo>
                  <a:cubicBezTo>
                    <a:pt x="152515" y="706911"/>
                    <a:pt x="155026" y="705925"/>
                    <a:pt x="156909" y="705028"/>
                  </a:cubicBezTo>
                  <a:cubicBezTo>
                    <a:pt x="161213" y="702876"/>
                    <a:pt x="164082" y="713277"/>
                    <a:pt x="168385" y="716774"/>
                  </a:cubicBezTo>
                  <a:cubicBezTo>
                    <a:pt x="172689" y="720271"/>
                    <a:pt x="181207" y="717043"/>
                    <a:pt x="184076" y="720271"/>
                  </a:cubicBezTo>
                  <a:cubicBezTo>
                    <a:pt x="187035" y="723499"/>
                    <a:pt x="181655" y="723768"/>
                    <a:pt x="175559" y="722692"/>
                  </a:cubicBezTo>
                  <a:cubicBezTo>
                    <a:pt x="169462" y="721616"/>
                    <a:pt x="167847" y="725381"/>
                    <a:pt x="158254" y="728520"/>
                  </a:cubicBezTo>
                  <a:cubicBezTo>
                    <a:pt x="151081" y="730941"/>
                    <a:pt x="151798" y="733451"/>
                    <a:pt x="149377" y="735513"/>
                  </a:cubicBezTo>
                  <a:cubicBezTo>
                    <a:pt x="153681" y="741790"/>
                    <a:pt x="147942" y="742597"/>
                    <a:pt x="145701" y="747349"/>
                  </a:cubicBezTo>
                  <a:cubicBezTo>
                    <a:pt x="143280" y="752549"/>
                    <a:pt x="140142" y="753356"/>
                    <a:pt x="139694" y="756584"/>
                  </a:cubicBezTo>
                  <a:cubicBezTo>
                    <a:pt x="139335" y="759812"/>
                    <a:pt x="140501" y="762143"/>
                    <a:pt x="140859" y="766985"/>
                  </a:cubicBezTo>
                  <a:cubicBezTo>
                    <a:pt x="141218" y="771826"/>
                    <a:pt x="142025" y="772544"/>
                    <a:pt x="144894" y="776579"/>
                  </a:cubicBezTo>
                  <a:cubicBezTo>
                    <a:pt x="147673" y="780613"/>
                    <a:pt x="142473" y="780613"/>
                    <a:pt x="140052" y="782586"/>
                  </a:cubicBezTo>
                  <a:cubicBezTo>
                    <a:pt x="137631" y="784558"/>
                    <a:pt x="139245" y="788952"/>
                    <a:pt x="142473" y="792180"/>
                  </a:cubicBezTo>
                  <a:cubicBezTo>
                    <a:pt x="145701" y="795408"/>
                    <a:pt x="145701" y="799353"/>
                    <a:pt x="144446" y="802132"/>
                  </a:cubicBezTo>
                  <a:cubicBezTo>
                    <a:pt x="143280" y="804912"/>
                    <a:pt x="147225" y="809754"/>
                    <a:pt x="150005" y="812533"/>
                  </a:cubicBezTo>
                  <a:cubicBezTo>
                    <a:pt x="152784" y="815313"/>
                    <a:pt x="152426" y="822934"/>
                    <a:pt x="154757" y="824906"/>
                  </a:cubicBezTo>
                  <a:cubicBezTo>
                    <a:pt x="157178" y="826879"/>
                    <a:pt x="159957" y="828941"/>
                    <a:pt x="164351" y="827686"/>
                  </a:cubicBezTo>
                  <a:cubicBezTo>
                    <a:pt x="168744" y="826520"/>
                    <a:pt x="171524" y="828493"/>
                    <a:pt x="173496" y="832079"/>
                  </a:cubicBezTo>
                  <a:cubicBezTo>
                    <a:pt x="175469" y="835666"/>
                    <a:pt x="178697" y="834052"/>
                    <a:pt x="183090" y="832079"/>
                  </a:cubicBezTo>
                  <a:cubicBezTo>
                    <a:pt x="187483" y="830107"/>
                    <a:pt x="197436" y="835666"/>
                    <a:pt x="199857" y="836831"/>
                  </a:cubicBezTo>
                  <a:cubicBezTo>
                    <a:pt x="202278" y="837997"/>
                    <a:pt x="201023" y="844811"/>
                    <a:pt x="201471" y="849205"/>
                  </a:cubicBezTo>
                  <a:cubicBezTo>
                    <a:pt x="201829" y="853598"/>
                    <a:pt x="199050" y="859247"/>
                    <a:pt x="203443" y="862026"/>
                  </a:cubicBezTo>
                  <a:cubicBezTo>
                    <a:pt x="207837" y="864806"/>
                    <a:pt x="206671" y="871262"/>
                    <a:pt x="211872" y="873234"/>
                  </a:cubicBezTo>
                  <a:cubicBezTo>
                    <a:pt x="217072" y="875207"/>
                    <a:pt x="219045" y="882469"/>
                    <a:pt x="222272" y="883276"/>
                  </a:cubicBezTo>
                  <a:cubicBezTo>
                    <a:pt x="225500" y="884083"/>
                    <a:pt x="231508" y="888835"/>
                    <a:pt x="232225" y="892512"/>
                  </a:cubicBezTo>
                  <a:cubicBezTo>
                    <a:pt x="233032" y="896098"/>
                    <a:pt x="226666" y="899326"/>
                    <a:pt x="222990" y="900940"/>
                  </a:cubicBezTo>
                  <a:cubicBezTo>
                    <a:pt x="219403" y="902554"/>
                    <a:pt x="212589" y="896098"/>
                    <a:pt x="210168" y="898967"/>
                  </a:cubicBezTo>
                  <a:cubicBezTo>
                    <a:pt x="207747" y="901747"/>
                    <a:pt x="210975" y="906947"/>
                    <a:pt x="212947" y="915734"/>
                  </a:cubicBezTo>
                  <a:cubicBezTo>
                    <a:pt x="214920" y="924521"/>
                    <a:pt x="216534" y="925328"/>
                    <a:pt x="220569" y="925328"/>
                  </a:cubicBezTo>
                  <a:cubicBezTo>
                    <a:pt x="224604" y="925328"/>
                    <a:pt x="226128" y="922548"/>
                    <a:pt x="228997" y="920934"/>
                  </a:cubicBezTo>
                  <a:cubicBezTo>
                    <a:pt x="231777" y="919321"/>
                    <a:pt x="238232" y="921741"/>
                    <a:pt x="241012" y="920576"/>
                  </a:cubicBezTo>
                  <a:cubicBezTo>
                    <a:pt x="243791" y="919410"/>
                    <a:pt x="253834" y="918962"/>
                    <a:pt x="255806" y="922190"/>
                  </a:cubicBezTo>
                  <a:cubicBezTo>
                    <a:pt x="257779" y="925418"/>
                    <a:pt x="259841" y="932949"/>
                    <a:pt x="258227" y="935818"/>
                  </a:cubicBezTo>
                  <a:cubicBezTo>
                    <a:pt x="256613" y="938598"/>
                    <a:pt x="260200" y="941826"/>
                    <a:pt x="262262" y="945771"/>
                  </a:cubicBezTo>
                  <a:cubicBezTo>
                    <a:pt x="264234" y="949806"/>
                    <a:pt x="272662" y="947743"/>
                    <a:pt x="275442" y="948999"/>
                  </a:cubicBezTo>
                  <a:cubicBezTo>
                    <a:pt x="278221" y="950164"/>
                    <a:pt x="284677" y="958951"/>
                    <a:pt x="283422" y="962986"/>
                  </a:cubicBezTo>
                  <a:cubicBezTo>
                    <a:pt x="282256" y="967021"/>
                    <a:pt x="287457" y="967828"/>
                    <a:pt x="290236" y="966572"/>
                  </a:cubicBezTo>
                  <a:cubicBezTo>
                    <a:pt x="293016" y="965407"/>
                    <a:pt x="295795" y="968545"/>
                    <a:pt x="299023" y="970607"/>
                  </a:cubicBezTo>
                  <a:cubicBezTo>
                    <a:pt x="302251" y="972580"/>
                    <a:pt x="305031" y="971773"/>
                    <a:pt x="308258" y="969800"/>
                  </a:cubicBezTo>
                  <a:cubicBezTo>
                    <a:pt x="311486" y="967828"/>
                    <a:pt x="316687" y="966214"/>
                    <a:pt x="318211" y="968993"/>
                  </a:cubicBezTo>
                  <a:cubicBezTo>
                    <a:pt x="319825" y="971773"/>
                    <a:pt x="326191" y="976973"/>
                    <a:pt x="326191" y="978587"/>
                  </a:cubicBezTo>
                  <a:cubicBezTo>
                    <a:pt x="326191" y="980201"/>
                    <a:pt x="336233" y="978587"/>
                    <a:pt x="340985" y="981008"/>
                  </a:cubicBezTo>
                  <a:cubicBezTo>
                    <a:pt x="345827" y="983429"/>
                    <a:pt x="351027" y="982174"/>
                    <a:pt x="356228" y="985043"/>
                  </a:cubicBezTo>
                  <a:cubicBezTo>
                    <a:pt x="361428" y="987822"/>
                    <a:pt x="366180" y="988271"/>
                    <a:pt x="366628" y="991409"/>
                  </a:cubicBezTo>
                  <a:cubicBezTo>
                    <a:pt x="366987" y="994637"/>
                    <a:pt x="361428" y="997416"/>
                    <a:pt x="361428" y="999030"/>
                  </a:cubicBezTo>
                  <a:cubicBezTo>
                    <a:pt x="361428" y="1000644"/>
                    <a:pt x="365821" y="1001810"/>
                    <a:pt x="365821" y="1004231"/>
                  </a:cubicBezTo>
                  <a:cubicBezTo>
                    <a:pt x="365821" y="1006651"/>
                    <a:pt x="360262" y="1006651"/>
                    <a:pt x="359456" y="1008624"/>
                  </a:cubicBezTo>
                  <a:cubicBezTo>
                    <a:pt x="358648" y="1010597"/>
                    <a:pt x="362683" y="1013466"/>
                    <a:pt x="363490" y="1015438"/>
                  </a:cubicBezTo>
                  <a:cubicBezTo>
                    <a:pt x="364297" y="1017411"/>
                    <a:pt x="360262" y="1024225"/>
                    <a:pt x="360262" y="1026198"/>
                  </a:cubicBezTo>
                  <a:cubicBezTo>
                    <a:pt x="360262" y="1028170"/>
                    <a:pt x="348248" y="1025839"/>
                    <a:pt x="345468" y="1025839"/>
                  </a:cubicBezTo>
                  <a:cubicBezTo>
                    <a:pt x="342689" y="1025839"/>
                    <a:pt x="334260" y="1035074"/>
                    <a:pt x="331481" y="1035433"/>
                  </a:cubicBezTo>
                  <a:cubicBezTo>
                    <a:pt x="329060" y="1035792"/>
                    <a:pt x="330226" y="1040185"/>
                    <a:pt x="331122" y="1043951"/>
                  </a:cubicBezTo>
                  <a:cubicBezTo>
                    <a:pt x="339730" y="1042337"/>
                    <a:pt x="348606" y="1041620"/>
                    <a:pt x="349503" y="1043503"/>
                  </a:cubicBezTo>
                  <a:cubicBezTo>
                    <a:pt x="351117" y="1046730"/>
                    <a:pt x="330853" y="1055248"/>
                    <a:pt x="327087" y="1056593"/>
                  </a:cubicBezTo>
                  <a:cubicBezTo>
                    <a:pt x="323322" y="1057938"/>
                    <a:pt x="334260" y="1063497"/>
                    <a:pt x="333991" y="1066725"/>
                  </a:cubicBezTo>
                  <a:cubicBezTo>
                    <a:pt x="333722" y="1069953"/>
                    <a:pt x="322246" y="1070760"/>
                    <a:pt x="323322" y="1077126"/>
                  </a:cubicBezTo>
                  <a:cubicBezTo>
                    <a:pt x="324398" y="1083492"/>
                    <a:pt x="319646" y="1084837"/>
                    <a:pt x="313459" y="1084837"/>
                  </a:cubicBezTo>
                  <a:cubicBezTo>
                    <a:pt x="307272" y="1084837"/>
                    <a:pt x="305748" y="1088513"/>
                    <a:pt x="308617" y="1089051"/>
                  </a:cubicBezTo>
                  <a:cubicBezTo>
                    <a:pt x="311576" y="1089589"/>
                    <a:pt x="311307" y="1097569"/>
                    <a:pt x="322784" y="1100528"/>
                  </a:cubicBezTo>
                  <a:cubicBezTo>
                    <a:pt x="334260" y="1103486"/>
                    <a:pt x="346544" y="1114156"/>
                    <a:pt x="356407" y="1124737"/>
                  </a:cubicBezTo>
                  <a:cubicBezTo>
                    <a:pt x="357752" y="1126261"/>
                    <a:pt x="359366" y="1127426"/>
                    <a:pt x="361069" y="1128413"/>
                  </a:cubicBezTo>
                  <a:cubicBezTo>
                    <a:pt x="363939" y="1126709"/>
                    <a:pt x="366359" y="1125454"/>
                    <a:pt x="367794" y="1125274"/>
                  </a:cubicBezTo>
                  <a:cubicBezTo>
                    <a:pt x="373353" y="1124467"/>
                    <a:pt x="383754" y="1127695"/>
                    <a:pt x="389403" y="1131640"/>
                  </a:cubicBezTo>
                  <a:cubicBezTo>
                    <a:pt x="394962" y="1135675"/>
                    <a:pt x="414956" y="1130833"/>
                    <a:pt x="417377" y="1134061"/>
                  </a:cubicBezTo>
                  <a:cubicBezTo>
                    <a:pt x="419798" y="1137289"/>
                    <a:pt x="424550" y="1141234"/>
                    <a:pt x="428585" y="1141234"/>
                  </a:cubicBezTo>
                  <a:cubicBezTo>
                    <a:pt x="432620" y="1141234"/>
                    <a:pt x="436565" y="1149214"/>
                    <a:pt x="439793" y="1146793"/>
                  </a:cubicBezTo>
                  <a:cubicBezTo>
                    <a:pt x="443020" y="1144372"/>
                    <a:pt x="454946" y="1144372"/>
                    <a:pt x="458173" y="1144372"/>
                  </a:cubicBezTo>
                  <a:cubicBezTo>
                    <a:pt x="461401" y="1144372"/>
                    <a:pt x="461401" y="1146793"/>
                    <a:pt x="464540" y="1146793"/>
                  </a:cubicBezTo>
                  <a:cubicBezTo>
                    <a:pt x="467677" y="1146793"/>
                    <a:pt x="467767" y="1158808"/>
                    <a:pt x="470099" y="1158001"/>
                  </a:cubicBezTo>
                  <a:cubicBezTo>
                    <a:pt x="472520" y="1157194"/>
                    <a:pt x="481306" y="1165174"/>
                    <a:pt x="486865" y="1165981"/>
                  </a:cubicBezTo>
                  <a:cubicBezTo>
                    <a:pt x="492424" y="1166788"/>
                    <a:pt x="498073" y="1176382"/>
                    <a:pt x="500494" y="1175575"/>
                  </a:cubicBezTo>
                  <a:cubicBezTo>
                    <a:pt x="502915" y="1174768"/>
                    <a:pt x="506860" y="1179610"/>
                    <a:pt x="508474" y="1175575"/>
                  </a:cubicBezTo>
                  <a:cubicBezTo>
                    <a:pt x="509998" y="1171809"/>
                    <a:pt x="517889" y="1173602"/>
                    <a:pt x="520130" y="1167057"/>
                  </a:cubicBezTo>
                  <a:cubicBezTo>
                    <a:pt x="509998" y="1154684"/>
                    <a:pt x="499149" y="1140876"/>
                    <a:pt x="499418" y="1135586"/>
                  </a:cubicBezTo>
                  <a:cubicBezTo>
                    <a:pt x="499956" y="1126530"/>
                    <a:pt x="503722" y="1120702"/>
                    <a:pt x="492514" y="1111108"/>
                  </a:cubicBezTo>
                  <a:cubicBezTo>
                    <a:pt x="481306" y="1101514"/>
                    <a:pt x="493590" y="1095148"/>
                    <a:pt x="501570" y="1085016"/>
                  </a:cubicBezTo>
                  <a:cubicBezTo>
                    <a:pt x="508743" y="1075960"/>
                    <a:pt x="523896" y="1072015"/>
                    <a:pt x="533579" y="1065559"/>
                  </a:cubicBezTo>
                  <a:cubicBezTo>
                    <a:pt x="531607" y="1064215"/>
                    <a:pt x="529634" y="1062959"/>
                    <a:pt x="527751" y="1062063"/>
                  </a:cubicBezTo>
                  <a:cubicBezTo>
                    <a:pt x="520578" y="1058835"/>
                    <a:pt x="518157" y="1055697"/>
                    <a:pt x="523716" y="1054083"/>
                  </a:cubicBezTo>
                  <a:cubicBezTo>
                    <a:pt x="529275" y="1052469"/>
                    <a:pt x="526944" y="1049241"/>
                    <a:pt x="521295" y="1042875"/>
                  </a:cubicBezTo>
                  <a:cubicBezTo>
                    <a:pt x="515736" y="1036509"/>
                    <a:pt x="513316" y="1030053"/>
                    <a:pt x="510087" y="1030053"/>
                  </a:cubicBezTo>
                  <a:cubicBezTo>
                    <a:pt x="506860" y="1030053"/>
                    <a:pt x="502108" y="1029246"/>
                    <a:pt x="497266" y="1030860"/>
                  </a:cubicBezTo>
                  <a:cubicBezTo>
                    <a:pt x="492424" y="1032474"/>
                    <a:pt x="493232" y="1026825"/>
                    <a:pt x="494038" y="1021266"/>
                  </a:cubicBezTo>
                  <a:cubicBezTo>
                    <a:pt x="494845" y="1015707"/>
                    <a:pt x="485251" y="1016425"/>
                    <a:pt x="483638" y="1014093"/>
                  </a:cubicBezTo>
                  <a:cubicBezTo>
                    <a:pt x="482024" y="1011673"/>
                    <a:pt x="486058" y="1003693"/>
                    <a:pt x="487672" y="1002886"/>
                  </a:cubicBezTo>
                  <a:cubicBezTo>
                    <a:pt x="489286" y="1002079"/>
                    <a:pt x="494038" y="999658"/>
                    <a:pt x="494038" y="997327"/>
                  </a:cubicBezTo>
                  <a:cubicBezTo>
                    <a:pt x="494038" y="994995"/>
                    <a:pt x="485251" y="994099"/>
                    <a:pt x="488479" y="988540"/>
                  </a:cubicBezTo>
                  <a:cubicBezTo>
                    <a:pt x="491707" y="982981"/>
                    <a:pt x="498073" y="982981"/>
                    <a:pt x="498073" y="977332"/>
                  </a:cubicBezTo>
                  <a:cubicBezTo>
                    <a:pt x="498073" y="971683"/>
                    <a:pt x="502915" y="966931"/>
                    <a:pt x="508474" y="970966"/>
                  </a:cubicBezTo>
                  <a:cubicBezTo>
                    <a:pt x="514033" y="975001"/>
                    <a:pt x="516454" y="985402"/>
                    <a:pt x="522910" y="982981"/>
                  </a:cubicBezTo>
                  <a:cubicBezTo>
                    <a:pt x="529275" y="980560"/>
                    <a:pt x="525330" y="975001"/>
                    <a:pt x="524523" y="971773"/>
                  </a:cubicBezTo>
                  <a:cubicBezTo>
                    <a:pt x="523716" y="968545"/>
                    <a:pt x="522102" y="963793"/>
                    <a:pt x="529365" y="962179"/>
                  </a:cubicBezTo>
                  <a:cubicBezTo>
                    <a:pt x="536538" y="960565"/>
                    <a:pt x="533400" y="953392"/>
                    <a:pt x="538959" y="953392"/>
                  </a:cubicBezTo>
                  <a:cubicBezTo>
                    <a:pt x="544518" y="953392"/>
                    <a:pt x="554919" y="946219"/>
                    <a:pt x="558147" y="944605"/>
                  </a:cubicBezTo>
                  <a:cubicBezTo>
                    <a:pt x="561374" y="942991"/>
                    <a:pt x="568547" y="939046"/>
                    <a:pt x="571775" y="940570"/>
                  </a:cubicBezTo>
                  <a:cubicBezTo>
                    <a:pt x="575003" y="942184"/>
                    <a:pt x="578948" y="946130"/>
                    <a:pt x="581369" y="940570"/>
                  </a:cubicBezTo>
                  <a:cubicBezTo>
                    <a:pt x="583790" y="935011"/>
                    <a:pt x="593384" y="937343"/>
                    <a:pt x="594191" y="940570"/>
                  </a:cubicBezTo>
                  <a:cubicBezTo>
                    <a:pt x="594998" y="943798"/>
                    <a:pt x="610151" y="943798"/>
                    <a:pt x="614992" y="946936"/>
                  </a:cubicBezTo>
                  <a:cubicBezTo>
                    <a:pt x="619834" y="950164"/>
                    <a:pt x="630145" y="956530"/>
                    <a:pt x="630145" y="959758"/>
                  </a:cubicBezTo>
                  <a:cubicBezTo>
                    <a:pt x="630145" y="962986"/>
                    <a:pt x="634987" y="967738"/>
                    <a:pt x="634987" y="962179"/>
                  </a:cubicBezTo>
                  <a:cubicBezTo>
                    <a:pt x="634987" y="956620"/>
                    <a:pt x="639022" y="958144"/>
                    <a:pt x="645388" y="962179"/>
                  </a:cubicBezTo>
                  <a:cubicBezTo>
                    <a:pt x="651754" y="966214"/>
                    <a:pt x="660630" y="964600"/>
                    <a:pt x="662155" y="960565"/>
                  </a:cubicBezTo>
                  <a:cubicBezTo>
                    <a:pt x="663768" y="956530"/>
                    <a:pt x="675783" y="951778"/>
                    <a:pt x="679729" y="955006"/>
                  </a:cubicBezTo>
                  <a:cubicBezTo>
                    <a:pt x="683763" y="958234"/>
                    <a:pt x="685288" y="960565"/>
                    <a:pt x="690129" y="955813"/>
                  </a:cubicBezTo>
                  <a:cubicBezTo>
                    <a:pt x="694881" y="950971"/>
                    <a:pt x="706089" y="951778"/>
                    <a:pt x="707703" y="956620"/>
                  </a:cubicBezTo>
                  <a:cubicBezTo>
                    <a:pt x="709317" y="961462"/>
                    <a:pt x="714876" y="962179"/>
                    <a:pt x="719717" y="962179"/>
                  </a:cubicBezTo>
                  <a:cubicBezTo>
                    <a:pt x="724560" y="962179"/>
                    <a:pt x="725276" y="969352"/>
                    <a:pt x="728505" y="967738"/>
                  </a:cubicBezTo>
                  <a:cubicBezTo>
                    <a:pt x="731732" y="966124"/>
                    <a:pt x="730925" y="958144"/>
                    <a:pt x="734870" y="958951"/>
                  </a:cubicBezTo>
                  <a:cubicBezTo>
                    <a:pt x="738905" y="959758"/>
                    <a:pt x="742044" y="964510"/>
                    <a:pt x="748499" y="964510"/>
                  </a:cubicBezTo>
                  <a:cubicBezTo>
                    <a:pt x="754955" y="964510"/>
                    <a:pt x="759707" y="962896"/>
                    <a:pt x="759707" y="958144"/>
                  </a:cubicBezTo>
                  <a:cubicBezTo>
                    <a:pt x="759707" y="953392"/>
                    <a:pt x="758900" y="945323"/>
                    <a:pt x="754955" y="945323"/>
                  </a:cubicBezTo>
                  <a:cubicBezTo>
                    <a:pt x="751010" y="945323"/>
                    <a:pt x="746975" y="941288"/>
                    <a:pt x="742133" y="941288"/>
                  </a:cubicBezTo>
                  <a:cubicBezTo>
                    <a:pt x="737291" y="941288"/>
                    <a:pt x="732540" y="933308"/>
                    <a:pt x="737291" y="931694"/>
                  </a:cubicBezTo>
                  <a:cubicBezTo>
                    <a:pt x="742133" y="930080"/>
                    <a:pt x="750113" y="926135"/>
                    <a:pt x="748499" y="922100"/>
                  </a:cubicBezTo>
                  <a:cubicBezTo>
                    <a:pt x="746885" y="918065"/>
                    <a:pt x="745272" y="910085"/>
                    <a:pt x="751727" y="909278"/>
                  </a:cubicBezTo>
                  <a:cubicBezTo>
                    <a:pt x="758093" y="908471"/>
                    <a:pt x="771722" y="908471"/>
                    <a:pt x="770915" y="906051"/>
                  </a:cubicBezTo>
                  <a:cubicBezTo>
                    <a:pt x="770108" y="903630"/>
                    <a:pt x="757286" y="902016"/>
                    <a:pt x="754955" y="898071"/>
                  </a:cubicBezTo>
                  <a:cubicBezTo>
                    <a:pt x="752534" y="894036"/>
                    <a:pt x="751727" y="884442"/>
                    <a:pt x="754148" y="882918"/>
                  </a:cubicBezTo>
                  <a:cubicBezTo>
                    <a:pt x="756569" y="881304"/>
                    <a:pt x="764549" y="883725"/>
                    <a:pt x="769391" y="882111"/>
                  </a:cubicBezTo>
                  <a:cubicBezTo>
                    <a:pt x="774142" y="880497"/>
                    <a:pt x="784544" y="884532"/>
                    <a:pt x="790999" y="879690"/>
                  </a:cubicBezTo>
                  <a:cubicBezTo>
                    <a:pt x="797365" y="874938"/>
                    <a:pt x="810994" y="874131"/>
                    <a:pt x="818167" y="874131"/>
                  </a:cubicBezTo>
                  <a:cubicBezTo>
                    <a:pt x="825340" y="874131"/>
                    <a:pt x="830988" y="869289"/>
                    <a:pt x="836547" y="868572"/>
                  </a:cubicBezTo>
                  <a:cubicBezTo>
                    <a:pt x="842106" y="867765"/>
                    <a:pt x="858156" y="865344"/>
                    <a:pt x="862101" y="863730"/>
                  </a:cubicBezTo>
                  <a:cubicBezTo>
                    <a:pt x="866136" y="862116"/>
                    <a:pt x="887655" y="858978"/>
                    <a:pt x="888462" y="854943"/>
                  </a:cubicBezTo>
                  <a:cubicBezTo>
                    <a:pt x="889269" y="850908"/>
                    <a:pt x="906484" y="847770"/>
                    <a:pt x="910877" y="849743"/>
                  </a:cubicBezTo>
                  <a:cubicBezTo>
                    <a:pt x="915270" y="851715"/>
                    <a:pt x="920919" y="853329"/>
                    <a:pt x="924864" y="851715"/>
                  </a:cubicBezTo>
                  <a:cubicBezTo>
                    <a:pt x="928899" y="850101"/>
                    <a:pt x="937238" y="854495"/>
                    <a:pt x="936431" y="858888"/>
                  </a:cubicBezTo>
                  <a:cubicBezTo>
                    <a:pt x="935624" y="863282"/>
                    <a:pt x="940017" y="868034"/>
                    <a:pt x="939659" y="871710"/>
                  </a:cubicBezTo>
                  <a:cubicBezTo>
                    <a:pt x="939211" y="875296"/>
                    <a:pt x="935265" y="876552"/>
                    <a:pt x="937686" y="879331"/>
                  </a:cubicBezTo>
                  <a:cubicBezTo>
                    <a:pt x="940107" y="882111"/>
                    <a:pt x="950867" y="880138"/>
                    <a:pt x="954094" y="876552"/>
                  </a:cubicBezTo>
                  <a:cubicBezTo>
                    <a:pt x="957322" y="872965"/>
                    <a:pt x="960909" y="878166"/>
                    <a:pt x="960909" y="880945"/>
                  </a:cubicBezTo>
                  <a:cubicBezTo>
                    <a:pt x="960909" y="883725"/>
                    <a:pt x="966109" y="885787"/>
                    <a:pt x="966109" y="882111"/>
                  </a:cubicBezTo>
                  <a:cubicBezTo>
                    <a:pt x="966109" y="878435"/>
                    <a:pt x="972475" y="880945"/>
                    <a:pt x="974538" y="883276"/>
                  </a:cubicBezTo>
                  <a:cubicBezTo>
                    <a:pt x="976510" y="885697"/>
                    <a:pt x="984131" y="880497"/>
                    <a:pt x="984131" y="884442"/>
                  </a:cubicBezTo>
                  <a:cubicBezTo>
                    <a:pt x="984131" y="888387"/>
                    <a:pt x="972924" y="891615"/>
                    <a:pt x="977765" y="896008"/>
                  </a:cubicBezTo>
                  <a:cubicBezTo>
                    <a:pt x="982517" y="900402"/>
                    <a:pt x="985386" y="890808"/>
                    <a:pt x="991394" y="892781"/>
                  </a:cubicBezTo>
                  <a:cubicBezTo>
                    <a:pt x="997401" y="894753"/>
                    <a:pt x="1005381" y="885966"/>
                    <a:pt x="1011030" y="884801"/>
                  </a:cubicBezTo>
                  <a:cubicBezTo>
                    <a:pt x="1016589" y="883635"/>
                    <a:pt x="1022596" y="878435"/>
                    <a:pt x="1027438" y="875565"/>
                  </a:cubicBezTo>
                  <a:cubicBezTo>
                    <a:pt x="1032280" y="872786"/>
                    <a:pt x="1042591" y="873593"/>
                    <a:pt x="1039453" y="876731"/>
                  </a:cubicBezTo>
                  <a:cubicBezTo>
                    <a:pt x="1036225" y="879959"/>
                    <a:pt x="1032638" y="885966"/>
                    <a:pt x="1044653" y="890360"/>
                  </a:cubicBezTo>
                  <a:cubicBezTo>
                    <a:pt x="1056668" y="894753"/>
                    <a:pt x="1070207" y="917976"/>
                    <a:pt x="1077828" y="929542"/>
                  </a:cubicBezTo>
                  <a:cubicBezTo>
                    <a:pt x="1085450" y="941108"/>
                    <a:pt x="1092622" y="961910"/>
                    <a:pt x="1096657" y="961910"/>
                  </a:cubicBezTo>
                  <a:cubicBezTo>
                    <a:pt x="1100692" y="961910"/>
                    <a:pt x="1101857" y="951509"/>
                    <a:pt x="1107058" y="950344"/>
                  </a:cubicBezTo>
                  <a:cubicBezTo>
                    <a:pt x="1112258" y="949178"/>
                    <a:pt x="1115486" y="959131"/>
                    <a:pt x="1121045" y="960296"/>
                  </a:cubicBezTo>
                  <a:cubicBezTo>
                    <a:pt x="1126604" y="961462"/>
                    <a:pt x="1134226" y="964690"/>
                    <a:pt x="1138619" y="963076"/>
                  </a:cubicBezTo>
                  <a:cubicBezTo>
                    <a:pt x="1143012" y="961462"/>
                    <a:pt x="1152965" y="955903"/>
                    <a:pt x="1156641" y="957875"/>
                  </a:cubicBezTo>
                  <a:cubicBezTo>
                    <a:pt x="1160227" y="959848"/>
                    <a:pt x="1165069" y="959848"/>
                    <a:pt x="1168207" y="967469"/>
                  </a:cubicBezTo>
                  <a:cubicBezTo>
                    <a:pt x="1171435" y="975090"/>
                    <a:pt x="1176187" y="976704"/>
                    <a:pt x="1179415" y="976704"/>
                  </a:cubicBezTo>
                  <a:cubicBezTo>
                    <a:pt x="1182643" y="976704"/>
                    <a:pt x="1183271" y="980291"/>
                    <a:pt x="1183271" y="983519"/>
                  </a:cubicBezTo>
                  <a:cubicBezTo>
                    <a:pt x="1183271" y="986746"/>
                    <a:pt x="1189099" y="990961"/>
                    <a:pt x="1192327" y="990961"/>
                  </a:cubicBezTo>
                  <a:cubicBezTo>
                    <a:pt x="1195554" y="990961"/>
                    <a:pt x="1204072" y="989885"/>
                    <a:pt x="1206762" y="988271"/>
                  </a:cubicBezTo>
                  <a:cubicBezTo>
                    <a:pt x="1209452" y="986657"/>
                    <a:pt x="1212680" y="985133"/>
                    <a:pt x="1213128" y="988809"/>
                  </a:cubicBezTo>
                  <a:cubicBezTo>
                    <a:pt x="1213666" y="992575"/>
                    <a:pt x="1218508" y="998403"/>
                    <a:pt x="1221646" y="998403"/>
                  </a:cubicBezTo>
                  <a:cubicBezTo>
                    <a:pt x="1224784" y="998403"/>
                    <a:pt x="1231240" y="1001092"/>
                    <a:pt x="1231778" y="998403"/>
                  </a:cubicBezTo>
                  <a:cubicBezTo>
                    <a:pt x="1232316" y="995713"/>
                    <a:pt x="1240834" y="994188"/>
                    <a:pt x="1244062" y="993561"/>
                  </a:cubicBezTo>
                  <a:cubicBezTo>
                    <a:pt x="1247289" y="993023"/>
                    <a:pt x="1258497" y="990871"/>
                    <a:pt x="1260559" y="986119"/>
                  </a:cubicBezTo>
                  <a:cubicBezTo>
                    <a:pt x="1262711" y="981367"/>
                    <a:pt x="1271767" y="981367"/>
                    <a:pt x="1274457" y="978139"/>
                  </a:cubicBezTo>
                  <a:cubicBezTo>
                    <a:pt x="1277147" y="974911"/>
                    <a:pt x="1284589" y="973387"/>
                    <a:pt x="1286203" y="970159"/>
                  </a:cubicBezTo>
                  <a:cubicBezTo>
                    <a:pt x="1287817" y="966931"/>
                    <a:pt x="1297411" y="967469"/>
                    <a:pt x="1298487" y="964869"/>
                  </a:cubicBezTo>
                  <a:cubicBezTo>
                    <a:pt x="1299563" y="962179"/>
                    <a:pt x="1307542" y="961641"/>
                    <a:pt x="1311308" y="962717"/>
                  </a:cubicBezTo>
                  <a:cubicBezTo>
                    <a:pt x="1315074" y="963793"/>
                    <a:pt x="1333724" y="967559"/>
                    <a:pt x="1336324" y="967021"/>
                  </a:cubicBezTo>
                  <a:cubicBezTo>
                    <a:pt x="1339014" y="966483"/>
                    <a:pt x="1339552" y="976615"/>
                    <a:pt x="1342152" y="977153"/>
                  </a:cubicBezTo>
                  <a:cubicBezTo>
                    <a:pt x="1344842" y="977691"/>
                    <a:pt x="1354436" y="985133"/>
                    <a:pt x="1357126" y="983070"/>
                  </a:cubicBezTo>
                  <a:cubicBezTo>
                    <a:pt x="1359815" y="980918"/>
                    <a:pt x="1366181" y="978767"/>
                    <a:pt x="1371561" y="981994"/>
                  </a:cubicBezTo>
                  <a:cubicBezTo>
                    <a:pt x="1376851" y="985222"/>
                    <a:pt x="1382231" y="989436"/>
                    <a:pt x="1384383" y="985760"/>
                  </a:cubicBezTo>
                  <a:cubicBezTo>
                    <a:pt x="1386534" y="981994"/>
                    <a:pt x="1397742" y="980380"/>
                    <a:pt x="1399357" y="978318"/>
                  </a:cubicBezTo>
                  <a:cubicBezTo>
                    <a:pt x="1400970" y="976166"/>
                    <a:pt x="1402584" y="969800"/>
                    <a:pt x="1399895" y="967648"/>
                  </a:cubicBezTo>
                  <a:cubicBezTo>
                    <a:pt x="1397204" y="965497"/>
                    <a:pt x="1394604" y="956979"/>
                    <a:pt x="1393528" y="952765"/>
                  </a:cubicBezTo>
                  <a:cubicBezTo>
                    <a:pt x="1392452" y="948461"/>
                    <a:pt x="1399895" y="947474"/>
                    <a:pt x="1400970" y="943709"/>
                  </a:cubicBezTo>
                  <a:cubicBezTo>
                    <a:pt x="1402046" y="940033"/>
                    <a:pt x="1408412" y="939405"/>
                    <a:pt x="1410564" y="937343"/>
                  </a:cubicBezTo>
                  <a:cubicBezTo>
                    <a:pt x="1412716" y="935191"/>
                    <a:pt x="1413254" y="930439"/>
                    <a:pt x="1416930" y="931515"/>
                  </a:cubicBezTo>
                  <a:cubicBezTo>
                    <a:pt x="1420696" y="932591"/>
                    <a:pt x="1428676" y="935280"/>
                    <a:pt x="1430200" y="936805"/>
                  </a:cubicBezTo>
                  <a:cubicBezTo>
                    <a:pt x="1431814" y="938419"/>
                    <a:pt x="1437642" y="939495"/>
                    <a:pt x="1441408" y="939495"/>
                  </a:cubicBezTo>
                  <a:cubicBezTo>
                    <a:pt x="1445174" y="939495"/>
                    <a:pt x="1451001" y="942722"/>
                    <a:pt x="1454768" y="944785"/>
                  </a:cubicBezTo>
                  <a:cubicBezTo>
                    <a:pt x="1458533" y="946936"/>
                    <a:pt x="1470279" y="946936"/>
                    <a:pt x="1472341" y="950075"/>
                  </a:cubicBezTo>
                  <a:cubicBezTo>
                    <a:pt x="1474493" y="953302"/>
                    <a:pt x="1471803" y="962358"/>
                    <a:pt x="1474493" y="965497"/>
                  </a:cubicBezTo>
                  <a:cubicBezTo>
                    <a:pt x="1477183" y="968724"/>
                    <a:pt x="1483549" y="975628"/>
                    <a:pt x="1485701" y="974014"/>
                  </a:cubicBezTo>
                  <a:cubicBezTo>
                    <a:pt x="1487853" y="972401"/>
                    <a:pt x="1497985" y="979304"/>
                    <a:pt x="1501661" y="978767"/>
                  </a:cubicBezTo>
                  <a:cubicBezTo>
                    <a:pt x="1505426" y="978229"/>
                    <a:pt x="1511255" y="972401"/>
                    <a:pt x="1514482" y="972401"/>
                  </a:cubicBezTo>
                  <a:cubicBezTo>
                    <a:pt x="1517710" y="972401"/>
                    <a:pt x="1527842" y="969711"/>
                    <a:pt x="1530980" y="970249"/>
                  </a:cubicBezTo>
                  <a:cubicBezTo>
                    <a:pt x="1534208" y="970787"/>
                    <a:pt x="1545864" y="975090"/>
                    <a:pt x="1547478" y="974014"/>
                  </a:cubicBezTo>
                  <a:cubicBezTo>
                    <a:pt x="1549092" y="972938"/>
                    <a:pt x="1559762" y="974552"/>
                    <a:pt x="1561286" y="977780"/>
                  </a:cubicBezTo>
                  <a:cubicBezTo>
                    <a:pt x="1562900" y="981008"/>
                    <a:pt x="1576170" y="981008"/>
                    <a:pt x="1576170" y="984684"/>
                  </a:cubicBezTo>
                  <a:cubicBezTo>
                    <a:pt x="1576170" y="988360"/>
                    <a:pt x="1583612" y="990512"/>
                    <a:pt x="1585764" y="994816"/>
                  </a:cubicBezTo>
                  <a:cubicBezTo>
                    <a:pt x="1587916" y="999120"/>
                    <a:pt x="1605490" y="996430"/>
                    <a:pt x="1608717" y="999120"/>
                  </a:cubicBezTo>
                  <a:cubicBezTo>
                    <a:pt x="1611945" y="1001810"/>
                    <a:pt x="1632209" y="1001272"/>
                    <a:pt x="1632657" y="999120"/>
                  </a:cubicBezTo>
                  <a:cubicBezTo>
                    <a:pt x="1633195" y="996968"/>
                    <a:pt x="1652383" y="995892"/>
                    <a:pt x="1656148" y="993202"/>
                  </a:cubicBezTo>
                  <a:cubicBezTo>
                    <a:pt x="1659915" y="990512"/>
                    <a:pt x="1669957" y="991588"/>
                    <a:pt x="1670584" y="987912"/>
                  </a:cubicBezTo>
                  <a:cubicBezTo>
                    <a:pt x="1671122" y="984146"/>
                    <a:pt x="1680716" y="981546"/>
                    <a:pt x="1684930" y="978318"/>
                  </a:cubicBezTo>
                  <a:cubicBezTo>
                    <a:pt x="1689234" y="975090"/>
                    <a:pt x="1706270" y="975628"/>
                    <a:pt x="1707346" y="979394"/>
                  </a:cubicBezTo>
                  <a:cubicBezTo>
                    <a:pt x="1708421" y="983160"/>
                    <a:pt x="1718553" y="984146"/>
                    <a:pt x="1722767" y="982622"/>
                  </a:cubicBezTo>
                  <a:cubicBezTo>
                    <a:pt x="1727071" y="981008"/>
                    <a:pt x="1738189" y="983160"/>
                    <a:pt x="1739803" y="986926"/>
                  </a:cubicBezTo>
                  <a:cubicBezTo>
                    <a:pt x="1741417" y="990692"/>
                    <a:pt x="1754149" y="992754"/>
                    <a:pt x="1757377" y="991768"/>
                  </a:cubicBezTo>
                  <a:cubicBezTo>
                    <a:pt x="1760605" y="990692"/>
                    <a:pt x="1770737" y="983250"/>
                    <a:pt x="1774413" y="982712"/>
                  </a:cubicBezTo>
                  <a:cubicBezTo>
                    <a:pt x="1778179" y="982174"/>
                    <a:pt x="1783469" y="978408"/>
                    <a:pt x="1782393" y="974732"/>
                  </a:cubicBezTo>
                  <a:cubicBezTo>
                    <a:pt x="1781317" y="970966"/>
                    <a:pt x="1789835" y="960386"/>
                    <a:pt x="1790911" y="956082"/>
                  </a:cubicBezTo>
                  <a:cubicBezTo>
                    <a:pt x="1791987" y="951778"/>
                    <a:pt x="1799429" y="940122"/>
                    <a:pt x="1802118" y="939046"/>
                  </a:cubicBezTo>
                  <a:cubicBezTo>
                    <a:pt x="1804808" y="937970"/>
                    <a:pt x="1810636" y="933218"/>
                    <a:pt x="1810099" y="929990"/>
                  </a:cubicBezTo>
                  <a:cubicBezTo>
                    <a:pt x="1809561" y="926763"/>
                    <a:pt x="1807946" y="917169"/>
                    <a:pt x="1804808" y="917169"/>
                  </a:cubicBezTo>
                  <a:cubicBezTo>
                    <a:pt x="1801670" y="917169"/>
                    <a:pt x="1795752" y="917707"/>
                    <a:pt x="1803194" y="907575"/>
                  </a:cubicBezTo>
                  <a:cubicBezTo>
                    <a:pt x="1810636" y="897443"/>
                    <a:pt x="1823996" y="900133"/>
                    <a:pt x="1826148" y="900133"/>
                  </a:cubicBezTo>
                  <a:cubicBezTo>
                    <a:pt x="1828300" y="900133"/>
                    <a:pt x="1845336" y="895829"/>
                    <a:pt x="1852777" y="897981"/>
                  </a:cubicBezTo>
                  <a:cubicBezTo>
                    <a:pt x="1860219" y="900133"/>
                    <a:pt x="1865061" y="896905"/>
                    <a:pt x="1873041" y="901209"/>
                  </a:cubicBezTo>
                  <a:cubicBezTo>
                    <a:pt x="1881021" y="905423"/>
                    <a:pt x="1892229" y="903899"/>
                    <a:pt x="1894919" y="907575"/>
                  </a:cubicBezTo>
                  <a:cubicBezTo>
                    <a:pt x="1897608" y="911341"/>
                    <a:pt x="1908278" y="914479"/>
                    <a:pt x="1906664" y="920934"/>
                  </a:cubicBezTo>
                  <a:cubicBezTo>
                    <a:pt x="1905050" y="927301"/>
                    <a:pt x="1912492" y="923624"/>
                    <a:pt x="1915182" y="937432"/>
                  </a:cubicBezTo>
                  <a:cubicBezTo>
                    <a:pt x="1917872" y="951330"/>
                    <a:pt x="1924238" y="952406"/>
                    <a:pt x="1925852" y="958772"/>
                  </a:cubicBezTo>
                  <a:cubicBezTo>
                    <a:pt x="1927466" y="965138"/>
                    <a:pt x="1935984" y="976884"/>
                    <a:pt x="1934908" y="980649"/>
                  </a:cubicBezTo>
                  <a:cubicBezTo>
                    <a:pt x="1933832" y="984415"/>
                    <a:pt x="1932756" y="990243"/>
                    <a:pt x="1941812" y="990781"/>
                  </a:cubicBezTo>
                  <a:cubicBezTo>
                    <a:pt x="1950868" y="991319"/>
                    <a:pt x="1957324" y="998223"/>
                    <a:pt x="1959386" y="997147"/>
                  </a:cubicBezTo>
                  <a:cubicBezTo>
                    <a:pt x="1961537" y="996071"/>
                    <a:pt x="1972207" y="999837"/>
                    <a:pt x="1977497" y="1005127"/>
                  </a:cubicBezTo>
                  <a:cubicBezTo>
                    <a:pt x="1982877" y="1010417"/>
                    <a:pt x="1990857" y="1007817"/>
                    <a:pt x="1990319" y="1013645"/>
                  </a:cubicBezTo>
                  <a:cubicBezTo>
                    <a:pt x="1989781" y="1019473"/>
                    <a:pt x="1994623" y="1024315"/>
                    <a:pt x="1994085" y="1029067"/>
                  </a:cubicBezTo>
                  <a:cubicBezTo>
                    <a:pt x="1993547" y="1033909"/>
                    <a:pt x="2004217" y="1037047"/>
                    <a:pt x="2011659" y="1035971"/>
                  </a:cubicBezTo>
                  <a:cubicBezTo>
                    <a:pt x="2019101" y="1034895"/>
                    <a:pt x="2024480" y="1038661"/>
                    <a:pt x="2027618" y="1032205"/>
                  </a:cubicBezTo>
                  <a:cubicBezTo>
                    <a:pt x="2030847" y="1025839"/>
                    <a:pt x="2041516" y="1028439"/>
                    <a:pt x="2045192" y="1025839"/>
                  </a:cubicBezTo>
                  <a:cubicBezTo>
                    <a:pt x="2048869" y="1023149"/>
                    <a:pt x="2060166" y="1020011"/>
                    <a:pt x="2059628" y="1029605"/>
                  </a:cubicBezTo>
                  <a:cubicBezTo>
                    <a:pt x="2059090" y="1039199"/>
                    <a:pt x="2065456" y="1041351"/>
                    <a:pt x="2060166" y="1044489"/>
                  </a:cubicBezTo>
                  <a:cubicBezTo>
                    <a:pt x="2054876" y="1047717"/>
                    <a:pt x="2052186" y="1061525"/>
                    <a:pt x="2050572" y="1067442"/>
                  </a:cubicBezTo>
                  <a:cubicBezTo>
                    <a:pt x="2048958" y="1073270"/>
                    <a:pt x="2040978" y="1074884"/>
                    <a:pt x="2039903" y="1081250"/>
                  </a:cubicBezTo>
                  <a:cubicBezTo>
                    <a:pt x="2038826" y="1087616"/>
                    <a:pt x="2031384" y="1088154"/>
                    <a:pt x="2031384" y="1092996"/>
                  </a:cubicBezTo>
                  <a:cubicBezTo>
                    <a:pt x="2031384" y="1097838"/>
                    <a:pt x="2020715" y="1096762"/>
                    <a:pt x="2015424" y="1092996"/>
                  </a:cubicBezTo>
                  <a:cubicBezTo>
                    <a:pt x="2010135" y="1089230"/>
                    <a:pt x="2004755" y="1099900"/>
                    <a:pt x="2000541" y="1099900"/>
                  </a:cubicBezTo>
                  <a:cubicBezTo>
                    <a:pt x="1996326" y="1099900"/>
                    <a:pt x="1996775" y="1108956"/>
                    <a:pt x="1997851" y="1112722"/>
                  </a:cubicBezTo>
                  <a:cubicBezTo>
                    <a:pt x="1998927" y="1116487"/>
                    <a:pt x="1996237" y="1121240"/>
                    <a:pt x="1998927" y="1127606"/>
                  </a:cubicBezTo>
                  <a:cubicBezTo>
                    <a:pt x="2000361" y="1131013"/>
                    <a:pt x="1999465" y="1137558"/>
                    <a:pt x="2000182" y="1144821"/>
                  </a:cubicBezTo>
                  <a:cubicBezTo>
                    <a:pt x="2006638" y="1140069"/>
                    <a:pt x="2012555" y="1136661"/>
                    <a:pt x="2015156" y="1136661"/>
                  </a:cubicBezTo>
                  <a:cubicBezTo>
                    <a:pt x="2021791" y="1136661"/>
                    <a:pt x="2028515" y="1148138"/>
                    <a:pt x="2035957" y="1148407"/>
                  </a:cubicBezTo>
                  <a:cubicBezTo>
                    <a:pt x="2043399" y="1148676"/>
                    <a:pt x="2077291" y="1125992"/>
                    <a:pt x="2077560" y="1122316"/>
                  </a:cubicBezTo>
                  <a:cubicBezTo>
                    <a:pt x="2077829" y="1118550"/>
                    <a:pt x="2097555" y="1099631"/>
                    <a:pt x="2106880" y="1089768"/>
                  </a:cubicBezTo>
                  <a:cubicBezTo>
                    <a:pt x="2116205" y="1079905"/>
                    <a:pt x="2128488" y="1065470"/>
                    <a:pt x="2133241" y="1054352"/>
                  </a:cubicBezTo>
                  <a:cubicBezTo>
                    <a:pt x="2136200" y="1047448"/>
                    <a:pt x="2149201" y="1034088"/>
                    <a:pt x="2152428" y="1028798"/>
                  </a:cubicBezTo>
                  <a:cubicBezTo>
                    <a:pt x="2155656" y="1023508"/>
                    <a:pt x="2157718" y="1022970"/>
                    <a:pt x="2163636" y="1010417"/>
                  </a:cubicBezTo>
                  <a:cubicBezTo>
                    <a:pt x="2169464" y="997865"/>
                    <a:pt x="2169464" y="965138"/>
                    <a:pt x="2171347" y="962986"/>
                  </a:cubicBezTo>
                  <a:cubicBezTo>
                    <a:pt x="2173230" y="960834"/>
                    <a:pt x="2172154" y="955275"/>
                    <a:pt x="2174844" y="951778"/>
                  </a:cubicBezTo>
                  <a:cubicBezTo>
                    <a:pt x="2177534" y="948281"/>
                    <a:pt x="2176188" y="943529"/>
                    <a:pt x="2181479" y="938957"/>
                  </a:cubicBezTo>
                  <a:cubicBezTo>
                    <a:pt x="2186858" y="934473"/>
                    <a:pt x="2185782" y="930439"/>
                    <a:pt x="2184438" y="926942"/>
                  </a:cubicBezTo>
                  <a:cubicBezTo>
                    <a:pt x="2183093" y="923445"/>
                    <a:pt x="2184707" y="915734"/>
                    <a:pt x="2183362" y="913313"/>
                  </a:cubicBezTo>
                  <a:cubicBezTo>
                    <a:pt x="2182017" y="910892"/>
                    <a:pt x="2182285" y="909816"/>
                    <a:pt x="2185514" y="908023"/>
                  </a:cubicBezTo>
                  <a:cubicBezTo>
                    <a:pt x="2188741" y="906140"/>
                    <a:pt x="2183362" y="901388"/>
                    <a:pt x="2178879" y="899236"/>
                  </a:cubicBezTo>
                  <a:cubicBezTo>
                    <a:pt x="2174306" y="897084"/>
                    <a:pt x="2168478" y="895201"/>
                    <a:pt x="2167940" y="890180"/>
                  </a:cubicBezTo>
                  <a:cubicBezTo>
                    <a:pt x="2167402" y="885070"/>
                    <a:pt x="2159691" y="878973"/>
                    <a:pt x="2153773" y="879511"/>
                  </a:cubicBezTo>
                  <a:cubicBezTo>
                    <a:pt x="2147945" y="880049"/>
                    <a:pt x="2137006" y="876283"/>
                    <a:pt x="2138351" y="880049"/>
                  </a:cubicBezTo>
                  <a:cubicBezTo>
                    <a:pt x="2139696" y="883814"/>
                    <a:pt x="2137813" y="886953"/>
                    <a:pt x="2134944" y="886146"/>
                  </a:cubicBezTo>
                  <a:cubicBezTo>
                    <a:pt x="2131985" y="885339"/>
                    <a:pt x="2130641" y="887760"/>
                    <a:pt x="2127233" y="893050"/>
                  </a:cubicBezTo>
                  <a:cubicBezTo>
                    <a:pt x="2123736" y="898429"/>
                    <a:pt x="2111542" y="898878"/>
                    <a:pt x="2117101" y="893857"/>
                  </a:cubicBezTo>
                  <a:cubicBezTo>
                    <a:pt x="2122660" y="888835"/>
                    <a:pt x="2115218" y="888567"/>
                    <a:pt x="2116294" y="883187"/>
                  </a:cubicBezTo>
                  <a:cubicBezTo>
                    <a:pt x="2117370" y="877897"/>
                    <a:pt x="2121853" y="872517"/>
                    <a:pt x="2115756" y="876014"/>
                  </a:cubicBezTo>
                  <a:cubicBezTo>
                    <a:pt x="2109659" y="879511"/>
                    <a:pt x="2109659" y="887760"/>
                    <a:pt x="2104549" y="888835"/>
                  </a:cubicBezTo>
                  <a:cubicBezTo>
                    <a:pt x="2099528" y="889911"/>
                    <a:pt x="2101052" y="874400"/>
                    <a:pt x="2102397" y="870455"/>
                  </a:cubicBezTo>
                  <a:cubicBezTo>
                    <a:pt x="2103742" y="866420"/>
                    <a:pt x="2093072" y="870724"/>
                    <a:pt x="2081864" y="869917"/>
                  </a:cubicBezTo>
                  <a:cubicBezTo>
                    <a:pt x="2070657" y="869110"/>
                    <a:pt x="2073615" y="861399"/>
                    <a:pt x="2082671" y="856557"/>
                  </a:cubicBezTo>
                  <a:cubicBezTo>
                    <a:pt x="2091727" y="851715"/>
                    <a:pt x="2090113" y="847232"/>
                    <a:pt x="2094686" y="845349"/>
                  </a:cubicBezTo>
                  <a:cubicBezTo>
                    <a:pt x="2099259" y="843466"/>
                    <a:pt x="2110915" y="835755"/>
                    <a:pt x="2117908" y="831721"/>
                  </a:cubicBezTo>
                  <a:cubicBezTo>
                    <a:pt x="2124812" y="827686"/>
                    <a:pt x="2126157" y="823203"/>
                    <a:pt x="2127771" y="818630"/>
                  </a:cubicBezTo>
                  <a:cubicBezTo>
                    <a:pt x="2129385" y="814057"/>
                    <a:pt x="2142117" y="808498"/>
                    <a:pt x="2153594" y="799173"/>
                  </a:cubicBezTo>
                  <a:cubicBezTo>
                    <a:pt x="2165070" y="789849"/>
                    <a:pt x="2170629" y="784469"/>
                    <a:pt x="2173319" y="778910"/>
                  </a:cubicBezTo>
                  <a:cubicBezTo>
                    <a:pt x="2176010" y="773351"/>
                    <a:pt x="2193045" y="766357"/>
                    <a:pt x="2193314" y="762143"/>
                  </a:cubicBezTo>
                  <a:cubicBezTo>
                    <a:pt x="2193583" y="757839"/>
                    <a:pt x="2213578" y="747259"/>
                    <a:pt x="2227116" y="744569"/>
                  </a:cubicBezTo>
                  <a:cubicBezTo>
                    <a:pt x="2240745" y="741879"/>
                    <a:pt x="2262264" y="745376"/>
                    <a:pt x="2266299" y="749411"/>
                  </a:cubicBezTo>
                  <a:cubicBezTo>
                    <a:pt x="2270334" y="753446"/>
                    <a:pt x="2273203" y="751832"/>
                    <a:pt x="2275624" y="749142"/>
                  </a:cubicBezTo>
                  <a:cubicBezTo>
                    <a:pt x="2278045" y="746452"/>
                    <a:pt x="2283335" y="747797"/>
                    <a:pt x="2292391" y="748873"/>
                  </a:cubicBezTo>
                  <a:cubicBezTo>
                    <a:pt x="2301447" y="749949"/>
                    <a:pt x="2303599" y="744569"/>
                    <a:pt x="2309695" y="746452"/>
                  </a:cubicBezTo>
                  <a:cubicBezTo>
                    <a:pt x="2315792" y="748335"/>
                    <a:pt x="2320903" y="749411"/>
                    <a:pt x="2324580" y="742148"/>
                  </a:cubicBezTo>
                  <a:cubicBezTo>
                    <a:pt x="2328345" y="734975"/>
                    <a:pt x="2345919" y="736320"/>
                    <a:pt x="2349864" y="739189"/>
                  </a:cubicBezTo>
                  <a:cubicBezTo>
                    <a:pt x="2353899" y="742148"/>
                    <a:pt x="2357037" y="746093"/>
                    <a:pt x="2363493" y="741879"/>
                  </a:cubicBezTo>
                  <a:cubicBezTo>
                    <a:pt x="2369859" y="737576"/>
                    <a:pt x="2369859" y="747438"/>
                    <a:pt x="2376046" y="748245"/>
                  </a:cubicBezTo>
                  <a:cubicBezTo>
                    <a:pt x="2382143" y="749052"/>
                    <a:pt x="2378197" y="754342"/>
                    <a:pt x="2372817" y="753804"/>
                  </a:cubicBezTo>
                  <a:cubicBezTo>
                    <a:pt x="2367528" y="753266"/>
                    <a:pt x="2360803" y="756494"/>
                    <a:pt x="2366990" y="759901"/>
                  </a:cubicBezTo>
                  <a:cubicBezTo>
                    <a:pt x="2373087" y="763309"/>
                    <a:pt x="2380349" y="756674"/>
                    <a:pt x="2385102" y="757212"/>
                  </a:cubicBezTo>
                  <a:cubicBezTo>
                    <a:pt x="2389853" y="757749"/>
                    <a:pt x="2397385" y="758287"/>
                    <a:pt x="2404020" y="753984"/>
                  </a:cubicBezTo>
                  <a:cubicBezTo>
                    <a:pt x="2410745" y="749680"/>
                    <a:pt x="2412538" y="757481"/>
                    <a:pt x="2416842" y="753715"/>
                  </a:cubicBezTo>
                  <a:cubicBezTo>
                    <a:pt x="2421145" y="749949"/>
                    <a:pt x="2430739" y="748873"/>
                    <a:pt x="2435492" y="749142"/>
                  </a:cubicBezTo>
                  <a:cubicBezTo>
                    <a:pt x="2440333" y="749411"/>
                    <a:pt x="2436298" y="743583"/>
                    <a:pt x="2428318" y="743583"/>
                  </a:cubicBezTo>
                  <a:cubicBezTo>
                    <a:pt x="2420339" y="743583"/>
                    <a:pt x="2420607" y="739279"/>
                    <a:pt x="2426974" y="728340"/>
                  </a:cubicBezTo>
                  <a:cubicBezTo>
                    <a:pt x="2433339" y="717402"/>
                    <a:pt x="2445623" y="711573"/>
                    <a:pt x="2453334" y="704939"/>
                  </a:cubicBezTo>
                  <a:cubicBezTo>
                    <a:pt x="2461045" y="698304"/>
                    <a:pt x="2466694" y="701442"/>
                    <a:pt x="2466694" y="697228"/>
                  </a:cubicBezTo>
                  <a:cubicBezTo>
                    <a:pt x="2466694" y="693013"/>
                    <a:pt x="2470370" y="680999"/>
                    <a:pt x="2476288" y="680730"/>
                  </a:cubicBezTo>
                  <a:cubicBezTo>
                    <a:pt x="2482115" y="680461"/>
                    <a:pt x="2496820" y="683151"/>
                    <a:pt x="2505876" y="678040"/>
                  </a:cubicBezTo>
                  <a:cubicBezTo>
                    <a:pt x="2514932" y="673019"/>
                    <a:pt x="2514125" y="681806"/>
                    <a:pt x="2517891" y="683151"/>
                  </a:cubicBezTo>
                  <a:cubicBezTo>
                    <a:pt x="2521657" y="684496"/>
                    <a:pt x="2526678" y="675440"/>
                    <a:pt x="2530981" y="678040"/>
                  </a:cubicBezTo>
                  <a:cubicBezTo>
                    <a:pt x="2535286" y="680730"/>
                    <a:pt x="2524616" y="687096"/>
                    <a:pt x="2522195" y="694807"/>
                  </a:cubicBezTo>
                  <a:cubicBezTo>
                    <a:pt x="2519774" y="702518"/>
                    <a:pt x="2527754" y="699648"/>
                    <a:pt x="2532327" y="701711"/>
                  </a:cubicBezTo>
                  <a:cubicBezTo>
                    <a:pt x="2536810" y="703863"/>
                    <a:pt x="2526409" y="707001"/>
                    <a:pt x="2527574" y="709153"/>
                  </a:cubicBezTo>
                  <a:cubicBezTo>
                    <a:pt x="2528650" y="711305"/>
                    <a:pt x="2537706" y="711305"/>
                    <a:pt x="2549452" y="699559"/>
                  </a:cubicBezTo>
                  <a:cubicBezTo>
                    <a:pt x="2561198" y="687813"/>
                    <a:pt x="2571867" y="684675"/>
                    <a:pt x="2579309" y="685392"/>
                  </a:cubicBezTo>
                  <a:cubicBezTo>
                    <a:pt x="2586752" y="686199"/>
                    <a:pt x="2582537" y="678757"/>
                    <a:pt x="2583075" y="667818"/>
                  </a:cubicBezTo>
                  <a:cubicBezTo>
                    <a:pt x="2583613" y="656880"/>
                    <a:pt x="2606567" y="653652"/>
                    <a:pt x="2614009" y="656880"/>
                  </a:cubicBezTo>
                  <a:cubicBezTo>
                    <a:pt x="2621451" y="660107"/>
                    <a:pt x="2620913" y="662977"/>
                    <a:pt x="2613740" y="661094"/>
                  </a:cubicBezTo>
                  <a:cubicBezTo>
                    <a:pt x="2606567" y="659211"/>
                    <a:pt x="2599932" y="665667"/>
                    <a:pt x="2600111" y="674722"/>
                  </a:cubicBezTo>
                  <a:cubicBezTo>
                    <a:pt x="2600380" y="683778"/>
                    <a:pt x="2593745" y="686737"/>
                    <a:pt x="2597152" y="690234"/>
                  </a:cubicBezTo>
                  <a:cubicBezTo>
                    <a:pt x="2600649" y="693641"/>
                    <a:pt x="2592041" y="694448"/>
                    <a:pt x="2591773" y="698214"/>
                  </a:cubicBezTo>
                  <a:cubicBezTo>
                    <a:pt x="2591503" y="701980"/>
                    <a:pt x="2591773" y="704849"/>
                    <a:pt x="2586482" y="706463"/>
                  </a:cubicBezTo>
                  <a:cubicBezTo>
                    <a:pt x="2581193" y="708077"/>
                    <a:pt x="2563260" y="709960"/>
                    <a:pt x="2562811" y="716864"/>
                  </a:cubicBezTo>
                  <a:cubicBezTo>
                    <a:pt x="2562273" y="723768"/>
                    <a:pt x="2552680" y="724575"/>
                    <a:pt x="2548107" y="733092"/>
                  </a:cubicBezTo>
                  <a:cubicBezTo>
                    <a:pt x="2543624" y="741610"/>
                    <a:pt x="2526230" y="746721"/>
                    <a:pt x="2514842" y="763757"/>
                  </a:cubicBezTo>
                  <a:cubicBezTo>
                    <a:pt x="2503366" y="780793"/>
                    <a:pt x="2485254" y="780793"/>
                    <a:pt x="2485254" y="784020"/>
                  </a:cubicBezTo>
                  <a:cubicBezTo>
                    <a:pt x="2485254" y="787248"/>
                    <a:pt x="2472701" y="786979"/>
                    <a:pt x="2468487" y="787517"/>
                  </a:cubicBezTo>
                  <a:cubicBezTo>
                    <a:pt x="2464273" y="788055"/>
                    <a:pt x="2472522" y="798456"/>
                    <a:pt x="2462390" y="809395"/>
                  </a:cubicBezTo>
                  <a:cubicBezTo>
                    <a:pt x="2452258" y="820334"/>
                    <a:pt x="2445623" y="835486"/>
                    <a:pt x="2445892" y="850729"/>
                  </a:cubicBezTo>
                  <a:cubicBezTo>
                    <a:pt x="2446161" y="865882"/>
                    <a:pt x="2451183" y="909637"/>
                    <a:pt x="2455755" y="917348"/>
                  </a:cubicBezTo>
                  <a:cubicBezTo>
                    <a:pt x="2460328" y="925059"/>
                    <a:pt x="2457638" y="943978"/>
                    <a:pt x="2461314" y="948012"/>
                  </a:cubicBezTo>
                  <a:cubicBezTo>
                    <a:pt x="2464990" y="952047"/>
                    <a:pt x="2463735" y="958682"/>
                    <a:pt x="2466156" y="961103"/>
                  </a:cubicBezTo>
                  <a:cubicBezTo>
                    <a:pt x="2468577" y="963524"/>
                    <a:pt x="2478440" y="950433"/>
                    <a:pt x="2485074" y="944874"/>
                  </a:cubicBezTo>
                  <a:cubicBezTo>
                    <a:pt x="2491709" y="939315"/>
                    <a:pt x="2489647" y="937432"/>
                    <a:pt x="2494130" y="934473"/>
                  </a:cubicBezTo>
                  <a:cubicBezTo>
                    <a:pt x="2498703" y="931515"/>
                    <a:pt x="2496820" y="919321"/>
                    <a:pt x="2498165" y="916093"/>
                  </a:cubicBezTo>
                  <a:cubicBezTo>
                    <a:pt x="2499510" y="912865"/>
                    <a:pt x="2507759" y="911251"/>
                    <a:pt x="2510449" y="907844"/>
                  </a:cubicBezTo>
                  <a:cubicBezTo>
                    <a:pt x="2513139" y="904347"/>
                    <a:pt x="2520043" y="906499"/>
                    <a:pt x="2523809" y="905154"/>
                  </a:cubicBezTo>
                  <a:cubicBezTo>
                    <a:pt x="2527574" y="903809"/>
                    <a:pt x="2523540" y="895022"/>
                    <a:pt x="2522195" y="890001"/>
                  </a:cubicBezTo>
                  <a:cubicBezTo>
                    <a:pt x="2520850" y="884890"/>
                    <a:pt x="2533133" y="877986"/>
                    <a:pt x="2539499" y="873503"/>
                  </a:cubicBezTo>
                  <a:cubicBezTo>
                    <a:pt x="2545866" y="869020"/>
                    <a:pt x="2553935" y="876462"/>
                    <a:pt x="2561108" y="869737"/>
                  </a:cubicBezTo>
                  <a:cubicBezTo>
                    <a:pt x="2568281" y="863102"/>
                    <a:pt x="2560570" y="855302"/>
                    <a:pt x="2557880" y="851895"/>
                  </a:cubicBezTo>
                  <a:cubicBezTo>
                    <a:pt x="2555190" y="848398"/>
                    <a:pt x="2565053" y="831631"/>
                    <a:pt x="2570702" y="830017"/>
                  </a:cubicBezTo>
                  <a:cubicBezTo>
                    <a:pt x="2576261" y="828403"/>
                    <a:pt x="2579220" y="834052"/>
                    <a:pt x="2584600" y="829210"/>
                  </a:cubicBezTo>
                  <a:cubicBezTo>
                    <a:pt x="2589889" y="824368"/>
                    <a:pt x="2579758" y="816657"/>
                    <a:pt x="2576082" y="817195"/>
                  </a:cubicBezTo>
                  <a:cubicBezTo>
                    <a:pt x="2572316" y="817733"/>
                    <a:pt x="2571061" y="803567"/>
                    <a:pt x="2579847" y="796932"/>
                  </a:cubicBezTo>
                  <a:cubicBezTo>
                    <a:pt x="2588634" y="790297"/>
                    <a:pt x="2585138" y="788952"/>
                    <a:pt x="2579309" y="787338"/>
                  </a:cubicBezTo>
                  <a:cubicBezTo>
                    <a:pt x="2573481" y="785724"/>
                    <a:pt x="2572405" y="787876"/>
                    <a:pt x="2567832" y="788145"/>
                  </a:cubicBezTo>
                  <a:cubicBezTo>
                    <a:pt x="2563349" y="788414"/>
                    <a:pt x="2558777" y="778820"/>
                    <a:pt x="2565681" y="769495"/>
                  </a:cubicBezTo>
                  <a:cubicBezTo>
                    <a:pt x="2572585" y="760170"/>
                    <a:pt x="2579309" y="761246"/>
                    <a:pt x="2580834" y="753535"/>
                  </a:cubicBezTo>
                  <a:cubicBezTo>
                    <a:pt x="2582447" y="745824"/>
                    <a:pt x="2592041" y="734886"/>
                    <a:pt x="2594462" y="730851"/>
                  </a:cubicBezTo>
                  <a:cubicBezTo>
                    <a:pt x="2596883" y="726816"/>
                    <a:pt x="2606477" y="730851"/>
                    <a:pt x="2610153" y="730044"/>
                  </a:cubicBezTo>
                  <a:cubicBezTo>
                    <a:pt x="2613919" y="729237"/>
                    <a:pt x="2612574" y="737217"/>
                    <a:pt x="2617057" y="733272"/>
                  </a:cubicBezTo>
                  <a:cubicBezTo>
                    <a:pt x="2621540" y="729237"/>
                    <a:pt x="2629072" y="715967"/>
                    <a:pt x="2635169" y="715967"/>
                  </a:cubicBezTo>
                  <a:cubicBezTo>
                    <a:pt x="2641266" y="715967"/>
                    <a:pt x="2637321" y="725830"/>
                    <a:pt x="2638935" y="731658"/>
                  </a:cubicBezTo>
                  <a:cubicBezTo>
                    <a:pt x="2640549" y="737486"/>
                    <a:pt x="2643956" y="730044"/>
                    <a:pt x="2655702" y="722064"/>
                  </a:cubicBezTo>
                  <a:cubicBezTo>
                    <a:pt x="2667447" y="714084"/>
                    <a:pt x="2693001" y="714891"/>
                    <a:pt x="2700712" y="718567"/>
                  </a:cubicBezTo>
                  <a:cubicBezTo>
                    <a:pt x="2708423" y="722333"/>
                    <a:pt x="2709768" y="731120"/>
                    <a:pt x="2714072" y="730044"/>
                  </a:cubicBezTo>
                  <a:cubicBezTo>
                    <a:pt x="2720527" y="728430"/>
                    <a:pt x="2715148" y="721257"/>
                    <a:pt x="2721513" y="719374"/>
                  </a:cubicBezTo>
                  <a:cubicBezTo>
                    <a:pt x="2727880" y="717491"/>
                    <a:pt x="2739087" y="710856"/>
                    <a:pt x="2747605" y="704759"/>
                  </a:cubicBezTo>
                  <a:cubicBezTo>
                    <a:pt x="2756123" y="698662"/>
                    <a:pt x="2753702" y="703145"/>
                    <a:pt x="2758275" y="697586"/>
                  </a:cubicBezTo>
                  <a:cubicBezTo>
                    <a:pt x="2762847" y="692027"/>
                    <a:pt x="2767331" y="694358"/>
                    <a:pt x="2768676" y="690682"/>
                  </a:cubicBezTo>
                  <a:cubicBezTo>
                    <a:pt x="2770021" y="686916"/>
                    <a:pt x="2782305" y="680819"/>
                    <a:pt x="2799071" y="677054"/>
                  </a:cubicBezTo>
                  <a:cubicBezTo>
                    <a:pt x="2815838" y="673288"/>
                    <a:pt x="2837716" y="662170"/>
                    <a:pt x="2836640" y="658673"/>
                  </a:cubicBezTo>
                  <a:cubicBezTo>
                    <a:pt x="2835564" y="655176"/>
                    <a:pt x="2843005" y="653562"/>
                    <a:pt x="2843813" y="657059"/>
                  </a:cubicBezTo>
                  <a:cubicBezTo>
                    <a:pt x="2844620" y="660556"/>
                    <a:pt x="2850985" y="659211"/>
                    <a:pt x="2859773" y="661094"/>
                  </a:cubicBezTo>
                  <a:cubicBezTo>
                    <a:pt x="2868559" y="662977"/>
                    <a:pt x="2872594" y="666473"/>
                    <a:pt x="2879498" y="659480"/>
                  </a:cubicBezTo>
                  <a:cubicBezTo>
                    <a:pt x="2886402" y="652576"/>
                    <a:pt x="2878691" y="650155"/>
                    <a:pt x="2878960" y="644865"/>
                  </a:cubicBezTo>
                  <a:cubicBezTo>
                    <a:pt x="2879229" y="639485"/>
                    <a:pt x="2866946" y="633926"/>
                    <a:pt x="2868559" y="628367"/>
                  </a:cubicBezTo>
                  <a:cubicBezTo>
                    <a:pt x="2870173" y="622808"/>
                    <a:pt x="2859503" y="607834"/>
                    <a:pt x="2856276" y="610793"/>
                  </a:cubicBezTo>
                  <a:cubicBezTo>
                    <a:pt x="2853048" y="613752"/>
                    <a:pt x="2845606" y="608372"/>
                    <a:pt x="2845606" y="604158"/>
                  </a:cubicBezTo>
                  <a:cubicBezTo>
                    <a:pt x="2845606" y="599944"/>
                    <a:pt x="2845068" y="594833"/>
                    <a:pt x="2840047" y="598061"/>
                  </a:cubicBezTo>
                  <a:cubicBezTo>
                    <a:pt x="2835026" y="601289"/>
                    <a:pt x="2826418" y="599675"/>
                    <a:pt x="2824894" y="594833"/>
                  </a:cubicBezTo>
                  <a:cubicBezTo>
                    <a:pt x="2823280" y="589992"/>
                    <a:pt x="2834757" y="586585"/>
                    <a:pt x="2842737" y="589812"/>
                  </a:cubicBezTo>
                  <a:cubicBezTo>
                    <a:pt x="2850717" y="593040"/>
                    <a:pt x="2848296" y="596178"/>
                    <a:pt x="2852331" y="598599"/>
                  </a:cubicBezTo>
                  <a:cubicBezTo>
                    <a:pt x="2856365" y="601020"/>
                    <a:pt x="2867214" y="599944"/>
                    <a:pt x="2872863" y="597254"/>
                  </a:cubicBezTo>
                  <a:cubicBezTo>
                    <a:pt x="2878422" y="594565"/>
                    <a:pt x="2894203" y="589543"/>
                    <a:pt x="2896803" y="584971"/>
                  </a:cubicBezTo>
                  <a:cubicBezTo>
                    <a:pt x="2899493" y="580398"/>
                    <a:pt x="2896534" y="578336"/>
                    <a:pt x="2901913" y="575646"/>
                  </a:cubicBezTo>
                  <a:cubicBezTo>
                    <a:pt x="2907204" y="572956"/>
                    <a:pt x="2903259" y="567397"/>
                    <a:pt x="2898686" y="564976"/>
                  </a:cubicBezTo>
                  <a:cubicBezTo>
                    <a:pt x="2894113" y="562555"/>
                    <a:pt x="2895189" y="556189"/>
                    <a:pt x="2900031" y="556189"/>
                  </a:cubicBezTo>
                  <a:cubicBezTo>
                    <a:pt x="2904872" y="556189"/>
                    <a:pt x="2903527" y="550630"/>
                    <a:pt x="2906666" y="550271"/>
                  </a:cubicBezTo>
                  <a:cubicBezTo>
                    <a:pt x="2909893" y="550002"/>
                    <a:pt x="2910431" y="552692"/>
                    <a:pt x="2916260" y="549733"/>
                  </a:cubicBezTo>
                  <a:cubicBezTo>
                    <a:pt x="2922087" y="546775"/>
                    <a:pt x="2916528" y="554217"/>
                    <a:pt x="2913839" y="559327"/>
                  </a:cubicBezTo>
                  <a:cubicBezTo>
                    <a:pt x="2911149" y="564348"/>
                    <a:pt x="2919398" y="568652"/>
                    <a:pt x="2920205" y="571611"/>
                  </a:cubicBezTo>
                  <a:cubicBezTo>
                    <a:pt x="2921011" y="574570"/>
                    <a:pt x="2932489" y="575646"/>
                    <a:pt x="2938854" y="572149"/>
                  </a:cubicBezTo>
                  <a:cubicBezTo>
                    <a:pt x="2945220" y="568652"/>
                    <a:pt x="2965753" y="576453"/>
                    <a:pt x="2967098" y="581474"/>
                  </a:cubicBezTo>
                  <a:cubicBezTo>
                    <a:pt x="2968443" y="586585"/>
                    <a:pt x="2971402" y="592682"/>
                    <a:pt x="2979920" y="596985"/>
                  </a:cubicBezTo>
                  <a:cubicBezTo>
                    <a:pt x="2988438" y="601199"/>
                    <a:pt x="2996148" y="599406"/>
                    <a:pt x="2997762" y="603351"/>
                  </a:cubicBezTo>
                  <a:cubicBezTo>
                    <a:pt x="2999376" y="607386"/>
                    <a:pt x="3002604" y="609448"/>
                    <a:pt x="3007356" y="608372"/>
                  </a:cubicBezTo>
                  <a:cubicBezTo>
                    <a:pt x="3012198" y="607297"/>
                    <a:pt x="3014798" y="612587"/>
                    <a:pt x="3018295" y="609448"/>
                  </a:cubicBezTo>
                  <a:cubicBezTo>
                    <a:pt x="3021792" y="606221"/>
                    <a:pt x="3023585" y="611331"/>
                    <a:pt x="3028158" y="607297"/>
                  </a:cubicBezTo>
                  <a:cubicBezTo>
                    <a:pt x="3032641" y="603262"/>
                    <a:pt x="3018295" y="600662"/>
                    <a:pt x="3020178" y="597434"/>
                  </a:cubicBezTo>
                  <a:cubicBezTo>
                    <a:pt x="3022061" y="594206"/>
                    <a:pt x="3025020" y="599855"/>
                    <a:pt x="3028965" y="599586"/>
                  </a:cubicBezTo>
                  <a:cubicBezTo>
                    <a:pt x="3032999" y="599317"/>
                    <a:pt x="3027889" y="591606"/>
                    <a:pt x="3030848" y="590799"/>
                  </a:cubicBezTo>
                  <a:cubicBezTo>
                    <a:pt x="3033807" y="589992"/>
                    <a:pt x="3031386" y="574032"/>
                    <a:pt x="3028158" y="572956"/>
                  </a:cubicBezTo>
                  <a:cubicBezTo>
                    <a:pt x="3024930" y="571880"/>
                    <a:pt x="3027620" y="566321"/>
                    <a:pt x="3033717" y="570804"/>
                  </a:cubicBezTo>
                  <a:cubicBezTo>
                    <a:pt x="3039814" y="575377"/>
                    <a:pt x="3049408" y="575108"/>
                    <a:pt x="3053981" y="575108"/>
                  </a:cubicBezTo>
                  <a:cubicBezTo>
                    <a:pt x="3058553" y="575108"/>
                    <a:pt x="3054249" y="570804"/>
                    <a:pt x="3049766" y="570087"/>
                  </a:cubicBezTo>
                  <a:cubicBezTo>
                    <a:pt x="3045194" y="569280"/>
                    <a:pt x="3050573" y="565514"/>
                    <a:pt x="3053801" y="568473"/>
                  </a:cubicBezTo>
                  <a:cubicBezTo>
                    <a:pt x="3057029" y="571432"/>
                    <a:pt x="3063126" y="572777"/>
                    <a:pt x="3063664" y="569549"/>
                  </a:cubicBezTo>
                  <a:cubicBezTo>
                    <a:pt x="3064202" y="566321"/>
                    <a:pt x="3067430" y="559417"/>
                    <a:pt x="3072989" y="559686"/>
                  </a:cubicBezTo>
                  <a:cubicBezTo>
                    <a:pt x="3078548" y="559955"/>
                    <a:pt x="3080431" y="556727"/>
                    <a:pt x="3075141" y="554844"/>
                  </a:cubicBezTo>
                  <a:close/>
                  <a:moveTo>
                    <a:pt x="1588185" y="904257"/>
                  </a:moveTo>
                  <a:cubicBezTo>
                    <a:pt x="1573032" y="917886"/>
                    <a:pt x="1542636" y="921024"/>
                    <a:pt x="1542636" y="932232"/>
                  </a:cubicBezTo>
                  <a:cubicBezTo>
                    <a:pt x="1542636" y="943440"/>
                    <a:pt x="1505875" y="948999"/>
                    <a:pt x="1502647" y="944247"/>
                  </a:cubicBezTo>
                  <a:cubicBezTo>
                    <a:pt x="1499867" y="940033"/>
                    <a:pt x="1529815" y="938688"/>
                    <a:pt x="1537077" y="922638"/>
                  </a:cubicBezTo>
                  <a:cubicBezTo>
                    <a:pt x="1544250" y="906678"/>
                    <a:pt x="1571597" y="898429"/>
                    <a:pt x="1585046" y="877090"/>
                  </a:cubicBezTo>
                  <a:cubicBezTo>
                    <a:pt x="1594640" y="861937"/>
                    <a:pt x="1602620" y="838714"/>
                    <a:pt x="1608269" y="840328"/>
                  </a:cubicBezTo>
                  <a:cubicBezTo>
                    <a:pt x="1613828" y="841942"/>
                    <a:pt x="1603427" y="890718"/>
                    <a:pt x="1588274" y="904257"/>
                  </a:cubicBezTo>
                  <a:close/>
                  <a:moveTo>
                    <a:pt x="1655880" y="278237"/>
                  </a:moveTo>
                  <a:cubicBezTo>
                    <a:pt x="1653728" y="282540"/>
                    <a:pt x="1642161" y="282809"/>
                    <a:pt x="1645210" y="286755"/>
                  </a:cubicBezTo>
                  <a:cubicBezTo>
                    <a:pt x="1650500" y="293659"/>
                    <a:pt x="1677219" y="289982"/>
                    <a:pt x="1677757" y="281464"/>
                  </a:cubicBezTo>
                  <a:cubicBezTo>
                    <a:pt x="1678295" y="272947"/>
                    <a:pt x="1658031" y="274022"/>
                    <a:pt x="1655880" y="278237"/>
                  </a:cubicBezTo>
                  <a:close/>
                  <a:moveTo>
                    <a:pt x="685198" y="14899"/>
                  </a:moveTo>
                  <a:cubicBezTo>
                    <a:pt x="698019" y="14899"/>
                    <a:pt x="694254" y="6919"/>
                    <a:pt x="702772" y="7995"/>
                  </a:cubicBezTo>
                  <a:cubicBezTo>
                    <a:pt x="711289" y="9071"/>
                    <a:pt x="722497" y="8533"/>
                    <a:pt x="718193" y="3153"/>
                  </a:cubicBezTo>
                  <a:cubicBezTo>
                    <a:pt x="713980" y="-2137"/>
                    <a:pt x="683046" y="-75"/>
                    <a:pt x="686184" y="4229"/>
                  </a:cubicBezTo>
                  <a:cubicBezTo>
                    <a:pt x="689412" y="8533"/>
                    <a:pt x="661168" y="6919"/>
                    <a:pt x="661617" y="8533"/>
                  </a:cubicBezTo>
                  <a:cubicBezTo>
                    <a:pt x="662693" y="11761"/>
                    <a:pt x="672286" y="14899"/>
                    <a:pt x="685108" y="14899"/>
                  </a:cubicBezTo>
                  <a:close/>
                  <a:moveTo>
                    <a:pt x="619117" y="50585"/>
                  </a:moveTo>
                  <a:cubicBezTo>
                    <a:pt x="619117" y="42067"/>
                    <a:pt x="591411" y="51481"/>
                    <a:pt x="596701" y="53274"/>
                  </a:cubicBezTo>
                  <a:cubicBezTo>
                    <a:pt x="601453" y="54888"/>
                    <a:pt x="619117" y="59102"/>
                    <a:pt x="619117" y="50585"/>
                  </a:cubicBezTo>
                  <a:close/>
                  <a:moveTo>
                    <a:pt x="687888" y="43681"/>
                  </a:moveTo>
                  <a:cubicBezTo>
                    <a:pt x="689501" y="47895"/>
                    <a:pt x="685198" y="48522"/>
                    <a:pt x="674528" y="48522"/>
                  </a:cubicBezTo>
                  <a:cubicBezTo>
                    <a:pt x="663858" y="48522"/>
                    <a:pt x="658299" y="54530"/>
                    <a:pt x="663858" y="59192"/>
                  </a:cubicBezTo>
                  <a:cubicBezTo>
                    <a:pt x="670224" y="64572"/>
                    <a:pt x="698468" y="62420"/>
                    <a:pt x="703310" y="55964"/>
                  </a:cubicBezTo>
                  <a:cubicBezTo>
                    <a:pt x="708151" y="49598"/>
                    <a:pt x="720345" y="54888"/>
                    <a:pt x="722497" y="48522"/>
                  </a:cubicBezTo>
                  <a:cubicBezTo>
                    <a:pt x="724649" y="42156"/>
                    <a:pt x="686274" y="39466"/>
                    <a:pt x="687888" y="43681"/>
                  </a:cubicBezTo>
                  <a:close/>
                  <a:moveTo>
                    <a:pt x="779074" y="33549"/>
                  </a:moveTo>
                  <a:cubicBezTo>
                    <a:pt x="782840" y="28707"/>
                    <a:pt x="772170" y="28707"/>
                    <a:pt x="771094" y="23955"/>
                  </a:cubicBezTo>
                  <a:cubicBezTo>
                    <a:pt x="770018" y="19113"/>
                    <a:pt x="740161" y="18127"/>
                    <a:pt x="741775" y="23417"/>
                  </a:cubicBezTo>
                  <a:cubicBezTo>
                    <a:pt x="743388" y="28797"/>
                    <a:pt x="721152" y="34535"/>
                    <a:pt x="727967" y="39915"/>
                  </a:cubicBezTo>
                  <a:cubicBezTo>
                    <a:pt x="740788" y="50047"/>
                    <a:pt x="775398" y="38301"/>
                    <a:pt x="779163" y="33549"/>
                  </a:cubicBezTo>
                  <a:close/>
                  <a:moveTo>
                    <a:pt x="694344" y="25031"/>
                  </a:moveTo>
                  <a:cubicBezTo>
                    <a:pt x="695957" y="13823"/>
                    <a:pt x="677307" y="22879"/>
                    <a:pt x="663410" y="17051"/>
                  </a:cubicBezTo>
                  <a:cubicBezTo>
                    <a:pt x="649602" y="11223"/>
                    <a:pt x="641353" y="11671"/>
                    <a:pt x="650588" y="19741"/>
                  </a:cubicBezTo>
                  <a:cubicBezTo>
                    <a:pt x="654892" y="23507"/>
                    <a:pt x="626828" y="26376"/>
                    <a:pt x="631401" y="30949"/>
                  </a:cubicBezTo>
                  <a:cubicBezTo>
                    <a:pt x="641532" y="41080"/>
                    <a:pt x="692730" y="36239"/>
                    <a:pt x="694344" y="25121"/>
                  </a:cubicBezTo>
                  <a:close/>
                  <a:moveTo>
                    <a:pt x="614902" y="320826"/>
                  </a:moveTo>
                  <a:cubicBezTo>
                    <a:pt x="615440" y="326116"/>
                    <a:pt x="612213" y="329882"/>
                    <a:pt x="602081" y="329882"/>
                  </a:cubicBezTo>
                  <a:cubicBezTo>
                    <a:pt x="591949" y="329882"/>
                    <a:pt x="606923" y="336248"/>
                    <a:pt x="607909" y="342166"/>
                  </a:cubicBezTo>
                  <a:cubicBezTo>
                    <a:pt x="608985" y="347994"/>
                    <a:pt x="597777" y="343780"/>
                    <a:pt x="597239" y="352835"/>
                  </a:cubicBezTo>
                  <a:cubicBezTo>
                    <a:pt x="596701" y="361891"/>
                    <a:pt x="577514" y="352835"/>
                    <a:pt x="574824" y="364581"/>
                  </a:cubicBezTo>
                  <a:cubicBezTo>
                    <a:pt x="572134" y="376327"/>
                    <a:pt x="584418" y="374713"/>
                    <a:pt x="592936" y="375251"/>
                  </a:cubicBezTo>
                  <a:cubicBezTo>
                    <a:pt x="601453" y="375789"/>
                    <a:pt x="589707" y="383769"/>
                    <a:pt x="596163" y="388521"/>
                  </a:cubicBezTo>
                  <a:cubicBezTo>
                    <a:pt x="602530" y="393363"/>
                    <a:pt x="607371" y="391749"/>
                    <a:pt x="603068" y="382693"/>
                  </a:cubicBezTo>
                  <a:cubicBezTo>
                    <a:pt x="598763" y="373637"/>
                    <a:pt x="625483" y="385921"/>
                    <a:pt x="617413" y="392825"/>
                  </a:cubicBezTo>
                  <a:cubicBezTo>
                    <a:pt x="609433" y="399729"/>
                    <a:pt x="630235" y="405108"/>
                    <a:pt x="640367" y="405646"/>
                  </a:cubicBezTo>
                  <a:cubicBezTo>
                    <a:pt x="650499" y="406184"/>
                    <a:pt x="686453" y="414075"/>
                    <a:pt x="687260" y="405646"/>
                  </a:cubicBezTo>
                  <a:cubicBezTo>
                    <a:pt x="687798" y="400356"/>
                    <a:pt x="673990" y="395515"/>
                    <a:pt x="662782" y="383769"/>
                  </a:cubicBezTo>
                  <a:cubicBezTo>
                    <a:pt x="651575" y="372023"/>
                    <a:pt x="643594" y="352835"/>
                    <a:pt x="656416" y="344856"/>
                  </a:cubicBezTo>
                  <a:cubicBezTo>
                    <a:pt x="669238" y="336876"/>
                    <a:pt x="658030" y="333110"/>
                    <a:pt x="670762" y="324054"/>
                  </a:cubicBezTo>
                  <a:cubicBezTo>
                    <a:pt x="683584" y="314998"/>
                    <a:pt x="676142" y="306480"/>
                    <a:pt x="686722" y="305404"/>
                  </a:cubicBezTo>
                  <a:cubicBezTo>
                    <a:pt x="697392" y="304328"/>
                    <a:pt x="685646" y="294734"/>
                    <a:pt x="696316" y="293121"/>
                  </a:cubicBezTo>
                  <a:cubicBezTo>
                    <a:pt x="706986" y="291507"/>
                    <a:pt x="709137" y="279761"/>
                    <a:pt x="707524" y="275547"/>
                  </a:cubicBezTo>
                  <a:cubicBezTo>
                    <a:pt x="705910" y="271333"/>
                    <a:pt x="718731" y="276085"/>
                    <a:pt x="724560" y="269719"/>
                  </a:cubicBezTo>
                  <a:cubicBezTo>
                    <a:pt x="730387" y="263353"/>
                    <a:pt x="744285" y="267567"/>
                    <a:pt x="748499" y="258511"/>
                  </a:cubicBezTo>
                  <a:cubicBezTo>
                    <a:pt x="752803" y="249455"/>
                    <a:pt x="814042" y="228653"/>
                    <a:pt x="848741" y="220674"/>
                  </a:cubicBezTo>
                  <a:cubicBezTo>
                    <a:pt x="883351" y="212694"/>
                    <a:pt x="907381" y="198258"/>
                    <a:pt x="895096" y="188664"/>
                  </a:cubicBezTo>
                  <a:cubicBezTo>
                    <a:pt x="882813" y="179070"/>
                    <a:pt x="848203" y="192430"/>
                    <a:pt x="839685" y="199334"/>
                  </a:cubicBezTo>
                  <a:cubicBezTo>
                    <a:pt x="831168" y="206238"/>
                    <a:pt x="818884" y="201486"/>
                    <a:pt x="810366" y="206238"/>
                  </a:cubicBezTo>
                  <a:cubicBezTo>
                    <a:pt x="801848" y="211080"/>
                    <a:pt x="783736" y="215294"/>
                    <a:pt x="774680" y="209466"/>
                  </a:cubicBezTo>
                  <a:cubicBezTo>
                    <a:pt x="765624" y="203638"/>
                    <a:pt x="754955" y="216370"/>
                    <a:pt x="748051" y="215832"/>
                  </a:cubicBezTo>
                  <a:cubicBezTo>
                    <a:pt x="741147" y="215294"/>
                    <a:pt x="733167" y="222736"/>
                    <a:pt x="725635" y="222198"/>
                  </a:cubicBezTo>
                  <a:cubicBezTo>
                    <a:pt x="718193" y="221660"/>
                    <a:pt x="703220" y="228026"/>
                    <a:pt x="702144" y="232330"/>
                  </a:cubicBezTo>
                  <a:cubicBezTo>
                    <a:pt x="701068" y="236633"/>
                    <a:pt x="688247" y="235557"/>
                    <a:pt x="688247" y="240848"/>
                  </a:cubicBezTo>
                  <a:cubicBezTo>
                    <a:pt x="688247" y="246138"/>
                    <a:pt x="678115" y="250979"/>
                    <a:pt x="672735" y="246138"/>
                  </a:cubicBezTo>
                  <a:cubicBezTo>
                    <a:pt x="667445" y="241385"/>
                    <a:pt x="660989" y="251517"/>
                    <a:pt x="668521" y="258421"/>
                  </a:cubicBezTo>
                  <a:cubicBezTo>
                    <a:pt x="675962" y="265325"/>
                    <a:pt x="654712" y="265863"/>
                    <a:pt x="658389" y="270167"/>
                  </a:cubicBezTo>
                  <a:cubicBezTo>
                    <a:pt x="662155" y="274471"/>
                    <a:pt x="650409" y="277071"/>
                    <a:pt x="653099" y="281913"/>
                  </a:cubicBezTo>
                  <a:cubicBezTo>
                    <a:pt x="655788" y="286755"/>
                    <a:pt x="645657" y="288279"/>
                    <a:pt x="637677" y="289893"/>
                  </a:cubicBezTo>
                  <a:cubicBezTo>
                    <a:pt x="629697" y="291507"/>
                    <a:pt x="625393" y="302176"/>
                    <a:pt x="635525" y="302714"/>
                  </a:cubicBezTo>
                  <a:cubicBezTo>
                    <a:pt x="645657" y="303252"/>
                    <a:pt x="629697" y="304866"/>
                    <a:pt x="630773" y="312846"/>
                  </a:cubicBezTo>
                  <a:cubicBezTo>
                    <a:pt x="631849" y="320826"/>
                    <a:pt x="614275" y="315536"/>
                    <a:pt x="614813" y="320826"/>
                  </a:cubicBezTo>
                  <a:close/>
                </a:path>
              </a:pathLst>
            </a:custGeom>
            <a:grpFill/>
            <a:ln w="2239" cap="flat">
              <a:solidFill>
                <a:schemeClr val="bg1"/>
              </a:solidFill>
              <a:prstDash val="solid"/>
              <a:miter/>
            </a:ln>
          </p:spPr>
          <p:txBody>
            <a:bodyPr rtlCol="0" anchor="ctr"/>
            <a:lstStyle/>
            <a:p>
              <a:endParaRPr lang="es-PA"/>
            </a:p>
          </p:txBody>
        </p:sp>
      </p:grpSp>
      <p:sp>
        <p:nvSpPr>
          <p:cNvPr id="178" name="Freeform: Shape 177">
            <a:extLst>
              <a:ext uri="{FF2B5EF4-FFF2-40B4-BE49-F238E27FC236}">
                <a16:creationId xmlns:a16="http://schemas.microsoft.com/office/drawing/2014/main" id="{3C699528-E64D-8100-1EEE-D2404AFC7EBA}"/>
              </a:ext>
            </a:extLst>
          </p:cNvPr>
          <p:cNvSpPr/>
          <p:nvPr/>
        </p:nvSpPr>
        <p:spPr>
          <a:xfrm>
            <a:off x="5544991" y="3277318"/>
            <a:ext cx="363682" cy="375670"/>
          </a:xfrm>
          <a:custGeom>
            <a:avLst/>
            <a:gdLst>
              <a:gd name="connsiteX0" fmla="*/ 302251 w 330404"/>
              <a:gd name="connsiteY0" fmla="*/ 225093 h 341295"/>
              <a:gd name="connsiteX1" fmla="*/ 294271 w 330404"/>
              <a:gd name="connsiteY1" fmla="*/ 158295 h 341295"/>
              <a:gd name="connsiteX2" fmla="*/ 295974 w 330404"/>
              <a:gd name="connsiteY2" fmla="*/ 159998 h 341295"/>
              <a:gd name="connsiteX3" fmla="*/ 295078 w 330404"/>
              <a:gd name="connsiteY3" fmla="*/ 146280 h 341295"/>
              <a:gd name="connsiteX4" fmla="*/ 293912 w 330404"/>
              <a:gd name="connsiteY4" fmla="*/ 145921 h 341295"/>
              <a:gd name="connsiteX5" fmla="*/ 290326 w 330404"/>
              <a:gd name="connsiteY5" fmla="*/ 140721 h 341295"/>
              <a:gd name="connsiteX6" fmla="*/ 294361 w 330404"/>
              <a:gd name="connsiteY6" fmla="*/ 135521 h 341295"/>
              <a:gd name="connsiteX7" fmla="*/ 297947 w 330404"/>
              <a:gd name="connsiteY7" fmla="*/ 123954 h 341295"/>
              <a:gd name="connsiteX8" fmla="*/ 300188 w 330404"/>
              <a:gd name="connsiteY8" fmla="*/ 122251 h 341295"/>
              <a:gd name="connsiteX9" fmla="*/ 303148 w 330404"/>
              <a:gd name="connsiteY9" fmla="*/ 109160 h 341295"/>
              <a:gd name="connsiteX10" fmla="*/ 306375 w 330404"/>
              <a:gd name="connsiteY10" fmla="*/ 93559 h 341295"/>
              <a:gd name="connsiteX11" fmla="*/ 310769 w 330404"/>
              <a:gd name="connsiteY11" fmla="*/ 80737 h 341295"/>
              <a:gd name="connsiteX12" fmla="*/ 317583 w 330404"/>
              <a:gd name="connsiteY12" fmla="*/ 70785 h 341295"/>
              <a:gd name="connsiteX13" fmla="*/ 325204 w 330404"/>
              <a:gd name="connsiteY13" fmla="*/ 65584 h 341295"/>
              <a:gd name="connsiteX14" fmla="*/ 330405 w 330404"/>
              <a:gd name="connsiteY14" fmla="*/ 56349 h 341295"/>
              <a:gd name="connsiteX15" fmla="*/ 324397 w 330404"/>
              <a:gd name="connsiteY15" fmla="*/ 47562 h 341295"/>
              <a:gd name="connsiteX16" fmla="*/ 326011 w 330404"/>
              <a:gd name="connsiteY16" fmla="*/ 31961 h 341295"/>
              <a:gd name="connsiteX17" fmla="*/ 326280 w 330404"/>
              <a:gd name="connsiteY17" fmla="*/ 31961 h 341295"/>
              <a:gd name="connsiteX18" fmla="*/ 305479 w 330404"/>
              <a:gd name="connsiteY18" fmla="*/ 14297 h 341295"/>
              <a:gd name="connsiteX19" fmla="*/ 296602 w 330404"/>
              <a:gd name="connsiteY19" fmla="*/ 16539 h 341295"/>
              <a:gd name="connsiteX20" fmla="*/ 286560 w 330404"/>
              <a:gd name="connsiteY20" fmla="*/ 15463 h 341295"/>
              <a:gd name="connsiteX21" fmla="*/ 275442 w 330404"/>
              <a:gd name="connsiteY21" fmla="*/ 15463 h 341295"/>
              <a:gd name="connsiteX22" fmla="*/ 267641 w 330404"/>
              <a:gd name="connsiteY22" fmla="*/ 6497 h 341295"/>
              <a:gd name="connsiteX23" fmla="*/ 262979 w 330404"/>
              <a:gd name="connsiteY23" fmla="*/ 1745 h 341295"/>
              <a:gd name="connsiteX24" fmla="*/ 263248 w 330404"/>
              <a:gd name="connsiteY24" fmla="*/ 2462 h 341295"/>
              <a:gd name="connsiteX25" fmla="*/ 249888 w 330404"/>
              <a:gd name="connsiteY25" fmla="*/ 4704 h 341295"/>
              <a:gd name="connsiteX26" fmla="*/ 229893 w 330404"/>
              <a:gd name="connsiteY26" fmla="*/ 2462 h 341295"/>
              <a:gd name="connsiteX27" fmla="*/ 215458 w 330404"/>
              <a:gd name="connsiteY27" fmla="*/ 4704 h 341295"/>
              <a:gd name="connsiteX28" fmla="*/ 196539 w 330404"/>
              <a:gd name="connsiteY28" fmla="*/ 10263 h 341295"/>
              <a:gd name="connsiteX29" fmla="*/ 182104 w 330404"/>
              <a:gd name="connsiteY29" fmla="*/ 10263 h 341295"/>
              <a:gd name="connsiteX30" fmla="*/ 176545 w 330404"/>
              <a:gd name="connsiteY30" fmla="*/ 22457 h 341295"/>
              <a:gd name="connsiteX31" fmla="*/ 142114 w 330404"/>
              <a:gd name="connsiteY31" fmla="*/ 15822 h 341295"/>
              <a:gd name="connsiteX32" fmla="*/ 127679 w 330404"/>
              <a:gd name="connsiteY32" fmla="*/ 5780 h 341295"/>
              <a:gd name="connsiteX33" fmla="*/ 108760 w 330404"/>
              <a:gd name="connsiteY33" fmla="*/ 20215 h 341295"/>
              <a:gd name="connsiteX34" fmla="*/ 108760 w 330404"/>
              <a:gd name="connsiteY34" fmla="*/ 32320 h 341295"/>
              <a:gd name="connsiteX35" fmla="*/ 106070 w 330404"/>
              <a:gd name="connsiteY35" fmla="*/ 50969 h 341295"/>
              <a:gd name="connsiteX36" fmla="*/ 99345 w 330404"/>
              <a:gd name="connsiteY36" fmla="*/ 69888 h 341295"/>
              <a:gd name="connsiteX37" fmla="*/ 85986 w 330404"/>
              <a:gd name="connsiteY37" fmla="*/ 107815 h 341295"/>
              <a:gd name="connsiteX38" fmla="*/ 70385 w 330404"/>
              <a:gd name="connsiteY38" fmla="*/ 127899 h 341295"/>
              <a:gd name="connsiteX39" fmla="*/ 69309 w 330404"/>
              <a:gd name="connsiteY39" fmla="*/ 158026 h 341295"/>
              <a:gd name="connsiteX40" fmla="*/ 62584 w 330404"/>
              <a:gd name="connsiteY40" fmla="*/ 171385 h 341295"/>
              <a:gd name="connsiteX41" fmla="*/ 51466 w 330404"/>
              <a:gd name="connsiteY41" fmla="*/ 181428 h 341295"/>
              <a:gd name="connsiteX42" fmla="*/ 43665 w 330404"/>
              <a:gd name="connsiteY42" fmla="*/ 182504 h 341295"/>
              <a:gd name="connsiteX43" fmla="*/ 29140 w 330404"/>
              <a:gd name="connsiteY43" fmla="*/ 181428 h 341295"/>
              <a:gd name="connsiteX44" fmla="*/ 16857 w 330404"/>
              <a:gd name="connsiteY44" fmla="*/ 180352 h 341295"/>
              <a:gd name="connsiteX45" fmla="*/ 0 w 330404"/>
              <a:gd name="connsiteY45" fmla="*/ 189318 h 341295"/>
              <a:gd name="connsiteX46" fmla="*/ 6366 w 330404"/>
              <a:gd name="connsiteY46" fmla="*/ 209223 h 341295"/>
              <a:gd name="connsiteX47" fmla="*/ 6814 w 330404"/>
              <a:gd name="connsiteY47" fmla="*/ 211016 h 341295"/>
              <a:gd name="connsiteX48" fmla="*/ 17036 w 330404"/>
              <a:gd name="connsiteY48" fmla="*/ 205457 h 341295"/>
              <a:gd name="connsiteX49" fmla="*/ 75406 w 330404"/>
              <a:gd name="connsiteY49" fmla="*/ 205457 h 341295"/>
              <a:gd name="connsiteX50" fmla="*/ 78634 w 330404"/>
              <a:gd name="connsiteY50" fmla="*/ 220700 h 341295"/>
              <a:gd name="connsiteX51" fmla="*/ 85807 w 330404"/>
              <a:gd name="connsiteY51" fmla="*/ 234328 h 341295"/>
              <a:gd name="connsiteX52" fmla="*/ 100959 w 330404"/>
              <a:gd name="connsiteY52" fmla="*/ 245536 h 341295"/>
              <a:gd name="connsiteX53" fmla="*/ 121761 w 330404"/>
              <a:gd name="connsiteY53" fmla="*/ 242308 h 341295"/>
              <a:gd name="connsiteX54" fmla="*/ 128934 w 330404"/>
              <a:gd name="connsiteY54" fmla="*/ 226348 h 341295"/>
              <a:gd name="connsiteX55" fmla="*/ 143370 w 330404"/>
              <a:gd name="connsiteY55" fmla="*/ 226348 h 341295"/>
              <a:gd name="connsiteX56" fmla="*/ 152157 w 330404"/>
              <a:gd name="connsiteY56" fmla="*/ 230383 h 341295"/>
              <a:gd name="connsiteX57" fmla="*/ 164171 w 330404"/>
              <a:gd name="connsiteY57" fmla="*/ 232804 h 341295"/>
              <a:gd name="connsiteX58" fmla="*/ 167399 w 330404"/>
              <a:gd name="connsiteY58" fmla="*/ 247150 h 341295"/>
              <a:gd name="connsiteX59" fmla="*/ 164978 w 330404"/>
              <a:gd name="connsiteY59" fmla="*/ 272704 h 341295"/>
              <a:gd name="connsiteX60" fmla="*/ 173765 w 330404"/>
              <a:gd name="connsiteY60" fmla="*/ 287139 h 341295"/>
              <a:gd name="connsiteX61" fmla="*/ 173765 w 330404"/>
              <a:gd name="connsiteY61" fmla="*/ 301575 h 341295"/>
              <a:gd name="connsiteX62" fmla="*/ 183359 w 330404"/>
              <a:gd name="connsiteY62" fmla="*/ 296733 h 341295"/>
              <a:gd name="connsiteX63" fmla="*/ 199319 w 330404"/>
              <a:gd name="connsiteY63" fmla="*/ 295119 h 341295"/>
              <a:gd name="connsiteX64" fmla="*/ 204160 w 330404"/>
              <a:gd name="connsiteY64" fmla="*/ 295299 h 341295"/>
              <a:gd name="connsiteX65" fmla="*/ 208913 w 330404"/>
              <a:gd name="connsiteY65" fmla="*/ 299871 h 341295"/>
              <a:gd name="connsiteX66" fmla="*/ 213665 w 330404"/>
              <a:gd name="connsiteY66" fmla="*/ 303906 h 341295"/>
              <a:gd name="connsiteX67" fmla="*/ 224872 w 330404"/>
              <a:gd name="connsiteY67" fmla="*/ 303099 h 341295"/>
              <a:gd name="connsiteX68" fmla="*/ 230431 w 330404"/>
              <a:gd name="connsiteY68" fmla="*/ 311886 h 341295"/>
              <a:gd name="connsiteX69" fmla="*/ 245584 w 330404"/>
              <a:gd name="connsiteY69" fmla="*/ 316728 h 341295"/>
              <a:gd name="connsiteX70" fmla="*/ 253564 w 330404"/>
              <a:gd name="connsiteY70" fmla="*/ 314307 h 341295"/>
              <a:gd name="connsiteX71" fmla="*/ 259930 w 330404"/>
              <a:gd name="connsiteY71" fmla="*/ 311079 h 341295"/>
              <a:gd name="connsiteX72" fmla="*/ 269524 w 330404"/>
              <a:gd name="connsiteY72" fmla="*/ 321480 h 341295"/>
              <a:gd name="connsiteX73" fmla="*/ 283153 w 330404"/>
              <a:gd name="connsiteY73" fmla="*/ 324708 h 341295"/>
              <a:gd name="connsiteX74" fmla="*/ 290326 w 330404"/>
              <a:gd name="connsiteY74" fmla="*/ 339860 h 341295"/>
              <a:gd name="connsiteX75" fmla="*/ 303148 w 330404"/>
              <a:gd name="connsiteY75" fmla="*/ 339860 h 341295"/>
              <a:gd name="connsiteX76" fmla="*/ 306375 w 330404"/>
              <a:gd name="connsiteY76" fmla="*/ 331881 h 341295"/>
              <a:gd name="connsiteX77" fmla="*/ 303954 w 330404"/>
              <a:gd name="connsiteY77" fmla="*/ 319059 h 341295"/>
              <a:gd name="connsiteX78" fmla="*/ 291940 w 330404"/>
              <a:gd name="connsiteY78" fmla="*/ 323094 h 341295"/>
              <a:gd name="connsiteX79" fmla="*/ 279925 w 330404"/>
              <a:gd name="connsiteY79" fmla="*/ 308658 h 341295"/>
              <a:gd name="connsiteX80" fmla="*/ 283960 w 330404"/>
              <a:gd name="connsiteY80" fmla="*/ 291891 h 341295"/>
              <a:gd name="connsiteX81" fmla="*/ 284767 w 330404"/>
              <a:gd name="connsiteY81" fmla="*/ 271897 h 341295"/>
              <a:gd name="connsiteX82" fmla="*/ 287188 w 330404"/>
              <a:gd name="connsiteY82" fmla="*/ 262303 h 341295"/>
              <a:gd name="connsiteX83" fmla="*/ 292029 w 330404"/>
              <a:gd name="connsiteY83" fmla="*/ 250288 h 341295"/>
              <a:gd name="connsiteX84" fmla="*/ 313728 w 330404"/>
              <a:gd name="connsiteY84" fmla="*/ 247060 h 341295"/>
              <a:gd name="connsiteX85" fmla="*/ 314445 w 330404"/>
              <a:gd name="connsiteY85" fmla="*/ 246253 h 341295"/>
              <a:gd name="connsiteX86" fmla="*/ 315610 w 330404"/>
              <a:gd name="connsiteY86" fmla="*/ 243474 h 341295"/>
              <a:gd name="connsiteX87" fmla="*/ 302430 w 330404"/>
              <a:gd name="connsiteY87" fmla="*/ 225093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30404" h="341295">
                <a:moveTo>
                  <a:pt x="302251" y="225093"/>
                </a:moveTo>
                <a:cubicBezTo>
                  <a:pt x="293464" y="220251"/>
                  <a:pt x="289877" y="159909"/>
                  <a:pt x="294271" y="158295"/>
                </a:cubicBezTo>
                <a:cubicBezTo>
                  <a:pt x="294809" y="158116"/>
                  <a:pt x="295436" y="158743"/>
                  <a:pt x="295974" y="159998"/>
                </a:cubicBezTo>
                <a:lnTo>
                  <a:pt x="295078" y="146280"/>
                </a:lnTo>
                <a:cubicBezTo>
                  <a:pt x="295078" y="146280"/>
                  <a:pt x="294540" y="146190"/>
                  <a:pt x="293912" y="145921"/>
                </a:cubicBezTo>
                <a:cubicBezTo>
                  <a:pt x="292478" y="145384"/>
                  <a:pt x="290326" y="143949"/>
                  <a:pt x="290326" y="140721"/>
                </a:cubicBezTo>
                <a:cubicBezTo>
                  <a:pt x="290326" y="135879"/>
                  <a:pt x="294361" y="135521"/>
                  <a:pt x="294361" y="135521"/>
                </a:cubicBezTo>
                <a:cubicBezTo>
                  <a:pt x="294361" y="135521"/>
                  <a:pt x="293554" y="125568"/>
                  <a:pt x="297947" y="123954"/>
                </a:cubicBezTo>
                <a:cubicBezTo>
                  <a:pt x="298844" y="123685"/>
                  <a:pt x="299561" y="122968"/>
                  <a:pt x="300188" y="122251"/>
                </a:cubicBezTo>
                <a:cubicBezTo>
                  <a:pt x="302610" y="119202"/>
                  <a:pt x="303148" y="113284"/>
                  <a:pt x="303148" y="109160"/>
                </a:cubicBezTo>
                <a:cubicBezTo>
                  <a:pt x="303148" y="103960"/>
                  <a:pt x="304313" y="97952"/>
                  <a:pt x="306375" y="93559"/>
                </a:cubicBezTo>
                <a:cubicBezTo>
                  <a:pt x="308348" y="89165"/>
                  <a:pt x="307541" y="83158"/>
                  <a:pt x="310769" y="80737"/>
                </a:cubicBezTo>
                <a:cubicBezTo>
                  <a:pt x="313997" y="78316"/>
                  <a:pt x="313548" y="71950"/>
                  <a:pt x="317583" y="70785"/>
                </a:cubicBezTo>
                <a:cubicBezTo>
                  <a:pt x="321618" y="69619"/>
                  <a:pt x="324756" y="68005"/>
                  <a:pt x="325204" y="65584"/>
                </a:cubicBezTo>
                <a:cubicBezTo>
                  <a:pt x="325563" y="63163"/>
                  <a:pt x="330405" y="60025"/>
                  <a:pt x="330405" y="56349"/>
                </a:cubicBezTo>
                <a:cubicBezTo>
                  <a:pt x="330405" y="52673"/>
                  <a:pt x="324397" y="51956"/>
                  <a:pt x="324397" y="47562"/>
                </a:cubicBezTo>
                <a:cubicBezTo>
                  <a:pt x="324397" y="43169"/>
                  <a:pt x="326011" y="31961"/>
                  <a:pt x="326011" y="31961"/>
                </a:cubicBezTo>
                <a:lnTo>
                  <a:pt x="326280" y="31961"/>
                </a:lnTo>
                <a:cubicBezTo>
                  <a:pt x="317673" y="23981"/>
                  <a:pt x="307720" y="15822"/>
                  <a:pt x="305479" y="14297"/>
                </a:cubicBezTo>
                <a:cubicBezTo>
                  <a:pt x="302161" y="12056"/>
                  <a:pt x="296602" y="16539"/>
                  <a:pt x="296602" y="16539"/>
                </a:cubicBezTo>
                <a:cubicBezTo>
                  <a:pt x="296602" y="16539"/>
                  <a:pt x="291043" y="10980"/>
                  <a:pt x="286560" y="15463"/>
                </a:cubicBezTo>
                <a:cubicBezTo>
                  <a:pt x="282077" y="19946"/>
                  <a:pt x="275442" y="15463"/>
                  <a:pt x="275442" y="15463"/>
                </a:cubicBezTo>
                <a:cubicBezTo>
                  <a:pt x="275442" y="15463"/>
                  <a:pt x="269883" y="12146"/>
                  <a:pt x="267641" y="6497"/>
                </a:cubicBezTo>
                <a:cubicBezTo>
                  <a:pt x="266745" y="4255"/>
                  <a:pt x="265041" y="2910"/>
                  <a:pt x="262979" y="1745"/>
                </a:cubicBezTo>
                <a:lnTo>
                  <a:pt x="263248" y="2462"/>
                </a:lnTo>
                <a:lnTo>
                  <a:pt x="249888" y="4704"/>
                </a:lnTo>
                <a:cubicBezTo>
                  <a:pt x="249888" y="4704"/>
                  <a:pt x="233211" y="-4173"/>
                  <a:pt x="229893" y="2462"/>
                </a:cubicBezTo>
                <a:cubicBezTo>
                  <a:pt x="226576" y="9097"/>
                  <a:pt x="223259" y="4704"/>
                  <a:pt x="215458" y="4704"/>
                </a:cubicBezTo>
                <a:cubicBezTo>
                  <a:pt x="207657" y="4704"/>
                  <a:pt x="201022" y="8021"/>
                  <a:pt x="196539" y="10263"/>
                </a:cubicBezTo>
                <a:cubicBezTo>
                  <a:pt x="192056" y="12504"/>
                  <a:pt x="185421" y="8021"/>
                  <a:pt x="182104" y="10263"/>
                </a:cubicBezTo>
                <a:cubicBezTo>
                  <a:pt x="178786" y="12504"/>
                  <a:pt x="176545" y="22457"/>
                  <a:pt x="176545" y="22457"/>
                </a:cubicBezTo>
                <a:lnTo>
                  <a:pt x="142114" y="15822"/>
                </a:lnTo>
                <a:cubicBezTo>
                  <a:pt x="142114" y="15822"/>
                  <a:pt x="135479" y="5780"/>
                  <a:pt x="127679" y="5780"/>
                </a:cubicBezTo>
                <a:cubicBezTo>
                  <a:pt x="119878" y="5780"/>
                  <a:pt x="108760" y="20215"/>
                  <a:pt x="108760" y="20215"/>
                </a:cubicBezTo>
                <a:lnTo>
                  <a:pt x="108760" y="32320"/>
                </a:lnTo>
                <a:cubicBezTo>
                  <a:pt x="110105" y="39582"/>
                  <a:pt x="108401" y="47204"/>
                  <a:pt x="106070" y="50969"/>
                </a:cubicBezTo>
                <a:cubicBezTo>
                  <a:pt x="102753" y="56528"/>
                  <a:pt x="99345" y="58770"/>
                  <a:pt x="99345" y="69888"/>
                </a:cubicBezTo>
                <a:cubicBezTo>
                  <a:pt x="99345" y="81006"/>
                  <a:pt x="85986" y="98849"/>
                  <a:pt x="85986" y="107815"/>
                </a:cubicBezTo>
                <a:cubicBezTo>
                  <a:pt x="85986" y="116781"/>
                  <a:pt x="70385" y="122340"/>
                  <a:pt x="70385" y="127899"/>
                </a:cubicBezTo>
                <a:cubicBezTo>
                  <a:pt x="70385" y="133458"/>
                  <a:pt x="69309" y="145742"/>
                  <a:pt x="69309" y="158026"/>
                </a:cubicBezTo>
                <a:cubicBezTo>
                  <a:pt x="69309" y="170310"/>
                  <a:pt x="62584" y="160267"/>
                  <a:pt x="62584" y="171385"/>
                </a:cubicBezTo>
                <a:cubicBezTo>
                  <a:pt x="62584" y="182504"/>
                  <a:pt x="57025" y="175869"/>
                  <a:pt x="51466" y="181428"/>
                </a:cubicBezTo>
                <a:cubicBezTo>
                  <a:pt x="45907" y="186987"/>
                  <a:pt x="43665" y="188152"/>
                  <a:pt x="43665" y="182504"/>
                </a:cubicBezTo>
                <a:cubicBezTo>
                  <a:pt x="43665" y="176855"/>
                  <a:pt x="35865" y="175779"/>
                  <a:pt x="29140" y="181428"/>
                </a:cubicBezTo>
                <a:cubicBezTo>
                  <a:pt x="22416" y="186987"/>
                  <a:pt x="20263" y="181428"/>
                  <a:pt x="16857" y="180352"/>
                </a:cubicBezTo>
                <a:cubicBezTo>
                  <a:pt x="14973" y="179724"/>
                  <a:pt x="7352" y="184207"/>
                  <a:pt x="0" y="189318"/>
                </a:cubicBezTo>
                <a:cubicBezTo>
                  <a:pt x="3317" y="196222"/>
                  <a:pt x="5021" y="203126"/>
                  <a:pt x="6366" y="209223"/>
                </a:cubicBezTo>
                <a:cubicBezTo>
                  <a:pt x="6456" y="209761"/>
                  <a:pt x="6635" y="210389"/>
                  <a:pt x="6814" y="211016"/>
                </a:cubicBezTo>
                <a:cubicBezTo>
                  <a:pt x="10759" y="208237"/>
                  <a:pt x="14704" y="205816"/>
                  <a:pt x="17036" y="205457"/>
                </a:cubicBezTo>
                <a:cubicBezTo>
                  <a:pt x="22595" y="204650"/>
                  <a:pt x="75406" y="205457"/>
                  <a:pt x="75406" y="205457"/>
                </a:cubicBezTo>
                <a:cubicBezTo>
                  <a:pt x="75406" y="205457"/>
                  <a:pt x="80247" y="213437"/>
                  <a:pt x="78634" y="220700"/>
                </a:cubicBezTo>
                <a:cubicBezTo>
                  <a:pt x="77020" y="227873"/>
                  <a:pt x="81862" y="224734"/>
                  <a:pt x="85807" y="234328"/>
                </a:cubicBezTo>
                <a:cubicBezTo>
                  <a:pt x="89841" y="243922"/>
                  <a:pt x="92980" y="247957"/>
                  <a:pt x="100959" y="245536"/>
                </a:cubicBezTo>
                <a:cubicBezTo>
                  <a:pt x="108939" y="243115"/>
                  <a:pt x="118533" y="241501"/>
                  <a:pt x="121761" y="242308"/>
                </a:cubicBezTo>
                <a:cubicBezTo>
                  <a:pt x="124989" y="243115"/>
                  <a:pt x="124182" y="228680"/>
                  <a:pt x="128934" y="226348"/>
                </a:cubicBezTo>
                <a:cubicBezTo>
                  <a:pt x="133776" y="223927"/>
                  <a:pt x="143370" y="226348"/>
                  <a:pt x="143370" y="226348"/>
                </a:cubicBezTo>
                <a:cubicBezTo>
                  <a:pt x="143370" y="226348"/>
                  <a:pt x="144177" y="230383"/>
                  <a:pt x="152157" y="230383"/>
                </a:cubicBezTo>
                <a:cubicBezTo>
                  <a:pt x="160136" y="230383"/>
                  <a:pt x="164171" y="227155"/>
                  <a:pt x="164171" y="232804"/>
                </a:cubicBezTo>
                <a:cubicBezTo>
                  <a:pt x="164171" y="238453"/>
                  <a:pt x="164978" y="244819"/>
                  <a:pt x="167399" y="247150"/>
                </a:cubicBezTo>
                <a:cubicBezTo>
                  <a:pt x="169820" y="249571"/>
                  <a:pt x="161033" y="269565"/>
                  <a:pt x="164978" y="272704"/>
                </a:cubicBezTo>
                <a:cubicBezTo>
                  <a:pt x="169013" y="275932"/>
                  <a:pt x="174572" y="283105"/>
                  <a:pt x="173765" y="287139"/>
                </a:cubicBezTo>
                <a:cubicBezTo>
                  <a:pt x="172958" y="291174"/>
                  <a:pt x="170537" y="300768"/>
                  <a:pt x="173765" y="301575"/>
                </a:cubicBezTo>
                <a:cubicBezTo>
                  <a:pt x="176993" y="302382"/>
                  <a:pt x="177800" y="296733"/>
                  <a:pt x="183359" y="296733"/>
                </a:cubicBezTo>
                <a:cubicBezTo>
                  <a:pt x="188918" y="296733"/>
                  <a:pt x="193760" y="297540"/>
                  <a:pt x="199319" y="295119"/>
                </a:cubicBezTo>
                <a:cubicBezTo>
                  <a:pt x="201202" y="294312"/>
                  <a:pt x="202816" y="294671"/>
                  <a:pt x="204160" y="295299"/>
                </a:cubicBezTo>
                <a:cubicBezTo>
                  <a:pt x="207030" y="296733"/>
                  <a:pt x="208913" y="299871"/>
                  <a:pt x="208913" y="299871"/>
                </a:cubicBezTo>
                <a:cubicBezTo>
                  <a:pt x="208913" y="299871"/>
                  <a:pt x="210526" y="305430"/>
                  <a:pt x="213665" y="303906"/>
                </a:cubicBezTo>
                <a:cubicBezTo>
                  <a:pt x="216893" y="302292"/>
                  <a:pt x="225679" y="299871"/>
                  <a:pt x="224872" y="303099"/>
                </a:cubicBezTo>
                <a:cubicBezTo>
                  <a:pt x="224065" y="306327"/>
                  <a:pt x="227293" y="313500"/>
                  <a:pt x="230431" y="311886"/>
                </a:cubicBezTo>
                <a:cubicBezTo>
                  <a:pt x="233659" y="310272"/>
                  <a:pt x="241639" y="316728"/>
                  <a:pt x="245584" y="316728"/>
                </a:cubicBezTo>
                <a:cubicBezTo>
                  <a:pt x="249529" y="316728"/>
                  <a:pt x="253564" y="316728"/>
                  <a:pt x="253564" y="314307"/>
                </a:cubicBezTo>
                <a:cubicBezTo>
                  <a:pt x="253564" y="311886"/>
                  <a:pt x="258316" y="307941"/>
                  <a:pt x="259930" y="311079"/>
                </a:cubicBezTo>
                <a:cubicBezTo>
                  <a:pt x="261544" y="314307"/>
                  <a:pt x="265489" y="321480"/>
                  <a:pt x="269524" y="321480"/>
                </a:cubicBezTo>
                <a:cubicBezTo>
                  <a:pt x="273559" y="321480"/>
                  <a:pt x="283153" y="321480"/>
                  <a:pt x="283153" y="324708"/>
                </a:cubicBezTo>
                <a:cubicBezTo>
                  <a:pt x="283153" y="327936"/>
                  <a:pt x="286381" y="336722"/>
                  <a:pt x="290326" y="339860"/>
                </a:cubicBezTo>
                <a:cubicBezTo>
                  <a:pt x="294361" y="343088"/>
                  <a:pt x="303148" y="339860"/>
                  <a:pt x="303148" y="339860"/>
                </a:cubicBezTo>
                <a:cubicBezTo>
                  <a:pt x="303148" y="339860"/>
                  <a:pt x="306375" y="337440"/>
                  <a:pt x="306375" y="331881"/>
                </a:cubicBezTo>
                <a:cubicBezTo>
                  <a:pt x="306375" y="326322"/>
                  <a:pt x="306375" y="319059"/>
                  <a:pt x="303954" y="319059"/>
                </a:cubicBezTo>
                <a:cubicBezTo>
                  <a:pt x="301534" y="319059"/>
                  <a:pt x="297588" y="324618"/>
                  <a:pt x="291940" y="323094"/>
                </a:cubicBezTo>
                <a:cubicBezTo>
                  <a:pt x="286381" y="321480"/>
                  <a:pt x="282346" y="310272"/>
                  <a:pt x="279925" y="308658"/>
                </a:cubicBezTo>
                <a:cubicBezTo>
                  <a:pt x="277504" y="307044"/>
                  <a:pt x="283960" y="296643"/>
                  <a:pt x="283960" y="291891"/>
                </a:cubicBezTo>
                <a:cubicBezTo>
                  <a:pt x="283960" y="287139"/>
                  <a:pt x="287995" y="273511"/>
                  <a:pt x="284767" y="271897"/>
                </a:cubicBezTo>
                <a:cubicBezTo>
                  <a:pt x="281539" y="270283"/>
                  <a:pt x="283153" y="265531"/>
                  <a:pt x="287188" y="262303"/>
                </a:cubicBezTo>
                <a:cubicBezTo>
                  <a:pt x="291222" y="259075"/>
                  <a:pt x="285574" y="250288"/>
                  <a:pt x="292029" y="250288"/>
                </a:cubicBezTo>
                <a:cubicBezTo>
                  <a:pt x="298037" y="250288"/>
                  <a:pt x="310231" y="250916"/>
                  <a:pt x="313728" y="247060"/>
                </a:cubicBezTo>
                <a:cubicBezTo>
                  <a:pt x="313997" y="246791"/>
                  <a:pt x="314266" y="246612"/>
                  <a:pt x="314445" y="246253"/>
                </a:cubicBezTo>
                <a:cubicBezTo>
                  <a:pt x="314893" y="245357"/>
                  <a:pt x="315252" y="244460"/>
                  <a:pt x="315610" y="243474"/>
                </a:cubicBezTo>
                <a:cubicBezTo>
                  <a:pt x="311486" y="236749"/>
                  <a:pt x="307451" y="227783"/>
                  <a:pt x="302430" y="22509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79" name="Freeform: Shape 178">
            <a:extLst>
              <a:ext uri="{FF2B5EF4-FFF2-40B4-BE49-F238E27FC236}">
                <a16:creationId xmlns:a16="http://schemas.microsoft.com/office/drawing/2014/main" id="{436BD553-2964-6963-C097-6DC37FA557D9}"/>
              </a:ext>
            </a:extLst>
          </p:cNvPr>
          <p:cNvSpPr/>
          <p:nvPr/>
        </p:nvSpPr>
        <p:spPr>
          <a:xfrm>
            <a:off x="5868605" y="3432113"/>
            <a:ext cx="31877" cy="41944"/>
          </a:xfrm>
          <a:custGeom>
            <a:avLst/>
            <a:gdLst>
              <a:gd name="connsiteX0" fmla="*/ 1973 w 28960"/>
              <a:gd name="connsiteY0" fmla="*/ 19367 h 38106"/>
              <a:gd name="connsiteX1" fmla="*/ 6456 w 28960"/>
              <a:gd name="connsiteY1" fmla="*/ 38106 h 38106"/>
              <a:gd name="connsiteX2" fmla="*/ 14167 w 28960"/>
              <a:gd name="connsiteY2" fmla="*/ 33534 h 38106"/>
              <a:gd name="connsiteX3" fmla="*/ 28961 w 28960"/>
              <a:gd name="connsiteY3" fmla="*/ 12284 h 38106"/>
              <a:gd name="connsiteX4" fmla="*/ 24388 w 28960"/>
              <a:gd name="connsiteY4" fmla="*/ 9504 h 38106"/>
              <a:gd name="connsiteX5" fmla="*/ 23671 w 28960"/>
              <a:gd name="connsiteY5" fmla="*/ 0 h 38106"/>
              <a:gd name="connsiteX6" fmla="*/ 15153 w 28960"/>
              <a:gd name="connsiteY6" fmla="*/ 269 h 38106"/>
              <a:gd name="connsiteX7" fmla="*/ 5918 w 28960"/>
              <a:gd name="connsiteY7" fmla="*/ 5828 h 38106"/>
              <a:gd name="connsiteX8" fmla="*/ 0 w 28960"/>
              <a:gd name="connsiteY8" fmla="*/ 5290 h 38106"/>
              <a:gd name="connsiteX9" fmla="*/ 1166 w 28960"/>
              <a:gd name="connsiteY9" fmla="*/ 5649 h 38106"/>
              <a:gd name="connsiteX10" fmla="*/ 2062 w 28960"/>
              <a:gd name="connsiteY10" fmla="*/ 19367 h 3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60" h="38106">
                <a:moveTo>
                  <a:pt x="1973" y="19367"/>
                </a:moveTo>
                <a:cubicBezTo>
                  <a:pt x="3407" y="22595"/>
                  <a:pt x="4842" y="29857"/>
                  <a:pt x="6456" y="38106"/>
                </a:cubicBezTo>
                <a:cubicBezTo>
                  <a:pt x="10042" y="35775"/>
                  <a:pt x="12911" y="34071"/>
                  <a:pt x="14167" y="33534"/>
                </a:cubicBezTo>
                <a:cubicBezTo>
                  <a:pt x="18740" y="31651"/>
                  <a:pt x="28961" y="12284"/>
                  <a:pt x="28961" y="12284"/>
                </a:cubicBezTo>
                <a:lnTo>
                  <a:pt x="24388" y="9504"/>
                </a:lnTo>
                <a:cubicBezTo>
                  <a:pt x="24388" y="9504"/>
                  <a:pt x="24926" y="5469"/>
                  <a:pt x="23671" y="0"/>
                </a:cubicBezTo>
                <a:cubicBezTo>
                  <a:pt x="19547" y="448"/>
                  <a:pt x="15153" y="269"/>
                  <a:pt x="15153" y="269"/>
                </a:cubicBezTo>
                <a:cubicBezTo>
                  <a:pt x="15153" y="269"/>
                  <a:pt x="16050" y="7621"/>
                  <a:pt x="5918" y="5828"/>
                </a:cubicBezTo>
                <a:cubicBezTo>
                  <a:pt x="4304" y="5559"/>
                  <a:pt x="2242" y="5380"/>
                  <a:pt x="0" y="5290"/>
                </a:cubicBezTo>
                <a:cubicBezTo>
                  <a:pt x="717" y="5559"/>
                  <a:pt x="1166" y="5649"/>
                  <a:pt x="1166" y="5649"/>
                </a:cubicBezTo>
                <a:lnTo>
                  <a:pt x="2062" y="19367"/>
                </a:lnTo>
                <a:close/>
              </a:path>
            </a:pathLst>
          </a:custGeom>
          <a:solidFill>
            <a:schemeClr val="bg1">
              <a:lumMod val="85000"/>
            </a:schemeClr>
          </a:solidFill>
          <a:ln w="2239" cap="flat">
            <a:solidFill>
              <a:schemeClr val="accent1"/>
            </a:solidFill>
            <a:prstDash val="solid"/>
            <a:miter/>
          </a:ln>
        </p:spPr>
        <p:txBody>
          <a:bodyPr rtlCol="0" anchor="ctr"/>
          <a:lstStyle/>
          <a:p>
            <a:endParaRPr lang="es-PA"/>
          </a:p>
        </p:txBody>
      </p:sp>
      <p:sp>
        <p:nvSpPr>
          <p:cNvPr id="180" name="Freeform: Shape 179">
            <a:extLst>
              <a:ext uri="{FF2B5EF4-FFF2-40B4-BE49-F238E27FC236}">
                <a16:creationId xmlns:a16="http://schemas.microsoft.com/office/drawing/2014/main" id="{1188BD9D-545D-EE22-1A35-D101D2A6D949}"/>
              </a:ext>
            </a:extLst>
          </p:cNvPr>
          <p:cNvSpPr/>
          <p:nvPr/>
        </p:nvSpPr>
        <p:spPr>
          <a:xfrm>
            <a:off x="5888640" y="3596042"/>
            <a:ext cx="209962" cy="340095"/>
          </a:xfrm>
          <a:custGeom>
            <a:avLst/>
            <a:gdLst>
              <a:gd name="connsiteX0" fmla="*/ 190442 w 190750"/>
              <a:gd name="connsiteY0" fmla="*/ 79082 h 308975"/>
              <a:gd name="connsiteX1" fmla="*/ 185869 w 190750"/>
              <a:gd name="connsiteY1" fmla="*/ 43934 h 308975"/>
              <a:gd name="connsiteX2" fmla="*/ 184255 w 190750"/>
              <a:gd name="connsiteY2" fmla="*/ 717 h 308975"/>
              <a:gd name="connsiteX3" fmla="*/ 184255 w 190750"/>
              <a:gd name="connsiteY3" fmla="*/ 0 h 308975"/>
              <a:gd name="connsiteX4" fmla="*/ 165157 w 190750"/>
              <a:gd name="connsiteY4" fmla="*/ 10311 h 308975"/>
              <a:gd name="connsiteX5" fmla="*/ 152336 w 190750"/>
              <a:gd name="connsiteY5" fmla="*/ 13539 h 308975"/>
              <a:gd name="connsiteX6" fmla="*/ 141666 w 190750"/>
              <a:gd name="connsiteY6" fmla="*/ 13001 h 308975"/>
              <a:gd name="connsiteX7" fmla="*/ 135838 w 190750"/>
              <a:gd name="connsiteY7" fmla="*/ 19905 h 308975"/>
              <a:gd name="connsiteX8" fmla="*/ 125168 w 190750"/>
              <a:gd name="connsiteY8" fmla="*/ 20981 h 308975"/>
              <a:gd name="connsiteX9" fmla="*/ 109746 w 190750"/>
              <a:gd name="connsiteY9" fmla="*/ 23133 h 308975"/>
              <a:gd name="connsiteX10" fmla="*/ 103918 w 190750"/>
              <a:gd name="connsiteY10" fmla="*/ 17843 h 308975"/>
              <a:gd name="connsiteX11" fmla="*/ 93249 w 190750"/>
              <a:gd name="connsiteY11" fmla="*/ 19995 h 308975"/>
              <a:gd name="connsiteX12" fmla="*/ 83027 w 190750"/>
              <a:gd name="connsiteY12" fmla="*/ 18919 h 308975"/>
              <a:gd name="connsiteX13" fmla="*/ 82041 w 190750"/>
              <a:gd name="connsiteY13" fmla="*/ 25195 h 308975"/>
              <a:gd name="connsiteX14" fmla="*/ 89752 w 190750"/>
              <a:gd name="connsiteY14" fmla="*/ 63301 h 308975"/>
              <a:gd name="connsiteX15" fmla="*/ 100690 w 190750"/>
              <a:gd name="connsiteY15" fmla="*/ 73792 h 308975"/>
              <a:gd name="connsiteX16" fmla="*/ 101228 w 190750"/>
              <a:gd name="connsiteY16" fmla="*/ 91904 h 308975"/>
              <a:gd name="connsiteX17" fmla="*/ 91096 w 190750"/>
              <a:gd name="connsiteY17" fmla="*/ 103649 h 308975"/>
              <a:gd name="connsiteX18" fmla="*/ 89483 w 190750"/>
              <a:gd name="connsiteY18" fmla="*/ 120147 h 308975"/>
              <a:gd name="connsiteX19" fmla="*/ 72985 w 190750"/>
              <a:gd name="connsiteY19" fmla="*/ 98270 h 308975"/>
              <a:gd name="connsiteX20" fmla="*/ 76751 w 190750"/>
              <a:gd name="connsiteY20" fmla="*/ 74868 h 308975"/>
              <a:gd name="connsiteX21" fmla="*/ 62405 w 190750"/>
              <a:gd name="connsiteY21" fmla="*/ 72716 h 308975"/>
              <a:gd name="connsiteX22" fmla="*/ 50121 w 190750"/>
              <a:gd name="connsiteY22" fmla="*/ 64198 h 308975"/>
              <a:gd name="connsiteX23" fmla="*/ 0 w 190750"/>
              <a:gd name="connsiteY23" fmla="*/ 82310 h 308975"/>
              <a:gd name="connsiteX24" fmla="*/ 3676 w 190750"/>
              <a:gd name="connsiteY24" fmla="*/ 95669 h 308975"/>
              <a:gd name="connsiteX25" fmla="*/ 2600 w 190750"/>
              <a:gd name="connsiteY25" fmla="*/ 95669 h 308975"/>
              <a:gd name="connsiteX26" fmla="*/ 5290 w 190750"/>
              <a:gd name="connsiteY26" fmla="*/ 101498 h 308975"/>
              <a:gd name="connsiteX27" fmla="*/ 28512 w 190750"/>
              <a:gd name="connsiteY27" fmla="*/ 107057 h 308975"/>
              <a:gd name="connsiteX28" fmla="*/ 49314 w 190750"/>
              <a:gd name="connsiteY28" fmla="*/ 114229 h 308975"/>
              <a:gd name="connsiteX29" fmla="*/ 50121 w 190750"/>
              <a:gd name="connsiteY29" fmla="*/ 142204 h 308975"/>
              <a:gd name="connsiteX30" fmla="*/ 45279 w 190750"/>
              <a:gd name="connsiteY30" fmla="*/ 158164 h 308975"/>
              <a:gd name="connsiteX31" fmla="*/ 50838 w 190750"/>
              <a:gd name="connsiteY31" fmla="*/ 171793 h 308975"/>
              <a:gd name="connsiteX32" fmla="*/ 41244 w 190750"/>
              <a:gd name="connsiteY32" fmla="*/ 185421 h 308975"/>
              <a:gd name="connsiteX33" fmla="*/ 36492 w 190750"/>
              <a:gd name="connsiteY33" fmla="*/ 202995 h 308975"/>
              <a:gd name="connsiteX34" fmla="*/ 18201 w 190750"/>
              <a:gd name="connsiteY34" fmla="*/ 221196 h 308975"/>
              <a:gd name="connsiteX35" fmla="*/ 18919 w 190750"/>
              <a:gd name="connsiteY35" fmla="*/ 221734 h 308975"/>
              <a:gd name="connsiteX36" fmla="*/ 30126 w 190750"/>
              <a:gd name="connsiteY36" fmla="*/ 255357 h 308975"/>
              <a:gd name="connsiteX37" fmla="*/ 31740 w 190750"/>
              <a:gd name="connsiteY37" fmla="*/ 288174 h 308975"/>
              <a:gd name="connsiteX38" fmla="*/ 33713 w 190750"/>
              <a:gd name="connsiteY38" fmla="*/ 308975 h 308975"/>
              <a:gd name="connsiteX39" fmla="*/ 47162 w 190750"/>
              <a:gd name="connsiteY39" fmla="*/ 307989 h 308975"/>
              <a:gd name="connsiteX40" fmla="*/ 47969 w 190750"/>
              <a:gd name="connsiteY40" fmla="*/ 299023 h 308975"/>
              <a:gd name="connsiteX41" fmla="*/ 40796 w 190750"/>
              <a:gd name="connsiteY41" fmla="*/ 292119 h 308975"/>
              <a:gd name="connsiteX42" fmla="*/ 69040 w 190750"/>
              <a:gd name="connsiteY42" fmla="*/ 271317 h 308975"/>
              <a:gd name="connsiteX43" fmla="*/ 91724 w 190750"/>
              <a:gd name="connsiteY43" fmla="*/ 257151 h 308975"/>
              <a:gd name="connsiteX44" fmla="*/ 93607 w 190750"/>
              <a:gd name="connsiteY44" fmla="*/ 231059 h 308975"/>
              <a:gd name="connsiteX45" fmla="*/ 90379 w 190750"/>
              <a:gd name="connsiteY45" fmla="*/ 208375 h 308975"/>
              <a:gd name="connsiteX46" fmla="*/ 81592 w 190750"/>
              <a:gd name="connsiteY46" fmla="*/ 185421 h 308975"/>
              <a:gd name="connsiteX47" fmla="*/ 84551 w 190750"/>
              <a:gd name="connsiteY47" fmla="*/ 171793 h 308975"/>
              <a:gd name="connsiteX48" fmla="*/ 92800 w 190750"/>
              <a:gd name="connsiteY48" fmla="*/ 162199 h 308975"/>
              <a:gd name="connsiteX49" fmla="*/ 108043 w 190750"/>
              <a:gd name="connsiteY49" fmla="*/ 152605 h 308975"/>
              <a:gd name="connsiteX50" fmla="*/ 126961 w 190750"/>
              <a:gd name="connsiteY50" fmla="*/ 131803 h 308975"/>
              <a:gd name="connsiteX51" fmla="*/ 162109 w 190750"/>
              <a:gd name="connsiteY51" fmla="*/ 116650 h 308975"/>
              <a:gd name="connsiteX52" fmla="*/ 190621 w 190750"/>
              <a:gd name="connsiteY52" fmla="*/ 79082 h 3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750" h="308975">
                <a:moveTo>
                  <a:pt x="190442" y="79082"/>
                </a:moveTo>
                <a:cubicBezTo>
                  <a:pt x="188559" y="74240"/>
                  <a:pt x="184883" y="52721"/>
                  <a:pt x="185869" y="43934"/>
                </a:cubicBezTo>
                <a:cubicBezTo>
                  <a:pt x="186945" y="35147"/>
                  <a:pt x="184255" y="11925"/>
                  <a:pt x="184255" y="717"/>
                </a:cubicBezTo>
                <a:cubicBezTo>
                  <a:pt x="184255" y="448"/>
                  <a:pt x="184255" y="269"/>
                  <a:pt x="184255" y="0"/>
                </a:cubicBezTo>
                <a:cubicBezTo>
                  <a:pt x="175468" y="4035"/>
                  <a:pt x="165964" y="8607"/>
                  <a:pt x="165157" y="10311"/>
                </a:cubicBezTo>
                <a:cubicBezTo>
                  <a:pt x="163544" y="13539"/>
                  <a:pt x="156639" y="9773"/>
                  <a:pt x="152336" y="13539"/>
                </a:cubicBezTo>
                <a:cubicBezTo>
                  <a:pt x="148032" y="17305"/>
                  <a:pt x="145432" y="14077"/>
                  <a:pt x="141666" y="13001"/>
                </a:cubicBezTo>
                <a:cubicBezTo>
                  <a:pt x="137900" y="11925"/>
                  <a:pt x="136286" y="16767"/>
                  <a:pt x="135838" y="19905"/>
                </a:cubicBezTo>
                <a:cubicBezTo>
                  <a:pt x="135300" y="23133"/>
                  <a:pt x="127858" y="21519"/>
                  <a:pt x="125168" y="20981"/>
                </a:cubicBezTo>
                <a:cubicBezTo>
                  <a:pt x="122478" y="20443"/>
                  <a:pt x="113960" y="23133"/>
                  <a:pt x="109746" y="23133"/>
                </a:cubicBezTo>
                <a:cubicBezTo>
                  <a:pt x="105532" y="23133"/>
                  <a:pt x="108670" y="19457"/>
                  <a:pt x="103918" y="17843"/>
                </a:cubicBezTo>
                <a:cubicBezTo>
                  <a:pt x="99076" y="16229"/>
                  <a:pt x="95938" y="19995"/>
                  <a:pt x="93249" y="19995"/>
                </a:cubicBezTo>
                <a:cubicBezTo>
                  <a:pt x="91634" y="19995"/>
                  <a:pt x="86703" y="19367"/>
                  <a:pt x="83027" y="18919"/>
                </a:cubicBezTo>
                <a:cubicBezTo>
                  <a:pt x="83027" y="21339"/>
                  <a:pt x="82668" y="23581"/>
                  <a:pt x="82041" y="25195"/>
                </a:cubicBezTo>
                <a:cubicBezTo>
                  <a:pt x="78544" y="34251"/>
                  <a:pt x="89214" y="54694"/>
                  <a:pt x="89752" y="63301"/>
                </a:cubicBezTo>
                <a:cubicBezTo>
                  <a:pt x="93697" y="66709"/>
                  <a:pt x="98270" y="70833"/>
                  <a:pt x="100690" y="73792"/>
                </a:cubicBezTo>
                <a:cubicBezTo>
                  <a:pt x="105532" y="79620"/>
                  <a:pt x="100690" y="79082"/>
                  <a:pt x="101228" y="91904"/>
                </a:cubicBezTo>
                <a:cubicBezTo>
                  <a:pt x="101766" y="104725"/>
                  <a:pt x="95938" y="99345"/>
                  <a:pt x="91096" y="103649"/>
                </a:cubicBezTo>
                <a:cubicBezTo>
                  <a:pt x="86344" y="107953"/>
                  <a:pt x="90558" y="117547"/>
                  <a:pt x="89483" y="120147"/>
                </a:cubicBezTo>
                <a:cubicBezTo>
                  <a:pt x="88407" y="122837"/>
                  <a:pt x="74061" y="101498"/>
                  <a:pt x="72985" y="98270"/>
                </a:cubicBezTo>
                <a:cubicBezTo>
                  <a:pt x="71909" y="95042"/>
                  <a:pt x="78365" y="82310"/>
                  <a:pt x="76751" y="74868"/>
                </a:cubicBezTo>
                <a:cubicBezTo>
                  <a:pt x="75137" y="67426"/>
                  <a:pt x="65543" y="72178"/>
                  <a:pt x="62405" y="72716"/>
                </a:cubicBezTo>
                <a:cubicBezTo>
                  <a:pt x="59177" y="73254"/>
                  <a:pt x="51735" y="64198"/>
                  <a:pt x="50121" y="64198"/>
                </a:cubicBezTo>
                <a:cubicBezTo>
                  <a:pt x="48507" y="64198"/>
                  <a:pt x="0" y="82310"/>
                  <a:pt x="0" y="82310"/>
                </a:cubicBezTo>
                <a:lnTo>
                  <a:pt x="3676" y="95669"/>
                </a:lnTo>
                <a:lnTo>
                  <a:pt x="2600" y="95669"/>
                </a:lnTo>
                <a:lnTo>
                  <a:pt x="5290" y="101498"/>
                </a:lnTo>
                <a:cubicBezTo>
                  <a:pt x="5290" y="101498"/>
                  <a:pt x="21250" y="102304"/>
                  <a:pt x="28512" y="107057"/>
                </a:cubicBezTo>
                <a:cubicBezTo>
                  <a:pt x="35685" y="111898"/>
                  <a:pt x="46893" y="112616"/>
                  <a:pt x="49314" y="114229"/>
                </a:cubicBezTo>
                <a:cubicBezTo>
                  <a:pt x="51735" y="115843"/>
                  <a:pt x="49314" y="133417"/>
                  <a:pt x="50121" y="142204"/>
                </a:cubicBezTo>
                <a:cubicBezTo>
                  <a:pt x="50928" y="150991"/>
                  <a:pt x="40527" y="153412"/>
                  <a:pt x="45279" y="158164"/>
                </a:cubicBezTo>
                <a:cubicBezTo>
                  <a:pt x="50121" y="163006"/>
                  <a:pt x="47700" y="170986"/>
                  <a:pt x="50838" y="171793"/>
                </a:cubicBezTo>
                <a:cubicBezTo>
                  <a:pt x="54066" y="172600"/>
                  <a:pt x="45279" y="183000"/>
                  <a:pt x="41244" y="185421"/>
                </a:cubicBezTo>
                <a:cubicBezTo>
                  <a:pt x="37210" y="187842"/>
                  <a:pt x="41244" y="196629"/>
                  <a:pt x="36492" y="202995"/>
                </a:cubicBezTo>
                <a:cubicBezTo>
                  <a:pt x="33444" y="207119"/>
                  <a:pt x="24478" y="215099"/>
                  <a:pt x="18201" y="221196"/>
                </a:cubicBezTo>
                <a:cubicBezTo>
                  <a:pt x="18470" y="221376"/>
                  <a:pt x="18739" y="221555"/>
                  <a:pt x="18919" y="221734"/>
                </a:cubicBezTo>
                <a:cubicBezTo>
                  <a:pt x="20532" y="224514"/>
                  <a:pt x="25285" y="252488"/>
                  <a:pt x="30126" y="255357"/>
                </a:cubicBezTo>
                <a:cubicBezTo>
                  <a:pt x="34968" y="258137"/>
                  <a:pt x="32099" y="285753"/>
                  <a:pt x="31740" y="288174"/>
                </a:cubicBezTo>
                <a:cubicBezTo>
                  <a:pt x="31382" y="290595"/>
                  <a:pt x="33713" y="308975"/>
                  <a:pt x="33713" y="308975"/>
                </a:cubicBezTo>
                <a:cubicBezTo>
                  <a:pt x="33713" y="308975"/>
                  <a:pt x="40796" y="307900"/>
                  <a:pt x="47162" y="307989"/>
                </a:cubicBezTo>
                <a:cubicBezTo>
                  <a:pt x="47611" y="304313"/>
                  <a:pt x="47880" y="301175"/>
                  <a:pt x="47969" y="299023"/>
                </a:cubicBezTo>
                <a:cubicBezTo>
                  <a:pt x="48507" y="290505"/>
                  <a:pt x="42679" y="297409"/>
                  <a:pt x="40796" y="292119"/>
                </a:cubicBezTo>
                <a:cubicBezTo>
                  <a:pt x="38913" y="286829"/>
                  <a:pt x="53887" y="276966"/>
                  <a:pt x="69040" y="271317"/>
                </a:cubicBezTo>
                <a:cubicBezTo>
                  <a:pt x="84282" y="265758"/>
                  <a:pt x="90110" y="262531"/>
                  <a:pt x="91724" y="257151"/>
                </a:cubicBezTo>
                <a:cubicBezTo>
                  <a:pt x="93338" y="251861"/>
                  <a:pt x="91455" y="236887"/>
                  <a:pt x="93607" y="231059"/>
                </a:cubicBezTo>
                <a:cubicBezTo>
                  <a:pt x="95759" y="225231"/>
                  <a:pt x="92262" y="221734"/>
                  <a:pt x="90379" y="208375"/>
                </a:cubicBezTo>
                <a:cubicBezTo>
                  <a:pt x="88496" y="195015"/>
                  <a:pt x="83655" y="192953"/>
                  <a:pt x="81592" y="185421"/>
                </a:cubicBezTo>
                <a:cubicBezTo>
                  <a:pt x="79440" y="177979"/>
                  <a:pt x="79978" y="172062"/>
                  <a:pt x="84551" y="171793"/>
                </a:cubicBezTo>
                <a:cubicBezTo>
                  <a:pt x="89034" y="171524"/>
                  <a:pt x="89034" y="169372"/>
                  <a:pt x="92800" y="162199"/>
                </a:cubicBezTo>
                <a:cubicBezTo>
                  <a:pt x="96566" y="155026"/>
                  <a:pt x="100780" y="157895"/>
                  <a:pt x="108043" y="152605"/>
                </a:cubicBezTo>
                <a:cubicBezTo>
                  <a:pt x="115216" y="147315"/>
                  <a:pt x="115485" y="140590"/>
                  <a:pt x="126961" y="131803"/>
                </a:cubicBezTo>
                <a:cubicBezTo>
                  <a:pt x="138438" y="123016"/>
                  <a:pt x="150991" y="123285"/>
                  <a:pt x="162109" y="116650"/>
                </a:cubicBezTo>
                <a:cubicBezTo>
                  <a:pt x="173317" y="110015"/>
                  <a:pt x="192504" y="83834"/>
                  <a:pt x="190621" y="79082"/>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2" name="Freeform: Shape 181">
            <a:extLst>
              <a:ext uri="{FF2B5EF4-FFF2-40B4-BE49-F238E27FC236}">
                <a16:creationId xmlns:a16="http://schemas.microsoft.com/office/drawing/2014/main" id="{C0400208-F116-2FE4-B380-C00D1F7888C7}"/>
              </a:ext>
            </a:extLst>
          </p:cNvPr>
          <p:cNvSpPr/>
          <p:nvPr/>
        </p:nvSpPr>
        <p:spPr>
          <a:xfrm>
            <a:off x="5939842" y="3577325"/>
            <a:ext cx="62119" cy="151024"/>
          </a:xfrm>
          <a:custGeom>
            <a:avLst/>
            <a:gdLst>
              <a:gd name="connsiteX0" fmla="*/ 54173 w 56435"/>
              <a:gd name="connsiteY0" fmla="*/ 90706 h 137205"/>
              <a:gd name="connsiteX1" fmla="*/ 43234 w 56435"/>
              <a:gd name="connsiteY1" fmla="*/ 80215 h 137205"/>
              <a:gd name="connsiteX2" fmla="*/ 42696 w 56435"/>
              <a:gd name="connsiteY2" fmla="*/ 83264 h 137205"/>
              <a:gd name="connsiteX3" fmla="*/ 23150 w 56435"/>
              <a:gd name="connsiteY3" fmla="*/ 55648 h 137205"/>
              <a:gd name="connsiteX4" fmla="*/ 25123 w 56435"/>
              <a:gd name="connsiteY4" fmla="*/ 23638 h 137205"/>
              <a:gd name="connsiteX5" fmla="*/ 20909 w 56435"/>
              <a:gd name="connsiteY5" fmla="*/ 237 h 137205"/>
              <a:gd name="connsiteX6" fmla="*/ 8804 w 56435"/>
              <a:gd name="connsiteY6" fmla="*/ 237 h 137205"/>
              <a:gd name="connsiteX7" fmla="*/ 15977 w 56435"/>
              <a:gd name="connsiteY7" fmla="*/ 17810 h 137205"/>
              <a:gd name="connsiteX8" fmla="*/ 9522 w 56435"/>
              <a:gd name="connsiteY8" fmla="*/ 21487 h 137205"/>
              <a:gd name="connsiteX9" fmla="*/ 10418 w 56435"/>
              <a:gd name="connsiteY9" fmla="*/ 50985 h 137205"/>
              <a:gd name="connsiteX10" fmla="*/ 3066 w 56435"/>
              <a:gd name="connsiteY10" fmla="*/ 55648 h 137205"/>
              <a:gd name="connsiteX11" fmla="*/ 286 w 56435"/>
              <a:gd name="connsiteY11" fmla="*/ 73132 h 137205"/>
              <a:gd name="connsiteX12" fmla="*/ 3514 w 56435"/>
              <a:gd name="connsiteY12" fmla="*/ 81022 h 137205"/>
              <a:gd name="connsiteX13" fmla="*/ 3693 w 56435"/>
              <a:gd name="connsiteY13" fmla="*/ 81022 h 137205"/>
              <a:gd name="connsiteX14" fmla="*/ 15977 w 56435"/>
              <a:gd name="connsiteY14" fmla="*/ 89540 h 137205"/>
              <a:gd name="connsiteX15" fmla="*/ 30323 w 56435"/>
              <a:gd name="connsiteY15" fmla="*/ 91692 h 137205"/>
              <a:gd name="connsiteX16" fmla="*/ 26557 w 56435"/>
              <a:gd name="connsiteY16" fmla="*/ 115094 h 137205"/>
              <a:gd name="connsiteX17" fmla="*/ 43055 w 56435"/>
              <a:gd name="connsiteY17" fmla="*/ 136971 h 137205"/>
              <a:gd name="connsiteX18" fmla="*/ 44669 w 56435"/>
              <a:gd name="connsiteY18" fmla="*/ 120474 h 137205"/>
              <a:gd name="connsiteX19" fmla="*/ 54801 w 56435"/>
              <a:gd name="connsiteY19" fmla="*/ 108728 h 137205"/>
              <a:gd name="connsiteX20" fmla="*/ 54263 w 56435"/>
              <a:gd name="connsiteY20" fmla="*/ 90616 h 13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35" h="137205">
                <a:moveTo>
                  <a:pt x="54173" y="90706"/>
                </a:moveTo>
                <a:cubicBezTo>
                  <a:pt x="51752" y="87747"/>
                  <a:pt x="47180" y="83622"/>
                  <a:pt x="43234" y="80215"/>
                </a:cubicBezTo>
                <a:cubicBezTo>
                  <a:pt x="43234" y="81560"/>
                  <a:pt x="43234" y="82546"/>
                  <a:pt x="42696" y="83264"/>
                </a:cubicBezTo>
                <a:cubicBezTo>
                  <a:pt x="38034" y="90078"/>
                  <a:pt x="24674" y="68918"/>
                  <a:pt x="23150" y="55648"/>
                </a:cubicBezTo>
                <a:cubicBezTo>
                  <a:pt x="21536" y="42467"/>
                  <a:pt x="30771" y="36012"/>
                  <a:pt x="25123" y="23638"/>
                </a:cubicBezTo>
                <a:cubicBezTo>
                  <a:pt x="20460" y="13237"/>
                  <a:pt x="17501" y="3285"/>
                  <a:pt x="20909" y="237"/>
                </a:cubicBezTo>
                <a:cubicBezTo>
                  <a:pt x="17860" y="-122"/>
                  <a:pt x="12660" y="-32"/>
                  <a:pt x="8804" y="237"/>
                </a:cubicBezTo>
                <a:cubicBezTo>
                  <a:pt x="11673" y="5078"/>
                  <a:pt x="15977" y="14583"/>
                  <a:pt x="15977" y="17810"/>
                </a:cubicBezTo>
                <a:cubicBezTo>
                  <a:pt x="15977" y="21487"/>
                  <a:pt x="11404" y="16914"/>
                  <a:pt x="9522" y="21487"/>
                </a:cubicBezTo>
                <a:cubicBezTo>
                  <a:pt x="7639" y="26149"/>
                  <a:pt x="6742" y="47309"/>
                  <a:pt x="10418" y="50985"/>
                </a:cubicBezTo>
                <a:cubicBezTo>
                  <a:pt x="14094" y="54661"/>
                  <a:pt x="3066" y="51882"/>
                  <a:pt x="3066" y="55648"/>
                </a:cubicBezTo>
                <a:cubicBezTo>
                  <a:pt x="3066" y="59413"/>
                  <a:pt x="2169" y="72235"/>
                  <a:pt x="286" y="73132"/>
                </a:cubicBezTo>
                <a:cubicBezTo>
                  <a:pt x="-790" y="73670"/>
                  <a:pt x="1362" y="76808"/>
                  <a:pt x="3514" y="81022"/>
                </a:cubicBezTo>
                <a:lnTo>
                  <a:pt x="3693" y="81022"/>
                </a:lnTo>
                <a:cubicBezTo>
                  <a:pt x="5307" y="81022"/>
                  <a:pt x="12749" y="90078"/>
                  <a:pt x="15977" y="89540"/>
                </a:cubicBezTo>
                <a:cubicBezTo>
                  <a:pt x="19205" y="89002"/>
                  <a:pt x="28799" y="84250"/>
                  <a:pt x="30323" y="91692"/>
                </a:cubicBezTo>
                <a:cubicBezTo>
                  <a:pt x="31937" y="99134"/>
                  <a:pt x="25481" y="111956"/>
                  <a:pt x="26557" y="115094"/>
                </a:cubicBezTo>
                <a:cubicBezTo>
                  <a:pt x="27633" y="118321"/>
                  <a:pt x="41979" y="139661"/>
                  <a:pt x="43055" y="136971"/>
                </a:cubicBezTo>
                <a:cubicBezTo>
                  <a:pt x="44131" y="134281"/>
                  <a:pt x="39827" y="124687"/>
                  <a:pt x="44669" y="120474"/>
                </a:cubicBezTo>
                <a:cubicBezTo>
                  <a:pt x="49511" y="116259"/>
                  <a:pt x="55339" y="121549"/>
                  <a:pt x="54801" y="108728"/>
                </a:cubicBezTo>
                <a:cubicBezTo>
                  <a:pt x="54263" y="95906"/>
                  <a:pt x="59105" y="96444"/>
                  <a:pt x="54263" y="9061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3" name="Freeform: Shape 182">
            <a:extLst>
              <a:ext uri="{FF2B5EF4-FFF2-40B4-BE49-F238E27FC236}">
                <a16:creationId xmlns:a16="http://schemas.microsoft.com/office/drawing/2014/main" id="{4E7B0EC7-E1D5-8D32-6546-C89DE22F84C3}"/>
              </a:ext>
            </a:extLst>
          </p:cNvPr>
          <p:cNvSpPr/>
          <p:nvPr/>
        </p:nvSpPr>
        <p:spPr>
          <a:xfrm>
            <a:off x="8544643" y="3805613"/>
            <a:ext cx="58076" cy="41124"/>
          </a:xfrm>
          <a:custGeom>
            <a:avLst/>
            <a:gdLst>
              <a:gd name="connsiteX0" fmla="*/ 14 w 52762"/>
              <a:gd name="connsiteY0" fmla="*/ 764 h 37361"/>
              <a:gd name="connsiteX1" fmla="*/ 52288 w 52762"/>
              <a:gd name="connsiteY1" fmla="*/ 36987 h 37361"/>
              <a:gd name="connsiteX2" fmla="*/ 14 w 52762"/>
              <a:gd name="connsiteY2" fmla="*/ 764 h 37361"/>
            </a:gdLst>
            <a:ahLst/>
            <a:cxnLst>
              <a:cxn ang="0">
                <a:pos x="connsiteX0" y="connsiteY0"/>
              </a:cxn>
              <a:cxn ang="0">
                <a:pos x="connsiteX1" y="connsiteY1"/>
              </a:cxn>
              <a:cxn ang="0">
                <a:pos x="connsiteX2" y="connsiteY2"/>
              </a:cxn>
            </a:cxnLst>
            <a:rect l="l" t="t" r="r" b="b"/>
            <a:pathLst>
              <a:path w="52762" h="37361">
                <a:moveTo>
                  <a:pt x="14" y="764"/>
                </a:moveTo>
                <a:cubicBezTo>
                  <a:pt x="-1062" y="-5871"/>
                  <a:pt x="58653" y="32773"/>
                  <a:pt x="52288" y="36987"/>
                </a:cubicBezTo>
                <a:cubicBezTo>
                  <a:pt x="45921" y="41291"/>
                  <a:pt x="1090" y="7130"/>
                  <a:pt x="14" y="76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4" name="Freeform: Shape 183">
            <a:extLst>
              <a:ext uri="{FF2B5EF4-FFF2-40B4-BE49-F238E27FC236}">
                <a16:creationId xmlns:a16="http://schemas.microsoft.com/office/drawing/2014/main" id="{741E442C-5014-2504-666F-82858D3096E2}"/>
              </a:ext>
            </a:extLst>
          </p:cNvPr>
          <p:cNvSpPr/>
          <p:nvPr/>
        </p:nvSpPr>
        <p:spPr>
          <a:xfrm>
            <a:off x="6644657" y="2520528"/>
            <a:ext cx="151560" cy="100317"/>
          </a:xfrm>
          <a:custGeom>
            <a:avLst/>
            <a:gdLst>
              <a:gd name="connsiteX0" fmla="*/ 112139 w 137692"/>
              <a:gd name="connsiteY0" fmla="*/ 74203 h 91138"/>
              <a:gd name="connsiteX1" fmla="*/ 119043 w 137692"/>
              <a:gd name="connsiteY1" fmla="*/ 79224 h 91138"/>
              <a:gd name="connsiteX2" fmla="*/ 131686 w 137692"/>
              <a:gd name="connsiteY2" fmla="*/ 83169 h 91138"/>
              <a:gd name="connsiteX3" fmla="*/ 137693 w 137692"/>
              <a:gd name="connsiteY3" fmla="*/ 82094 h 91138"/>
              <a:gd name="connsiteX4" fmla="*/ 134107 w 137692"/>
              <a:gd name="connsiteY4" fmla="*/ 57885 h 91138"/>
              <a:gd name="connsiteX5" fmla="*/ 116264 w 137692"/>
              <a:gd name="connsiteY5" fmla="*/ 46498 h 91138"/>
              <a:gd name="connsiteX6" fmla="*/ 113395 w 137692"/>
              <a:gd name="connsiteY6" fmla="*/ 30807 h 91138"/>
              <a:gd name="connsiteX7" fmla="*/ 89903 w 137692"/>
              <a:gd name="connsiteY7" fmla="*/ 32241 h 91138"/>
              <a:gd name="connsiteX8" fmla="*/ 74929 w 137692"/>
              <a:gd name="connsiteY8" fmla="*/ 29372 h 91138"/>
              <a:gd name="connsiteX9" fmla="*/ 58522 w 137692"/>
              <a:gd name="connsiteY9" fmla="*/ 28655 h 91138"/>
              <a:gd name="connsiteX10" fmla="*/ 32878 w 137692"/>
              <a:gd name="connsiteY10" fmla="*/ 26503 h 91138"/>
              <a:gd name="connsiteX11" fmla="*/ 45700 w 137692"/>
              <a:gd name="connsiteY11" fmla="*/ 15833 h 91138"/>
              <a:gd name="connsiteX12" fmla="*/ 51259 w 137692"/>
              <a:gd name="connsiteY12" fmla="*/ 16013 h 91138"/>
              <a:gd name="connsiteX13" fmla="*/ 57625 w 137692"/>
              <a:gd name="connsiteY13" fmla="*/ 1218 h 91138"/>
              <a:gd name="connsiteX14" fmla="*/ 45341 w 137692"/>
              <a:gd name="connsiteY14" fmla="*/ 3908 h 91138"/>
              <a:gd name="connsiteX15" fmla="*/ 31443 w 137692"/>
              <a:gd name="connsiteY15" fmla="*/ 7136 h 91138"/>
              <a:gd name="connsiteX16" fmla="*/ 22925 w 137692"/>
              <a:gd name="connsiteY16" fmla="*/ 16730 h 91138"/>
              <a:gd name="connsiteX17" fmla="*/ 17098 w 137692"/>
              <a:gd name="connsiteY17" fmla="*/ 26862 h 91138"/>
              <a:gd name="connsiteX18" fmla="*/ 62 w 137692"/>
              <a:gd name="connsiteY18" fmla="*/ 33228 h 91138"/>
              <a:gd name="connsiteX19" fmla="*/ 11269 w 137692"/>
              <a:gd name="connsiteY19" fmla="*/ 47036 h 91138"/>
              <a:gd name="connsiteX20" fmla="*/ 13421 w 137692"/>
              <a:gd name="connsiteY20" fmla="*/ 62996 h 91138"/>
              <a:gd name="connsiteX21" fmla="*/ 5979 w 137692"/>
              <a:gd name="connsiteY21" fmla="*/ 81825 h 91138"/>
              <a:gd name="connsiteX22" fmla="*/ 14407 w 137692"/>
              <a:gd name="connsiteY22" fmla="*/ 82721 h 91138"/>
              <a:gd name="connsiteX23" fmla="*/ 32878 w 137692"/>
              <a:gd name="connsiteY23" fmla="*/ 77700 h 91138"/>
              <a:gd name="connsiteX24" fmla="*/ 50004 w 137692"/>
              <a:gd name="connsiteY24" fmla="*/ 69182 h 91138"/>
              <a:gd name="connsiteX25" fmla="*/ 66322 w 137692"/>
              <a:gd name="connsiteY25" fmla="*/ 53491 h 91138"/>
              <a:gd name="connsiteX26" fmla="*/ 73405 w 137692"/>
              <a:gd name="connsiteY26" fmla="*/ 68465 h 91138"/>
              <a:gd name="connsiteX27" fmla="*/ 74123 w 137692"/>
              <a:gd name="connsiteY27" fmla="*/ 89805 h 91138"/>
              <a:gd name="connsiteX28" fmla="*/ 82641 w 137692"/>
              <a:gd name="connsiteY28" fmla="*/ 90253 h 91138"/>
              <a:gd name="connsiteX29" fmla="*/ 92235 w 137692"/>
              <a:gd name="connsiteY29" fmla="*/ 87025 h 91138"/>
              <a:gd name="connsiteX30" fmla="*/ 111960 w 137692"/>
              <a:gd name="connsiteY30" fmla="*/ 74114 h 9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692" h="91138">
                <a:moveTo>
                  <a:pt x="112139" y="74203"/>
                </a:moveTo>
                <a:cubicBezTo>
                  <a:pt x="116174" y="76624"/>
                  <a:pt x="115367" y="79762"/>
                  <a:pt x="119043" y="79224"/>
                </a:cubicBezTo>
                <a:cubicBezTo>
                  <a:pt x="122092" y="78776"/>
                  <a:pt x="128548" y="80211"/>
                  <a:pt x="131686" y="83169"/>
                </a:cubicBezTo>
                <a:cubicBezTo>
                  <a:pt x="135003" y="82363"/>
                  <a:pt x="137693" y="82094"/>
                  <a:pt x="137693" y="82094"/>
                </a:cubicBezTo>
                <a:cubicBezTo>
                  <a:pt x="137693" y="82094"/>
                  <a:pt x="134824" y="63623"/>
                  <a:pt x="134107" y="57885"/>
                </a:cubicBezTo>
                <a:cubicBezTo>
                  <a:pt x="133389" y="52146"/>
                  <a:pt x="116264" y="46498"/>
                  <a:pt x="116264" y="46498"/>
                </a:cubicBezTo>
                <a:lnTo>
                  <a:pt x="113395" y="30807"/>
                </a:lnTo>
                <a:cubicBezTo>
                  <a:pt x="113395" y="30807"/>
                  <a:pt x="93489" y="33676"/>
                  <a:pt x="89903" y="32241"/>
                </a:cubicBezTo>
                <a:cubicBezTo>
                  <a:pt x="86317" y="30807"/>
                  <a:pt x="78516" y="34393"/>
                  <a:pt x="74929" y="29372"/>
                </a:cubicBezTo>
                <a:cubicBezTo>
                  <a:pt x="71343" y="24351"/>
                  <a:pt x="64977" y="32959"/>
                  <a:pt x="58522" y="28655"/>
                </a:cubicBezTo>
                <a:cubicBezTo>
                  <a:pt x="52155" y="24351"/>
                  <a:pt x="33595" y="30090"/>
                  <a:pt x="32878" y="26503"/>
                </a:cubicBezTo>
                <a:cubicBezTo>
                  <a:pt x="32161" y="22917"/>
                  <a:pt x="40679" y="15116"/>
                  <a:pt x="45700" y="15833"/>
                </a:cubicBezTo>
                <a:cubicBezTo>
                  <a:pt x="46865" y="16013"/>
                  <a:pt x="48928" y="16013"/>
                  <a:pt x="51259" y="16013"/>
                </a:cubicBezTo>
                <a:cubicBezTo>
                  <a:pt x="53590" y="12247"/>
                  <a:pt x="58880" y="3281"/>
                  <a:pt x="57625" y="1218"/>
                </a:cubicBezTo>
                <a:cubicBezTo>
                  <a:pt x="56011" y="-1471"/>
                  <a:pt x="49645" y="680"/>
                  <a:pt x="45341" y="3908"/>
                </a:cubicBezTo>
                <a:cubicBezTo>
                  <a:pt x="41037" y="7136"/>
                  <a:pt x="33057" y="2294"/>
                  <a:pt x="31443" y="7136"/>
                </a:cubicBezTo>
                <a:cubicBezTo>
                  <a:pt x="29830" y="11888"/>
                  <a:pt x="27768" y="16730"/>
                  <a:pt x="22925" y="16730"/>
                </a:cubicBezTo>
                <a:cubicBezTo>
                  <a:pt x="18084" y="16730"/>
                  <a:pt x="21850" y="24710"/>
                  <a:pt x="17098" y="26862"/>
                </a:cubicBezTo>
                <a:cubicBezTo>
                  <a:pt x="12256" y="29014"/>
                  <a:pt x="1138" y="28476"/>
                  <a:pt x="62" y="33228"/>
                </a:cubicBezTo>
                <a:cubicBezTo>
                  <a:pt x="-1014" y="37980"/>
                  <a:pt x="12345" y="41208"/>
                  <a:pt x="11269" y="47036"/>
                </a:cubicBezTo>
                <a:cubicBezTo>
                  <a:pt x="10194" y="52953"/>
                  <a:pt x="18174" y="59319"/>
                  <a:pt x="13421" y="62996"/>
                </a:cubicBezTo>
                <a:cubicBezTo>
                  <a:pt x="9297" y="66223"/>
                  <a:pt x="5621" y="71334"/>
                  <a:pt x="5979" y="81825"/>
                </a:cubicBezTo>
                <a:cubicBezTo>
                  <a:pt x="9476" y="84066"/>
                  <a:pt x="12794" y="86039"/>
                  <a:pt x="14407" y="82721"/>
                </a:cubicBezTo>
                <a:cubicBezTo>
                  <a:pt x="17277" y="76983"/>
                  <a:pt x="32878" y="82721"/>
                  <a:pt x="32878" y="77700"/>
                </a:cubicBezTo>
                <a:cubicBezTo>
                  <a:pt x="32878" y="72679"/>
                  <a:pt x="50004" y="74114"/>
                  <a:pt x="50004" y="69182"/>
                </a:cubicBezTo>
                <a:cubicBezTo>
                  <a:pt x="50004" y="64251"/>
                  <a:pt x="59956" y="52774"/>
                  <a:pt x="66322" y="53491"/>
                </a:cubicBezTo>
                <a:cubicBezTo>
                  <a:pt x="72688" y="54209"/>
                  <a:pt x="65605" y="64878"/>
                  <a:pt x="73405" y="68465"/>
                </a:cubicBezTo>
                <a:cubicBezTo>
                  <a:pt x="81206" y="72051"/>
                  <a:pt x="69819" y="84873"/>
                  <a:pt x="74123" y="89805"/>
                </a:cubicBezTo>
                <a:cubicBezTo>
                  <a:pt x="75737" y="91687"/>
                  <a:pt x="78875" y="91329"/>
                  <a:pt x="82641" y="90253"/>
                </a:cubicBezTo>
                <a:cubicBezTo>
                  <a:pt x="85510" y="89446"/>
                  <a:pt x="88827" y="88101"/>
                  <a:pt x="92235" y="87025"/>
                </a:cubicBezTo>
                <a:cubicBezTo>
                  <a:pt x="99228" y="80838"/>
                  <a:pt x="108732" y="72141"/>
                  <a:pt x="111960" y="7411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5" name="Freeform: Shape 184">
            <a:extLst>
              <a:ext uri="{FF2B5EF4-FFF2-40B4-BE49-F238E27FC236}">
                <a16:creationId xmlns:a16="http://schemas.microsoft.com/office/drawing/2014/main" id="{3D1A2157-A1D2-2B24-8F69-B1B2D3C45CF6}"/>
              </a:ext>
            </a:extLst>
          </p:cNvPr>
          <p:cNvSpPr/>
          <p:nvPr/>
        </p:nvSpPr>
        <p:spPr>
          <a:xfrm>
            <a:off x="3735952" y="2870522"/>
            <a:ext cx="15224" cy="31048"/>
          </a:xfrm>
          <a:custGeom>
            <a:avLst/>
            <a:gdLst>
              <a:gd name="connsiteX0" fmla="*/ 13449 w 13831"/>
              <a:gd name="connsiteY0" fmla="*/ 27643 h 28207"/>
              <a:gd name="connsiteX1" fmla="*/ 6187 w 13831"/>
              <a:gd name="connsiteY1" fmla="*/ 20380 h 28207"/>
              <a:gd name="connsiteX2" fmla="*/ 0 w 13831"/>
              <a:gd name="connsiteY2" fmla="*/ 8276 h 28207"/>
              <a:gd name="connsiteX3" fmla="*/ 6635 w 13831"/>
              <a:gd name="connsiteY3" fmla="*/ 3076 h 28207"/>
              <a:gd name="connsiteX4" fmla="*/ 8518 w 13831"/>
              <a:gd name="connsiteY4" fmla="*/ 16615 h 28207"/>
              <a:gd name="connsiteX5" fmla="*/ 13449 w 13831"/>
              <a:gd name="connsiteY5" fmla="*/ 27733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1" h="28207">
                <a:moveTo>
                  <a:pt x="13449" y="27643"/>
                </a:moveTo>
                <a:cubicBezTo>
                  <a:pt x="12284" y="29974"/>
                  <a:pt x="6366" y="24595"/>
                  <a:pt x="6187" y="20380"/>
                </a:cubicBezTo>
                <a:cubicBezTo>
                  <a:pt x="6007" y="16256"/>
                  <a:pt x="0" y="15449"/>
                  <a:pt x="0" y="8276"/>
                </a:cubicBezTo>
                <a:cubicBezTo>
                  <a:pt x="0" y="1103"/>
                  <a:pt x="2959" y="-3290"/>
                  <a:pt x="6635" y="3076"/>
                </a:cubicBezTo>
                <a:cubicBezTo>
                  <a:pt x="10311" y="9352"/>
                  <a:pt x="7890" y="13566"/>
                  <a:pt x="8518" y="16615"/>
                </a:cubicBezTo>
                <a:cubicBezTo>
                  <a:pt x="9146" y="19663"/>
                  <a:pt x="15422" y="23519"/>
                  <a:pt x="13449" y="27733"/>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6" name="Freeform: Shape 185">
            <a:extLst>
              <a:ext uri="{FF2B5EF4-FFF2-40B4-BE49-F238E27FC236}">
                <a16:creationId xmlns:a16="http://schemas.microsoft.com/office/drawing/2014/main" id="{4C38EF9F-DE62-AA36-3830-199C6C6D8D0F}"/>
              </a:ext>
            </a:extLst>
          </p:cNvPr>
          <p:cNvSpPr/>
          <p:nvPr/>
        </p:nvSpPr>
        <p:spPr>
          <a:xfrm>
            <a:off x="4066425" y="3170139"/>
            <a:ext cx="19222" cy="15619"/>
          </a:xfrm>
          <a:custGeom>
            <a:avLst/>
            <a:gdLst>
              <a:gd name="connsiteX0" fmla="*/ 1211 w 17463"/>
              <a:gd name="connsiteY0" fmla="*/ 13399 h 14190"/>
              <a:gd name="connsiteX1" fmla="*/ 762 w 17463"/>
              <a:gd name="connsiteY1" fmla="*/ 4881 h 14190"/>
              <a:gd name="connsiteX2" fmla="*/ 14032 w 17463"/>
              <a:gd name="connsiteY2" fmla="*/ 1205 h 14190"/>
              <a:gd name="connsiteX3" fmla="*/ 14929 w 17463"/>
              <a:gd name="connsiteY3" fmla="*/ 11696 h 14190"/>
              <a:gd name="connsiteX4" fmla="*/ 1211 w 17463"/>
              <a:gd name="connsiteY4" fmla="*/ 13399 h 1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3" h="14190">
                <a:moveTo>
                  <a:pt x="1211" y="13399"/>
                </a:moveTo>
                <a:cubicBezTo>
                  <a:pt x="-1210" y="11158"/>
                  <a:pt x="4797" y="6764"/>
                  <a:pt x="762" y="4881"/>
                </a:cubicBezTo>
                <a:cubicBezTo>
                  <a:pt x="-3272" y="2998"/>
                  <a:pt x="9818" y="-2381"/>
                  <a:pt x="14032" y="1205"/>
                </a:cubicBezTo>
                <a:cubicBezTo>
                  <a:pt x="18157" y="4792"/>
                  <a:pt x="18695" y="10171"/>
                  <a:pt x="14929" y="11696"/>
                </a:cubicBezTo>
                <a:cubicBezTo>
                  <a:pt x="11253" y="13220"/>
                  <a:pt x="3363" y="15372"/>
                  <a:pt x="1211" y="1339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7" name="Freeform: Shape 186">
            <a:extLst>
              <a:ext uri="{FF2B5EF4-FFF2-40B4-BE49-F238E27FC236}">
                <a16:creationId xmlns:a16="http://schemas.microsoft.com/office/drawing/2014/main" id="{5C8CC892-E1A2-AB14-AEA3-17A0EED1B01C}"/>
              </a:ext>
            </a:extLst>
          </p:cNvPr>
          <p:cNvSpPr/>
          <p:nvPr/>
        </p:nvSpPr>
        <p:spPr>
          <a:xfrm>
            <a:off x="6155209" y="2509033"/>
            <a:ext cx="66420" cy="56458"/>
          </a:xfrm>
          <a:custGeom>
            <a:avLst/>
            <a:gdLst>
              <a:gd name="connsiteX0" fmla="*/ 56756 w 60342"/>
              <a:gd name="connsiteY0" fmla="*/ 39995 h 51292"/>
              <a:gd name="connsiteX1" fmla="*/ 45548 w 60342"/>
              <a:gd name="connsiteY1" fmla="*/ 26635 h 51292"/>
              <a:gd name="connsiteX2" fmla="*/ 39182 w 60342"/>
              <a:gd name="connsiteY2" fmla="*/ 12290 h 51292"/>
              <a:gd name="connsiteX3" fmla="*/ 34251 w 60342"/>
              <a:gd name="connsiteY3" fmla="*/ 1799 h 51292"/>
              <a:gd name="connsiteX4" fmla="*/ 18291 w 60342"/>
              <a:gd name="connsiteY4" fmla="*/ 185 h 51292"/>
              <a:gd name="connsiteX5" fmla="*/ 0 w 60342"/>
              <a:gd name="connsiteY5" fmla="*/ 3861 h 51292"/>
              <a:gd name="connsiteX6" fmla="*/ 4035 w 60342"/>
              <a:gd name="connsiteY6" fmla="*/ 18118 h 51292"/>
              <a:gd name="connsiteX7" fmla="*/ 17843 w 60342"/>
              <a:gd name="connsiteY7" fmla="*/ 23946 h 51292"/>
              <a:gd name="connsiteX8" fmla="*/ 21160 w 60342"/>
              <a:gd name="connsiteY8" fmla="*/ 30581 h 51292"/>
              <a:gd name="connsiteX9" fmla="*/ 22864 w 60342"/>
              <a:gd name="connsiteY9" fmla="*/ 30581 h 51292"/>
              <a:gd name="connsiteX10" fmla="*/ 27616 w 60342"/>
              <a:gd name="connsiteY10" fmla="*/ 34526 h 51292"/>
              <a:gd name="connsiteX11" fmla="*/ 36403 w 60342"/>
              <a:gd name="connsiteY11" fmla="*/ 38650 h 51292"/>
              <a:gd name="connsiteX12" fmla="*/ 44831 w 60342"/>
              <a:gd name="connsiteY12" fmla="*/ 41699 h 51292"/>
              <a:gd name="connsiteX13" fmla="*/ 48687 w 60342"/>
              <a:gd name="connsiteY13" fmla="*/ 51292 h 51292"/>
              <a:gd name="connsiteX14" fmla="*/ 60343 w 60342"/>
              <a:gd name="connsiteY14" fmla="*/ 48872 h 51292"/>
              <a:gd name="connsiteX15" fmla="*/ 56756 w 60342"/>
              <a:gd name="connsiteY15" fmla="*/ 39905 h 5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342" h="51292">
                <a:moveTo>
                  <a:pt x="56756" y="39995"/>
                </a:moveTo>
                <a:cubicBezTo>
                  <a:pt x="56756" y="35781"/>
                  <a:pt x="45548" y="32015"/>
                  <a:pt x="45548" y="26635"/>
                </a:cubicBezTo>
                <a:cubicBezTo>
                  <a:pt x="45548" y="21256"/>
                  <a:pt x="38106" y="16504"/>
                  <a:pt x="39182" y="12290"/>
                </a:cubicBezTo>
                <a:cubicBezTo>
                  <a:pt x="39900" y="9331"/>
                  <a:pt x="36134" y="5206"/>
                  <a:pt x="34251" y="1799"/>
                </a:cubicBezTo>
                <a:cubicBezTo>
                  <a:pt x="29320" y="633"/>
                  <a:pt x="23043" y="-442"/>
                  <a:pt x="18291" y="185"/>
                </a:cubicBezTo>
                <a:cubicBezTo>
                  <a:pt x="11566" y="992"/>
                  <a:pt x="6635" y="2875"/>
                  <a:pt x="0" y="3861"/>
                </a:cubicBezTo>
                <a:cubicBezTo>
                  <a:pt x="3497" y="9241"/>
                  <a:pt x="1076" y="10676"/>
                  <a:pt x="4035" y="18118"/>
                </a:cubicBezTo>
                <a:cubicBezTo>
                  <a:pt x="7263" y="26097"/>
                  <a:pt x="15243" y="21883"/>
                  <a:pt x="17843" y="23946"/>
                </a:cubicBezTo>
                <a:cubicBezTo>
                  <a:pt x="18919" y="24753"/>
                  <a:pt x="20084" y="27532"/>
                  <a:pt x="21160" y="30581"/>
                </a:cubicBezTo>
                <a:cubicBezTo>
                  <a:pt x="21698" y="30581"/>
                  <a:pt x="22147" y="30491"/>
                  <a:pt x="22864" y="30581"/>
                </a:cubicBezTo>
                <a:cubicBezTo>
                  <a:pt x="25823" y="31118"/>
                  <a:pt x="26988" y="32643"/>
                  <a:pt x="27616" y="34526"/>
                </a:cubicBezTo>
                <a:cubicBezTo>
                  <a:pt x="31382" y="35422"/>
                  <a:pt x="34699" y="37933"/>
                  <a:pt x="36403" y="38650"/>
                </a:cubicBezTo>
                <a:cubicBezTo>
                  <a:pt x="38734" y="39636"/>
                  <a:pt x="40258" y="36588"/>
                  <a:pt x="44831" y="41699"/>
                </a:cubicBezTo>
                <a:cubicBezTo>
                  <a:pt x="48866" y="46182"/>
                  <a:pt x="49135" y="47347"/>
                  <a:pt x="48687" y="51292"/>
                </a:cubicBezTo>
                <a:cubicBezTo>
                  <a:pt x="52811" y="51292"/>
                  <a:pt x="56666" y="50396"/>
                  <a:pt x="60343" y="48872"/>
                </a:cubicBezTo>
                <a:cubicBezTo>
                  <a:pt x="58549" y="45644"/>
                  <a:pt x="56756" y="41968"/>
                  <a:pt x="56756" y="39905"/>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8" name="Freeform: Shape 187">
            <a:extLst>
              <a:ext uri="{FF2B5EF4-FFF2-40B4-BE49-F238E27FC236}">
                <a16:creationId xmlns:a16="http://schemas.microsoft.com/office/drawing/2014/main" id="{F83267E3-8420-3654-B60B-8E3641915E82}"/>
              </a:ext>
            </a:extLst>
          </p:cNvPr>
          <p:cNvSpPr/>
          <p:nvPr/>
        </p:nvSpPr>
        <p:spPr>
          <a:xfrm>
            <a:off x="6185606" y="2495913"/>
            <a:ext cx="95092" cy="80533"/>
          </a:xfrm>
          <a:custGeom>
            <a:avLst/>
            <a:gdLst>
              <a:gd name="connsiteX0" fmla="*/ 84551 w 86391"/>
              <a:gd name="connsiteY0" fmla="*/ 24209 h 73164"/>
              <a:gd name="connsiteX1" fmla="*/ 68502 w 86391"/>
              <a:gd name="connsiteY1" fmla="*/ 3407 h 73164"/>
              <a:gd name="connsiteX2" fmla="*/ 56846 w 86391"/>
              <a:gd name="connsiteY2" fmla="*/ 11925 h 73164"/>
              <a:gd name="connsiteX3" fmla="*/ 48866 w 86391"/>
              <a:gd name="connsiteY3" fmla="*/ 11925 h 73164"/>
              <a:gd name="connsiteX4" fmla="*/ 35237 w 86391"/>
              <a:gd name="connsiteY4" fmla="*/ 2331 h 73164"/>
              <a:gd name="connsiteX5" fmla="*/ 29499 w 86391"/>
              <a:gd name="connsiteY5" fmla="*/ 0 h 73164"/>
              <a:gd name="connsiteX6" fmla="*/ 25912 w 86391"/>
              <a:gd name="connsiteY6" fmla="*/ 6545 h 73164"/>
              <a:gd name="connsiteX7" fmla="*/ 31740 w 86391"/>
              <a:gd name="connsiteY7" fmla="*/ 14525 h 73164"/>
              <a:gd name="connsiteX8" fmla="*/ 17932 w 86391"/>
              <a:gd name="connsiteY8" fmla="*/ 13449 h 73164"/>
              <a:gd name="connsiteX9" fmla="*/ 5648 w 86391"/>
              <a:gd name="connsiteY9" fmla="*/ 9684 h 73164"/>
              <a:gd name="connsiteX10" fmla="*/ 11477 w 86391"/>
              <a:gd name="connsiteY10" fmla="*/ 24119 h 73164"/>
              <a:gd name="connsiteX11" fmla="*/ 17842 w 86391"/>
              <a:gd name="connsiteY11" fmla="*/ 38465 h 73164"/>
              <a:gd name="connsiteX12" fmla="*/ 29050 w 86391"/>
              <a:gd name="connsiteY12" fmla="*/ 51825 h 73164"/>
              <a:gd name="connsiteX13" fmla="*/ 32637 w 86391"/>
              <a:gd name="connsiteY13" fmla="*/ 60791 h 73164"/>
              <a:gd name="connsiteX14" fmla="*/ 54246 w 86391"/>
              <a:gd name="connsiteY14" fmla="*/ 47431 h 73164"/>
              <a:gd name="connsiteX15" fmla="*/ 57832 w 86391"/>
              <a:gd name="connsiteY15" fmla="*/ 63839 h 73164"/>
              <a:gd name="connsiteX16" fmla="*/ 70743 w 86391"/>
              <a:gd name="connsiteY16" fmla="*/ 73164 h 73164"/>
              <a:gd name="connsiteX17" fmla="*/ 73881 w 86391"/>
              <a:gd name="connsiteY17" fmla="*/ 62494 h 73164"/>
              <a:gd name="connsiteX18" fmla="*/ 84551 w 86391"/>
              <a:gd name="connsiteY18" fmla="*/ 24119 h 73164"/>
              <a:gd name="connsiteX19" fmla="*/ 8787 w 86391"/>
              <a:gd name="connsiteY19" fmla="*/ 50749 h 73164"/>
              <a:gd name="connsiteX20" fmla="*/ 0 w 86391"/>
              <a:gd name="connsiteY20" fmla="*/ 46624 h 73164"/>
              <a:gd name="connsiteX21" fmla="*/ 5918 w 86391"/>
              <a:gd name="connsiteY21" fmla="*/ 56128 h 73164"/>
              <a:gd name="connsiteX22" fmla="*/ 18022 w 86391"/>
              <a:gd name="connsiteY22" fmla="*/ 63212 h 73164"/>
              <a:gd name="connsiteX23" fmla="*/ 21071 w 86391"/>
              <a:gd name="connsiteY23" fmla="*/ 63391 h 73164"/>
              <a:gd name="connsiteX24" fmla="*/ 17215 w 86391"/>
              <a:gd name="connsiteY24" fmla="*/ 53797 h 73164"/>
              <a:gd name="connsiteX25" fmla="*/ 8787 w 86391"/>
              <a:gd name="connsiteY25" fmla="*/ 50749 h 7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391" h="73164">
                <a:moveTo>
                  <a:pt x="84551" y="24209"/>
                </a:moveTo>
                <a:cubicBezTo>
                  <a:pt x="82399" y="20264"/>
                  <a:pt x="75585" y="12194"/>
                  <a:pt x="68502" y="3407"/>
                </a:cubicBezTo>
                <a:cubicBezTo>
                  <a:pt x="66260" y="9952"/>
                  <a:pt x="58370" y="8159"/>
                  <a:pt x="56846" y="11925"/>
                </a:cubicBezTo>
                <a:cubicBezTo>
                  <a:pt x="55232" y="15960"/>
                  <a:pt x="51287" y="11118"/>
                  <a:pt x="48866" y="11925"/>
                </a:cubicBezTo>
                <a:cubicBezTo>
                  <a:pt x="46445" y="12732"/>
                  <a:pt x="40886" y="3138"/>
                  <a:pt x="35237" y="2331"/>
                </a:cubicBezTo>
                <a:cubicBezTo>
                  <a:pt x="33533" y="2062"/>
                  <a:pt x="31561" y="1166"/>
                  <a:pt x="29499" y="0"/>
                </a:cubicBezTo>
                <a:cubicBezTo>
                  <a:pt x="27168" y="2511"/>
                  <a:pt x="25106" y="5200"/>
                  <a:pt x="25912" y="6545"/>
                </a:cubicBezTo>
                <a:cubicBezTo>
                  <a:pt x="27526" y="9235"/>
                  <a:pt x="34430" y="11835"/>
                  <a:pt x="31740" y="14525"/>
                </a:cubicBezTo>
                <a:cubicBezTo>
                  <a:pt x="29050" y="17215"/>
                  <a:pt x="20533" y="16139"/>
                  <a:pt x="17932" y="13449"/>
                </a:cubicBezTo>
                <a:cubicBezTo>
                  <a:pt x="15242" y="10759"/>
                  <a:pt x="7263" y="6545"/>
                  <a:pt x="5648" y="9684"/>
                </a:cubicBezTo>
                <a:cubicBezTo>
                  <a:pt x="4035" y="12911"/>
                  <a:pt x="12553" y="19815"/>
                  <a:pt x="11477" y="24119"/>
                </a:cubicBezTo>
                <a:cubicBezTo>
                  <a:pt x="10401" y="28333"/>
                  <a:pt x="17842" y="33175"/>
                  <a:pt x="17842" y="38465"/>
                </a:cubicBezTo>
                <a:cubicBezTo>
                  <a:pt x="17842" y="43755"/>
                  <a:pt x="29050" y="47521"/>
                  <a:pt x="29050" y="51825"/>
                </a:cubicBezTo>
                <a:cubicBezTo>
                  <a:pt x="29050" y="53887"/>
                  <a:pt x="30844" y="57563"/>
                  <a:pt x="32637" y="60791"/>
                </a:cubicBezTo>
                <a:cubicBezTo>
                  <a:pt x="41424" y="57115"/>
                  <a:pt x="48597" y="50211"/>
                  <a:pt x="54246" y="47431"/>
                </a:cubicBezTo>
                <a:cubicBezTo>
                  <a:pt x="62763" y="43127"/>
                  <a:pt x="59267" y="60970"/>
                  <a:pt x="57832" y="63839"/>
                </a:cubicBezTo>
                <a:cubicBezTo>
                  <a:pt x="56846" y="65812"/>
                  <a:pt x="63660" y="70474"/>
                  <a:pt x="70743" y="73164"/>
                </a:cubicBezTo>
                <a:cubicBezTo>
                  <a:pt x="70475" y="69309"/>
                  <a:pt x="71461" y="65543"/>
                  <a:pt x="73881" y="62494"/>
                </a:cubicBezTo>
                <a:cubicBezTo>
                  <a:pt x="82937" y="51287"/>
                  <a:pt x="89841" y="33713"/>
                  <a:pt x="84551" y="24119"/>
                </a:cubicBezTo>
                <a:close/>
                <a:moveTo>
                  <a:pt x="8787" y="50749"/>
                </a:moveTo>
                <a:cubicBezTo>
                  <a:pt x="7083" y="49942"/>
                  <a:pt x="3676" y="47431"/>
                  <a:pt x="0" y="46624"/>
                </a:cubicBezTo>
                <a:cubicBezTo>
                  <a:pt x="1165" y="49762"/>
                  <a:pt x="1076" y="53976"/>
                  <a:pt x="5918" y="56128"/>
                </a:cubicBezTo>
                <a:cubicBezTo>
                  <a:pt x="13718" y="59715"/>
                  <a:pt x="2331" y="61060"/>
                  <a:pt x="18022" y="63212"/>
                </a:cubicBezTo>
                <a:cubicBezTo>
                  <a:pt x="19098" y="63391"/>
                  <a:pt x="20084" y="63391"/>
                  <a:pt x="21071" y="63391"/>
                </a:cubicBezTo>
                <a:cubicBezTo>
                  <a:pt x="21519" y="59446"/>
                  <a:pt x="21250" y="58280"/>
                  <a:pt x="17215" y="53797"/>
                </a:cubicBezTo>
                <a:cubicBezTo>
                  <a:pt x="12642" y="48686"/>
                  <a:pt x="11028" y="51735"/>
                  <a:pt x="8787" y="50749"/>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89" name="Freeform: Shape 188">
            <a:extLst>
              <a:ext uri="{FF2B5EF4-FFF2-40B4-BE49-F238E27FC236}">
                <a16:creationId xmlns:a16="http://schemas.microsoft.com/office/drawing/2014/main" id="{ACC7A773-3460-ABD9-CA65-5A6683AB4438}"/>
              </a:ext>
            </a:extLst>
          </p:cNvPr>
          <p:cNvSpPr/>
          <p:nvPr/>
        </p:nvSpPr>
        <p:spPr>
          <a:xfrm>
            <a:off x="6503450" y="2579570"/>
            <a:ext cx="282503" cy="201532"/>
          </a:xfrm>
          <a:custGeom>
            <a:avLst/>
            <a:gdLst>
              <a:gd name="connsiteX0" fmla="*/ 247329 w 256653"/>
              <a:gd name="connsiteY0" fmla="*/ 25676 h 183091"/>
              <a:gd name="connsiteX1" fmla="*/ 240425 w 256653"/>
              <a:gd name="connsiteY1" fmla="*/ 20655 h 183091"/>
              <a:gd name="connsiteX2" fmla="*/ 220699 w 256653"/>
              <a:gd name="connsiteY2" fmla="*/ 33566 h 183091"/>
              <a:gd name="connsiteX3" fmla="*/ 211374 w 256653"/>
              <a:gd name="connsiteY3" fmla="*/ 36704 h 183091"/>
              <a:gd name="connsiteX4" fmla="*/ 202588 w 256653"/>
              <a:gd name="connsiteY4" fmla="*/ 36346 h 183091"/>
              <a:gd name="connsiteX5" fmla="*/ 201870 w 256653"/>
              <a:gd name="connsiteY5" fmla="*/ 15006 h 183091"/>
              <a:gd name="connsiteX6" fmla="*/ 194787 w 256653"/>
              <a:gd name="connsiteY6" fmla="*/ 32 h 183091"/>
              <a:gd name="connsiteX7" fmla="*/ 178469 w 256653"/>
              <a:gd name="connsiteY7" fmla="*/ 15723 h 183091"/>
              <a:gd name="connsiteX8" fmla="*/ 161343 w 256653"/>
              <a:gd name="connsiteY8" fmla="*/ 24241 h 183091"/>
              <a:gd name="connsiteX9" fmla="*/ 142872 w 256653"/>
              <a:gd name="connsiteY9" fmla="*/ 29262 h 183091"/>
              <a:gd name="connsiteX10" fmla="*/ 127182 w 256653"/>
              <a:gd name="connsiteY10" fmla="*/ 24958 h 183091"/>
              <a:gd name="connsiteX11" fmla="*/ 112208 w 256653"/>
              <a:gd name="connsiteY11" fmla="*/ 19937 h 183091"/>
              <a:gd name="connsiteX12" fmla="*/ 97235 w 256653"/>
              <a:gd name="connsiteY12" fmla="*/ 17068 h 183091"/>
              <a:gd name="connsiteX13" fmla="*/ 82978 w 256653"/>
              <a:gd name="connsiteY13" fmla="*/ 25586 h 183091"/>
              <a:gd name="connsiteX14" fmla="*/ 72308 w 256653"/>
              <a:gd name="connsiteY14" fmla="*/ 43429 h 183091"/>
              <a:gd name="connsiteX15" fmla="*/ 46665 w 256653"/>
              <a:gd name="connsiteY15" fmla="*/ 58402 h 183091"/>
              <a:gd name="connsiteX16" fmla="*/ 30974 w 256653"/>
              <a:gd name="connsiteY16" fmla="*/ 64141 h 183091"/>
              <a:gd name="connsiteX17" fmla="*/ 18153 w 256653"/>
              <a:gd name="connsiteY17" fmla="*/ 60554 h 183091"/>
              <a:gd name="connsiteX18" fmla="*/ 10352 w 256653"/>
              <a:gd name="connsiteY18" fmla="*/ 69072 h 183091"/>
              <a:gd name="connsiteX19" fmla="*/ 3269 w 256653"/>
              <a:gd name="connsiteY19" fmla="*/ 83328 h 183091"/>
              <a:gd name="connsiteX20" fmla="*/ 1117 w 256653"/>
              <a:gd name="connsiteY20" fmla="*/ 99019 h 183091"/>
              <a:gd name="connsiteX21" fmla="*/ 1117 w 256653"/>
              <a:gd name="connsiteY21" fmla="*/ 118207 h 183091"/>
              <a:gd name="connsiteX22" fmla="*/ 3986 w 256653"/>
              <a:gd name="connsiteY22" fmla="*/ 138829 h 183091"/>
              <a:gd name="connsiteX23" fmla="*/ 21739 w 256653"/>
              <a:gd name="connsiteY23" fmla="*/ 148064 h 183091"/>
              <a:gd name="connsiteX24" fmla="*/ 3269 w 256653"/>
              <a:gd name="connsiteY24" fmla="*/ 173708 h 183091"/>
              <a:gd name="connsiteX25" fmla="*/ 6945 w 256653"/>
              <a:gd name="connsiteY25" fmla="*/ 179715 h 183091"/>
              <a:gd name="connsiteX26" fmla="*/ 34650 w 256653"/>
              <a:gd name="connsiteY26" fmla="*/ 182764 h 183091"/>
              <a:gd name="connsiteX27" fmla="*/ 107097 w 256653"/>
              <a:gd name="connsiteY27" fmla="*/ 173708 h 183091"/>
              <a:gd name="connsiteX28" fmla="*/ 105484 w 256653"/>
              <a:gd name="connsiteY28" fmla="*/ 155596 h 183091"/>
              <a:gd name="connsiteX29" fmla="*/ 119919 w 256653"/>
              <a:gd name="connsiteY29" fmla="*/ 147078 h 183091"/>
              <a:gd name="connsiteX30" fmla="*/ 132203 w 256653"/>
              <a:gd name="connsiteY30" fmla="*/ 143850 h 183091"/>
              <a:gd name="connsiteX31" fmla="*/ 151390 w 256653"/>
              <a:gd name="connsiteY31" fmla="*/ 137484 h 183091"/>
              <a:gd name="connsiteX32" fmla="*/ 159908 w 256653"/>
              <a:gd name="connsiteY32" fmla="*/ 129504 h 183091"/>
              <a:gd name="connsiteX33" fmla="*/ 165736 w 256653"/>
              <a:gd name="connsiteY33" fmla="*/ 110317 h 183091"/>
              <a:gd name="connsiteX34" fmla="*/ 178020 w 256653"/>
              <a:gd name="connsiteY34" fmla="*/ 102875 h 183091"/>
              <a:gd name="connsiteX35" fmla="*/ 172192 w 256653"/>
              <a:gd name="connsiteY35" fmla="*/ 91129 h 183091"/>
              <a:gd name="connsiteX36" fmla="*/ 192456 w 256653"/>
              <a:gd name="connsiteY36" fmla="*/ 91667 h 183091"/>
              <a:gd name="connsiteX37" fmla="*/ 194070 w 256653"/>
              <a:gd name="connsiteY37" fmla="*/ 77321 h 183091"/>
              <a:gd name="connsiteX38" fmla="*/ 202588 w 256653"/>
              <a:gd name="connsiteY38" fmla="*/ 64499 h 183091"/>
              <a:gd name="connsiteX39" fmla="*/ 199359 w 256653"/>
              <a:gd name="connsiteY39" fmla="*/ 53830 h 183091"/>
              <a:gd name="connsiteX40" fmla="*/ 202049 w 256653"/>
              <a:gd name="connsiteY40" fmla="*/ 44774 h 183091"/>
              <a:gd name="connsiteX41" fmla="*/ 204740 w 256653"/>
              <a:gd name="connsiteY41" fmla="*/ 43608 h 183091"/>
              <a:gd name="connsiteX42" fmla="*/ 214064 w 256653"/>
              <a:gd name="connsiteY42" fmla="*/ 40380 h 183091"/>
              <a:gd name="connsiteX43" fmla="*/ 238363 w 256653"/>
              <a:gd name="connsiteY43" fmla="*/ 33118 h 183091"/>
              <a:gd name="connsiteX44" fmla="*/ 256654 w 256653"/>
              <a:gd name="connsiteY44" fmla="*/ 27559 h 183091"/>
              <a:gd name="connsiteX45" fmla="*/ 247329 w 256653"/>
              <a:gd name="connsiteY45" fmla="*/ 25676 h 18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6653" h="183091">
                <a:moveTo>
                  <a:pt x="247329" y="25676"/>
                </a:moveTo>
                <a:cubicBezTo>
                  <a:pt x="243563" y="26214"/>
                  <a:pt x="244370" y="22986"/>
                  <a:pt x="240425" y="20655"/>
                </a:cubicBezTo>
                <a:cubicBezTo>
                  <a:pt x="237287" y="18772"/>
                  <a:pt x="227783" y="27379"/>
                  <a:pt x="220699" y="33566"/>
                </a:cubicBezTo>
                <a:cubicBezTo>
                  <a:pt x="217382" y="34642"/>
                  <a:pt x="214154" y="35897"/>
                  <a:pt x="211374" y="36704"/>
                </a:cubicBezTo>
                <a:cubicBezTo>
                  <a:pt x="207429" y="37870"/>
                  <a:pt x="204291" y="38228"/>
                  <a:pt x="202588" y="36346"/>
                </a:cubicBezTo>
                <a:cubicBezTo>
                  <a:pt x="198284" y="31324"/>
                  <a:pt x="209671" y="18592"/>
                  <a:pt x="201870" y="15006"/>
                </a:cubicBezTo>
                <a:cubicBezTo>
                  <a:pt x="194070" y="11420"/>
                  <a:pt x="201153" y="750"/>
                  <a:pt x="194787" y="32"/>
                </a:cubicBezTo>
                <a:cubicBezTo>
                  <a:pt x="188421" y="-685"/>
                  <a:pt x="178469" y="10702"/>
                  <a:pt x="178469" y="15723"/>
                </a:cubicBezTo>
                <a:cubicBezTo>
                  <a:pt x="178469" y="20744"/>
                  <a:pt x="161343" y="19310"/>
                  <a:pt x="161343" y="24241"/>
                </a:cubicBezTo>
                <a:cubicBezTo>
                  <a:pt x="161343" y="29173"/>
                  <a:pt x="145652" y="23524"/>
                  <a:pt x="142872" y="29262"/>
                </a:cubicBezTo>
                <a:cubicBezTo>
                  <a:pt x="140003" y="34911"/>
                  <a:pt x="132203" y="24958"/>
                  <a:pt x="127182" y="24958"/>
                </a:cubicBezTo>
                <a:cubicBezTo>
                  <a:pt x="122161" y="24958"/>
                  <a:pt x="118664" y="17875"/>
                  <a:pt x="112208" y="19937"/>
                </a:cubicBezTo>
                <a:cubicBezTo>
                  <a:pt x="105842" y="22089"/>
                  <a:pt x="102256" y="17785"/>
                  <a:pt x="97235" y="17068"/>
                </a:cubicBezTo>
                <a:cubicBezTo>
                  <a:pt x="92213" y="16351"/>
                  <a:pt x="88717" y="27738"/>
                  <a:pt x="82978" y="25586"/>
                </a:cubicBezTo>
                <a:cubicBezTo>
                  <a:pt x="77240" y="23434"/>
                  <a:pt x="74460" y="36256"/>
                  <a:pt x="72308" y="43429"/>
                </a:cubicBezTo>
                <a:cubicBezTo>
                  <a:pt x="70157" y="50512"/>
                  <a:pt x="45948" y="50512"/>
                  <a:pt x="46665" y="58402"/>
                </a:cubicBezTo>
                <a:cubicBezTo>
                  <a:pt x="47382" y="66203"/>
                  <a:pt x="32409" y="69072"/>
                  <a:pt x="30974" y="64141"/>
                </a:cubicBezTo>
                <a:cubicBezTo>
                  <a:pt x="29539" y="59120"/>
                  <a:pt x="20305" y="61989"/>
                  <a:pt x="18153" y="60554"/>
                </a:cubicBezTo>
                <a:cubicBezTo>
                  <a:pt x="16000" y="59120"/>
                  <a:pt x="9635" y="61989"/>
                  <a:pt x="10352" y="69072"/>
                </a:cubicBezTo>
                <a:cubicBezTo>
                  <a:pt x="11069" y="76156"/>
                  <a:pt x="3986" y="80459"/>
                  <a:pt x="3269" y="83328"/>
                </a:cubicBezTo>
                <a:cubicBezTo>
                  <a:pt x="2551" y="86198"/>
                  <a:pt x="-1753" y="94716"/>
                  <a:pt x="1117" y="99019"/>
                </a:cubicBezTo>
                <a:cubicBezTo>
                  <a:pt x="3986" y="103323"/>
                  <a:pt x="-2470" y="110406"/>
                  <a:pt x="1117" y="118207"/>
                </a:cubicBezTo>
                <a:cubicBezTo>
                  <a:pt x="4703" y="126008"/>
                  <a:pt x="2551" y="135960"/>
                  <a:pt x="3986" y="138829"/>
                </a:cubicBezTo>
                <a:cubicBezTo>
                  <a:pt x="5420" y="141699"/>
                  <a:pt x="18959" y="140264"/>
                  <a:pt x="21739" y="148064"/>
                </a:cubicBezTo>
                <a:cubicBezTo>
                  <a:pt x="24608" y="155865"/>
                  <a:pt x="3986" y="169404"/>
                  <a:pt x="3269" y="173708"/>
                </a:cubicBezTo>
                <a:cubicBezTo>
                  <a:pt x="3000" y="175501"/>
                  <a:pt x="4703" y="177563"/>
                  <a:pt x="6945" y="179715"/>
                </a:cubicBezTo>
                <a:cubicBezTo>
                  <a:pt x="15104" y="180074"/>
                  <a:pt x="25326" y="181060"/>
                  <a:pt x="34650" y="182764"/>
                </a:cubicBezTo>
                <a:cubicBezTo>
                  <a:pt x="46396" y="184916"/>
                  <a:pt x="106111" y="175860"/>
                  <a:pt x="107097" y="173708"/>
                </a:cubicBezTo>
                <a:cubicBezTo>
                  <a:pt x="108173" y="171556"/>
                  <a:pt x="104946" y="158196"/>
                  <a:pt x="105484" y="155596"/>
                </a:cubicBezTo>
                <a:cubicBezTo>
                  <a:pt x="106021" y="152906"/>
                  <a:pt x="113464" y="146540"/>
                  <a:pt x="119919" y="147078"/>
                </a:cubicBezTo>
                <a:cubicBezTo>
                  <a:pt x="126285" y="147616"/>
                  <a:pt x="132203" y="148692"/>
                  <a:pt x="132203" y="143850"/>
                </a:cubicBezTo>
                <a:cubicBezTo>
                  <a:pt x="132203" y="139009"/>
                  <a:pt x="149777" y="133181"/>
                  <a:pt x="151390" y="137484"/>
                </a:cubicBezTo>
                <a:cubicBezTo>
                  <a:pt x="153004" y="141788"/>
                  <a:pt x="159371" y="140174"/>
                  <a:pt x="159908" y="129504"/>
                </a:cubicBezTo>
                <a:cubicBezTo>
                  <a:pt x="160446" y="118835"/>
                  <a:pt x="159371" y="110855"/>
                  <a:pt x="165736" y="110317"/>
                </a:cubicBezTo>
                <a:cubicBezTo>
                  <a:pt x="172102" y="109779"/>
                  <a:pt x="178558" y="106013"/>
                  <a:pt x="178020" y="102875"/>
                </a:cubicBezTo>
                <a:cubicBezTo>
                  <a:pt x="177482" y="99647"/>
                  <a:pt x="170040" y="93281"/>
                  <a:pt x="172192" y="91129"/>
                </a:cubicBezTo>
                <a:cubicBezTo>
                  <a:pt x="174344" y="88977"/>
                  <a:pt x="190304" y="96509"/>
                  <a:pt x="192456" y="91667"/>
                </a:cubicBezTo>
                <a:cubicBezTo>
                  <a:pt x="194608" y="86825"/>
                  <a:pt x="191380" y="81535"/>
                  <a:pt x="194070" y="77321"/>
                </a:cubicBezTo>
                <a:cubicBezTo>
                  <a:pt x="196759" y="73017"/>
                  <a:pt x="203126" y="68803"/>
                  <a:pt x="202588" y="64499"/>
                </a:cubicBezTo>
                <a:cubicBezTo>
                  <a:pt x="202049" y="60196"/>
                  <a:pt x="203126" y="57595"/>
                  <a:pt x="199359" y="53830"/>
                </a:cubicBezTo>
                <a:cubicBezTo>
                  <a:pt x="195594" y="50064"/>
                  <a:pt x="197208" y="45312"/>
                  <a:pt x="202049" y="44774"/>
                </a:cubicBezTo>
                <a:cubicBezTo>
                  <a:pt x="202856" y="44774"/>
                  <a:pt x="203843" y="44236"/>
                  <a:pt x="204740" y="43608"/>
                </a:cubicBezTo>
                <a:cubicBezTo>
                  <a:pt x="208415" y="42891"/>
                  <a:pt x="211643" y="42174"/>
                  <a:pt x="214064" y="40380"/>
                </a:cubicBezTo>
                <a:cubicBezTo>
                  <a:pt x="220699" y="35449"/>
                  <a:pt x="233521" y="31324"/>
                  <a:pt x="238363" y="33118"/>
                </a:cubicBezTo>
                <a:cubicBezTo>
                  <a:pt x="242397" y="34552"/>
                  <a:pt x="251274" y="33387"/>
                  <a:pt x="256654" y="27559"/>
                </a:cubicBezTo>
                <a:cubicBezTo>
                  <a:pt x="253426" y="26034"/>
                  <a:pt x="249571" y="25407"/>
                  <a:pt x="247329" y="25676"/>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90" name="Freeform: Shape 189">
            <a:extLst>
              <a:ext uri="{FF2B5EF4-FFF2-40B4-BE49-F238E27FC236}">
                <a16:creationId xmlns:a16="http://schemas.microsoft.com/office/drawing/2014/main" id="{5803BB17-CB07-7876-1EEA-225CB7665451}"/>
              </a:ext>
            </a:extLst>
          </p:cNvPr>
          <p:cNvSpPr/>
          <p:nvPr/>
        </p:nvSpPr>
        <p:spPr>
          <a:xfrm>
            <a:off x="6510996" y="2609706"/>
            <a:ext cx="328252" cy="296374"/>
          </a:xfrm>
          <a:custGeom>
            <a:avLst/>
            <a:gdLst>
              <a:gd name="connsiteX0" fmla="*/ 284139 w 298216"/>
              <a:gd name="connsiteY0" fmla="*/ 28064 h 269255"/>
              <a:gd name="connsiteX1" fmla="*/ 274904 w 298216"/>
              <a:gd name="connsiteY1" fmla="*/ 14436 h 269255"/>
              <a:gd name="connsiteX2" fmla="*/ 258496 w 298216"/>
              <a:gd name="connsiteY2" fmla="*/ 1076 h 269255"/>
              <a:gd name="connsiteX3" fmla="*/ 253026 w 298216"/>
              <a:gd name="connsiteY3" fmla="*/ 2152 h 269255"/>
              <a:gd name="connsiteX4" fmla="*/ 249709 w 298216"/>
              <a:gd name="connsiteY4" fmla="*/ 0 h 269255"/>
              <a:gd name="connsiteX5" fmla="*/ 231418 w 298216"/>
              <a:gd name="connsiteY5" fmla="*/ 5559 h 269255"/>
              <a:gd name="connsiteX6" fmla="*/ 207119 w 298216"/>
              <a:gd name="connsiteY6" fmla="*/ 12822 h 269255"/>
              <a:gd name="connsiteX7" fmla="*/ 197795 w 298216"/>
              <a:gd name="connsiteY7" fmla="*/ 16049 h 269255"/>
              <a:gd name="connsiteX8" fmla="*/ 195105 w 298216"/>
              <a:gd name="connsiteY8" fmla="*/ 17215 h 269255"/>
              <a:gd name="connsiteX9" fmla="*/ 192414 w 298216"/>
              <a:gd name="connsiteY9" fmla="*/ 26271 h 269255"/>
              <a:gd name="connsiteX10" fmla="*/ 195643 w 298216"/>
              <a:gd name="connsiteY10" fmla="*/ 36941 h 269255"/>
              <a:gd name="connsiteX11" fmla="*/ 187125 w 298216"/>
              <a:gd name="connsiteY11" fmla="*/ 49762 h 269255"/>
              <a:gd name="connsiteX12" fmla="*/ 185511 w 298216"/>
              <a:gd name="connsiteY12" fmla="*/ 64108 h 269255"/>
              <a:gd name="connsiteX13" fmla="*/ 165247 w 298216"/>
              <a:gd name="connsiteY13" fmla="*/ 63570 h 269255"/>
              <a:gd name="connsiteX14" fmla="*/ 171075 w 298216"/>
              <a:gd name="connsiteY14" fmla="*/ 75316 h 269255"/>
              <a:gd name="connsiteX15" fmla="*/ 158791 w 298216"/>
              <a:gd name="connsiteY15" fmla="*/ 82758 h 269255"/>
              <a:gd name="connsiteX16" fmla="*/ 152964 w 298216"/>
              <a:gd name="connsiteY16" fmla="*/ 101946 h 269255"/>
              <a:gd name="connsiteX17" fmla="*/ 144445 w 298216"/>
              <a:gd name="connsiteY17" fmla="*/ 109926 h 269255"/>
              <a:gd name="connsiteX18" fmla="*/ 125258 w 298216"/>
              <a:gd name="connsiteY18" fmla="*/ 116292 h 269255"/>
              <a:gd name="connsiteX19" fmla="*/ 112974 w 298216"/>
              <a:gd name="connsiteY19" fmla="*/ 119520 h 269255"/>
              <a:gd name="connsiteX20" fmla="*/ 98539 w 298216"/>
              <a:gd name="connsiteY20" fmla="*/ 128037 h 269255"/>
              <a:gd name="connsiteX21" fmla="*/ 100152 w 298216"/>
              <a:gd name="connsiteY21" fmla="*/ 146149 h 269255"/>
              <a:gd name="connsiteX22" fmla="*/ 27705 w 298216"/>
              <a:gd name="connsiteY22" fmla="*/ 155205 h 269255"/>
              <a:gd name="connsiteX23" fmla="*/ 0 w 298216"/>
              <a:gd name="connsiteY23" fmla="*/ 152157 h 269255"/>
              <a:gd name="connsiteX24" fmla="*/ 8428 w 298216"/>
              <a:gd name="connsiteY24" fmla="*/ 161840 h 269255"/>
              <a:gd name="connsiteX25" fmla="*/ 26899 w 298216"/>
              <a:gd name="connsiteY25" fmla="*/ 177531 h 269255"/>
              <a:gd name="connsiteX26" fmla="*/ 35417 w 298216"/>
              <a:gd name="connsiteY26" fmla="*/ 197436 h 269255"/>
              <a:gd name="connsiteX27" fmla="*/ 39720 w 298216"/>
              <a:gd name="connsiteY27" fmla="*/ 210975 h 269255"/>
              <a:gd name="connsiteX28" fmla="*/ 23312 w 298216"/>
              <a:gd name="connsiteY28" fmla="*/ 215996 h 269255"/>
              <a:gd name="connsiteX29" fmla="*/ 11925 w 298216"/>
              <a:gd name="connsiteY29" fmla="*/ 234466 h 269255"/>
              <a:gd name="connsiteX30" fmla="*/ 12373 w 298216"/>
              <a:gd name="connsiteY30" fmla="*/ 238949 h 269255"/>
              <a:gd name="connsiteX31" fmla="*/ 45997 w 298216"/>
              <a:gd name="connsiteY31" fmla="*/ 236529 h 269255"/>
              <a:gd name="connsiteX32" fmla="*/ 59894 w 298216"/>
              <a:gd name="connsiteY32" fmla="*/ 234377 h 269255"/>
              <a:gd name="connsiteX33" fmla="*/ 88945 w 298216"/>
              <a:gd name="connsiteY33" fmla="*/ 234108 h 269255"/>
              <a:gd name="connsiteX34" fmla="*/ 103290 w 298216"/>
              <a:gd name="connsiteY34" fmla="*/ 238411 h 269255"/>
              <a:gd name="connsiteX35" fmla="*/ 111540 w 298216"/>
              <a:gd name="connsiteY35" fmla="*/ 248274 h 269255"/>
              <a:gd name="connsiteX36" fmla="*/ 115305 w 298216"/>
              <a:gd name="connsiteY36" fmla="*/ 260558 h 269255"/>
              <a:gd name="connsiteX37" fmla="*/ 130996 w 298216"/>
              <a:gd name="connsiteY37" fmla="*/ 267462 h 269255"/>
              <a:gd name="connsiteX38" fmla="*/ 133865 w 298216"/>
              <a:gd name="connsiteY38" fmla="*/ 269255 h 269255"/>
              <a:gd name="connsiteX39" fmla="*/ 135031 w 298216"/>
              <a:gd name="connsiteY39" fmla="*/ 267910 h 269255"/>
              <a:gd name="connsiteX40" fmla="*/ 151439 w 298216"/>
              <a:gd name="connsiteY40" fmla="*/ 256523 h 269255"/>
              <a:gd name="connsiteX41" fmla="*/ 168565 w 298216"/>
              <a:gd name="connsiteY41" fmla="*/ 255806 h 269255"/>
              <a:gd name="connsiteX42" fmla="*/ 182104 w 298216"/>
              <a:gd name="connsiteY42" fmla="*/ 252219 h 269255"/>
              <a:gd name="connsiteX43" fmla="*/ 175737 w 298216"/>
              <a:gd name="connsiteY43" fmla="*/ 235811 h 269255"/>
              <a:gd name="connsiteX44" fmla="*/ 167937 w 298216"/>
              <a:gd name="connsiteY44" fmla="*/ 217341 h 269255"/>
              <a:gd name="connsiteX45" fmla="*/ 156550 w 298216"/>
              <a:gd name="connsiteY45" fmla="*/ 204519 h 269255"/>
              <a:gd name="connsiteX46" fmla="*/ 170089 w 298216"/>
              <a:gd name="connsiteY46" fmla="*/ 187483 h 269255"/>
              <a:gd name="connsiteX47" fmla="*/ 183628 w 298216"/>
              <a:gd name="connsiteY47" fmla="*/ 188918 h 269255"/>
              <a:gd name="connsiteX48" fmla="*/ 195732 w 298216"/>
              <a:gd name="connsiteY48" fmla="*/ 188201 h 269255"/>
              <a:gd name="connsiteX49" fmla="*/ 205685 w 298216"/>
              <a:gd name="connsiteY49" fmla="*/ 174662 h 269255"/>
              <a:gd name="connsiteX50" fmla="*/ 220658 w 298216"/>
              <a:gd name="connsiteY50" fmla="*/ 165427 h 269255"/>
              <a:gd name="connsiteX51" fmla="*/ 227741 w 298216"/>
              <a:gd name="connsiteY51" fmla="*/ 146239 h 269255"/>
              <a:gd name="connsiteX52" fmla="*/ 238411 w 298216"/>
              <a:gd name="connsiteY52" fmla="*/ 137721 h 269255"/>
              <a:gd name="connsiteX53" fmla="*/ 246929 w 298216"/>
              <a:gd name="connsiteY53" fmla="*/ 127768 h 269255"/>
              <a:gd name="connsiteX54" fmla="*/ 250516 w 298216"/>
              <a:gd name="connsiteY54" fmla="*/ 114229 h 269255"/>
              <a:gd name="connsiteX55" fmla="*/ 259751 w 298216"/>
              <a:gd name="connsiteY55" fmla="*/ 100690 h 269255"/>
              <a:gd name="connsiteX56" fmla="*/ 251233 w 298216"/>
              <a:gd name="connsiteY56" fmla="*/ 92890 h 269255"/>
              <a:gd name="connsiteX57" fmla="*/ 240564 w 298216"/>
              <a:gd name="connsiteY57" fmla="*/ 75764 h 269255"/>
              <a:gd name="connsiteX58" fmla="*/ 237694 w 298216"/>
              <a:gd name="connsiteY58" fmla="*/ 58729 h 269255"/>
              <a:gd name="connsiteX59" fmla="*/ 246929 w 298216"/>
              <a:gd name="connsiteY59" fmla="*/ 48776 h 269255"/>
              <a:gd name="connsiteX60" fmla="*/ 274007 w 298216"/>
              <a:gd name="connsiteY60" fmla="*/ 53708 h 269255"/>
              <a:gd name="connsiteX61" fmla="*/ 291760 w 298216"/>
              <a:gd name="connsiteY61" fmla="*/ 46624 h 269255"/>
              <a:gd name="connsiteX62" fmla="*/ 298216 w 298216"/>
              <a:gd name="connsiteY62" fmla="*/ 35506 h 269255"/>
              <a:gd name="connsiteX63" fmla="*/ 284139 w 298216"/>
              <a:gd name="connsiteY63" fmla="*/ 28064 h 26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216" h="269255">
                <a:moveTo>
                  <a:pt x="284139" y="28064"/>
                </a:moveTo>
                <a:cubicBezTo>
                  <a:pt x="275711" y="24029"/>
                  <a:pt x="274904" y="16856"/>
                  <a:pt x="274904" y="14436"/>
                </a:cubicBezTo>
                <a:cubicBezTo>
                  <a:pt x="274904" y="12373"/>
                  <a:pt x="265400" y="6545"/>
                  <a:pt x="258496" y="1076"/>
                </a:cubicBezTo>
                <a:cubicBezTo>
                  <a:pt x="257599" y="1166"/>
                  <a:pt x="255447" y="1524"/>
                  <a:pt x="253026" y="2152"/>
                </a:cubicBezTo>
                <a:cubicBezTo>
                  <a:pt x="252130" y="1255"/>
                  <a:pt x="250964" y="628"/>
                  <a:pt x="249709" y="0"/>
                </a:cubicBezTo>
                <a:cubicBezTo>
                  <a:pt x="244329" y="5738"/>
                  <a:pt x="235453" y="6994"/>
                  <a:pt x="231418" y="5559"/>
                </a:cubicBezTo>
                <a:cubicBezTo>
                  <a:pt x="226487" y="3766"/>
                  <a:pt x="213754" y="7890"/>
                  <a:pt x="207119" y="12822"/>
                </a:cubicBezTo>
                <a:cubicBezTo>
                  <a:pt x="204699" y="14615"/>
                  <a:pt x="201470" y="15332"/>
                  <a:pt x="197795" y="16049"/>
                </a:cubicBezTo>
                <a:cubicBezTo>
                  <a:pt x="196898" y="16677"/>
                  <a:pt x="195911" y="17125"/>
                  <a:pt x="195105" y="17215"/>
                </a:cubicBezTo>
                <a:cubicBezTo>
                  <a:pt x="190263" y="17753"/>
                  <a:pt x="188739" y="22505"/>
                  <a:pt x="192414" y="26271"/>
                </a:cubicBezTo>
                <a:cubicBezTo>
                  <a:pt x="196181" y="30037"/>
                  <a:pt x="195105" y="32637"/>
                  <a:pt x="195643" y="36941"/>
                </a:cubicBezTo>
                <a:cubicBezTo>
                  <a:pt x="196181" y="41244"/>
                  <a:pt x="189814" y="45459"/>
                  <a:pt x="187125" y="49762"/>
                </a:cubicBezTo>
                <a:cubicBezTo>
                  <a:pt x="184435" y="53976"/>
                  <a:pt x="187663" y="59356"/>
                  <a:pt x="185511" y="64108"/>
                </a:cubicBezTo>
                <a:cubicBezTo>
                  <a:pt x="183359" y="68950"/>
                  <a:pt x="167399" y="61418"/>
                  <a:pt x="165247" y="63570"/>
                </a:cubicBezTo>
                <a:cubicBezTo>
                  <a:pt x="163095" y="65722"/>
                  <a:pt x="170537" y="72088"/>
                  <a:pt x="171075" y="75316"/>
                </a:cubicBezTo>
                <a:cubicBezTo>
                  <a:pt x="171613" y="78544"/>
                  <a:pt x="165247" y="82220"/>
                  <a:pt x="158791" y="82758"/>
                </a:cubicBezTo>
                <a:cubicBezTo>
                  <a:pt x="152426" y="83296"/>
                  <a:pt x="153501" y="91276"/>
                  <a:pt x="152964" y="101946"/>
                </a:cubicBezTo>
                <a:cubicBezTo>
                  <a:pt x="152426" y="112616"/>
                  <a:pt x="146059" y="114229"/>
                  <a:pt x="144445" y="109926"/>
                </a:cubicBezTo>
                <a:cubicBezTo>
                  <a:pt x="142832" y="105712"/>
                  <a:pt x="125258" y="111540"/>
                  <a:pt x="125258" y="116292"/>
                </a:cubicBezTo>
                <a:cubicBezTo>
                  <a:pt x="125258" y="121044"/>
                  <a:pt x="119430" y="120058"/>
                  <a:pt x="112974" y="119520"/>
                </a:cubicBezTo>
                <a:cubicBezTo>
                  <a:pt x="106608" y="118981"/>
                  <a:pt x="99166" y="125437"/>
                  <a:pt x="98539" y="128037"/>
                </a:cubicBezTo>
                <a:cubicBezTo>
                  <a:pt x="98001" y="130727"/>
                  <a:pt x="101228" y="143997"/>
                  <a:pt x="100152" y="146149"/>
                </a:cubicBezTo>
                <a:cubicBezTo>
                  <a:pt x="99076" y="148301"/>
                  <a:pt x="39362" y="157357"/>
                  <a:pt x="27705" y="155205"/>
                </a:cubicBezTo>
                <a:cubicBezTo>
                  <a:pt x="18381" y="153501"/>
                  <a:pt x="8069" y="152515"/>
                  <a:pt x="0" y="152157"/>
                </a:cubicBezTo>
                <a:cubicBezTo>
                  <a:pt x="3048" y="155205"/>
                  <a:pt x="7173" y="158523"/>
                  <a:pt x="8428" y="161840"/>
                </a:cubicBezTo>
                <a:cubicBezTo>
                  <a:pt x="10760" y="168116"/>
                  <a:pt x="18381" y="173944"/>
                  <a:pt x="26899" y="177531"/>
                </a:cubicBezTo>
                <a:cubicBezTo>
                  <a:pt x="35417" y="181117"/>
                  <a:pt x="31112" y="196001"/>
                  <a:pt x="35417" y="197436"/>
                </a:cubicBezTo>
                <a:cubicBezTo>
                  <a:pt x="39720" y="198870"/>
                  <a:pt x="45369" y="210258"/>
                  <a:pt x="39720" y="210975"/>
                </a:cubicBezTo>
                <a:cubicBezTo>
                  <a:pt x="33982" y="211692"/>
                  <a:pt x="29050" y="213127"/>
                  <a:pt x="23312" y="215996"/>
                </a:cubicBezTo>
                <a:cubicBezTo>
                  <a:pt x="17573" y="218865"/>
                  <a:pt x="11208" y="225948"/>
                  <a:pt x="11925" y="234466"/>
                </a:cubicBezTo>
                <a:cubicBezTo>
                  <a:pt x="12014" y="235632"/>
                  <a:pt x="12194" y="237156"/>
                  <a:pt x="12373" y="238949"/>
                </a:cubicBezTo>
                <a:cubicBezTo>
                  <a:pt x="26899" y="239308"/>
                  <a:pt x="44114" y="238591"/>
                  <a:pt x="45997" y="236529"/>
                </a:cubicBezTo>
                <a:cubicBezTo>
                  <a:pt x="48955" y="233301"/>
                  <a:pt x="55859" y="231687"/>
                  <a:pt x="59894" y="234377"/>
                </a:cubicBezTo>
                <a:cubicBezTo>
                  <a:pt x="63929" y="237067"/>
                  <a:pt x="81772" y="238142"/>
                  <a:pt x="88945" y="234108"/>
                </a:cubicBezTo>
                <a:cubicBezTo>
                  <a:pt x="97731" y="229266"/>
                  <a:pt x="103111" y="234108"/>
                  <a:pt x="103290" y="238411"/>
                </a:cubicBezTo>
                <a:cubicBezTo>
                  <a:pt x="103560" y="242626"/>
                  <a:pt x="107595" y="244508"/>
                  <a:pt x="111540" y="248274"/>
                </a:cubicBezTo>
                <a:cubicBezTo>
                  <a:pt x="115575" y="252040"/>
                  <a:pt x="112616" y="256254"/>
                  <a:pt x="115305" y="260558"/>
                </a:cubicBezTo>
                <a:cubicBezTo>
                  <a:pt x="117995" y="264772"/>
                  <a:pt x="123285" y="264055"/>
                  <a:pt x="130996" y="267462"/>
                </a:cubicBezTo>
                <a:cubicBezTo>
                  <a:pt x="132072" y="267910"/>
                  <a:pt x="132969" y="268538"/>
                  <a:pt x="133865" y="269255"/>
                </a:cubicBezTo>
                <a:cubicBezTo>
                  <a:pt x="134314" y="268717"/>
                  <a:pt x="134762" y="268269"/>
                  <a:pt x="135031" y="267910"/>
                </a:cubicBezTo>
                <a:cubicBezTo>
                  <a:pt x="139335" y="262889"/>
                  <a:pt x="140052" y="254371"/>
                  <a:pt x="151439" y="256523"/>
                </a:cubicBezTo>
                <a:cubicBezTo>
                  <a:pt x="162826" y="258675"/>
                  <a:pt x="162109" y="254371"/>
                  <a:pt x="168565" y="255806"/>
                </a:cubicBezTo>
                <a:cubicBezTo>
                  <a:pt x="174931" y="257241"/>
                  <a:pt x="179234" y="256523"/>
                  <a:pt x="182104" y="252219"/>
                </a:cubicBezTo>
                <a:cubicBezTo>
                  <a:pt x="184973" y="247916"/>
                  <a:pt x="179234" y="239398"/>
                  <a:pt x="175737" y="235811"/>
                </a:cubicBezTo>
                <a:cubicBezTo>
                  <a:pt x="172151" y="232225"/>
                  <a:pt x="167219" y="224424"/>
                  <a:pt x="167937" y="217341"/>
                </a:cubicBezTo>
                <a:cubicBezTo>
                  <a:pt x="168654" y="210258"/>
                  <a:pt x="156550" y="210258"/>
                  <a:pt x="156550" y="204519"/>
                </a:cubicBezTo>
                <a:cubicBezTo>
                  <a:pt x="156550" y="198781"/>
                  <a:pt x="167937" y="189546"/>
                  <a:pt x="170089" y="187483"/>
                </a:cubicBezTo>
                <a:cubicBezTo>
                  <a:pt x="172241" y="185332"/>
                  <a:pt x="181476" y="193222"/>
                  <a:pt x="183628" y="188918"/>
                </a:cubicBezTo>
                <a:cubicBezTo>
                  <a:pt x="185780" y="184614"/>
                  <a:pt x="192146" y="187483"/>
                  <a:pt x="195732" y="188201"/>
                </a:cubicBezTo>
                <a:cubicBezTo>
                  <a:pt x="199319" y="188918"/>
                  <a:pt x="204967" y="181117"/>
                  <a:pt x="205685" y="174662"/>
                </a:cubicBezTo>
                <a:cubicBezTo>
                  <a:pt x="206402" y="168296"/>
                  <a:pt x="218506" y="167578"/>
                  <a:pt x="220658" y="165427"/>
                </a:cubicBezTo>
                <a:cubicBezTo>
                  <a:pt x="222810" y="163275"/>
                  <a:pt x="226307" y="149018"/>
                  <a:pt x="227741" y="146239"/>
                </a:cubicBezTo>
                <a:cubicBezTo>
                  <a:pt x="229176" y="143370"/>
                  <a:pt x="238411" y="145522"/>
                  <a:pt x="238411" y="137721"/>
                </a:cubicBezTo>
                <a:cubicBezTo>
                  <a:pt x="238411" y="129920"/>
                  <a:pt x="242715" y="128486"/>
                  <a:pt x="246929" y="127768"/>
                </a:cubicBezTo>
                <a:cubicBezTo>
                  <a:pt x="251233" y="127051"/>
                  <a:pt x="249798" y="119968"/>
                  <a:pt x="250516" y="114229"/>
                </a:cubicBezTo>
                <a:cubicBezTo>
                  <a:pt x="251233" y="108491"/>
                  <a:pt x="254102" y="102125"/>
                  <a:pt x="259751" y="100690"/>
                </a:cubicBezTo>
                <a:cubicBezTo>
                  <a:pt x="265489" y="99256"/>
                  <a:pt x="257599" y="91455"/>
                  <a:pt x="251233" y="92890"/>
                </a:cubicBezTo>
                <a:cubicBezTo>
                  <a:pt x="244867" y="94324"/>
                  <a:pt x="240564" y="75764"/>
                  <a:pt x="240564" y="75764"/>
                </a:cubicBezTo>
                <a:cubicBezTo>
                  <a:pt x="240564" y="75764"/>
                  <a:pt x="241280" y="60791"/>
                  <a:pt x="237694" y="58729"/>
                </a:cubicBezTo>
                <a:cubicBezTo>
                  <a:pt x="234108" y="56577"/>
                  <a:pt x="239129" y="48776"/>
                  <a:pt x="246929" y="48776"/>
                </a:cubicBezTo>
                <a:cubicBezTo>
                  <a:pt x="254730" y="48776"/>
                  <a:pt x="268986" y="57294"/>
                  <a:pt x="274007" y="53708"/>
                </a:cubicBezTo>
                <a:cubicBezTo>
                  <a:pt x="278939" y="50121"/>
                  <a:pt x="288981" y="48059"/>
                  <a:pt x="291760" y="46624"/>
                </a:cubicBezTo>
                <a:cubicBezTo>
                  <a:pt x="293912" y="45548"/>
                  <a:pt x="296871" y="38734"/>
                  <a:pt x="298216" y="35506"/>
                </a:cubicBezTo>
                <a:cubicBezTo>
                  <a:pt x="294899" y="33265"/>
                  <a:pt x="289429" y="30575"/>
                  <a:pt x="284139" y="28064"/>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91" name="Freeform: Shape 190">
            <a:extLst>
              <a:ext uri="{FF2B5EF4-FFF2-40B4-BE49-F238E27FC236}">
                <a16:creationId xmlns:a16="http://schemas.microsoft.com/office/drawing/2014/main" id="{2745F0CA-907D-5D44-2356-4DDAA46BAD08}"/>
              </a:ext>
            </a:extLst>
          </p:cNvPr>
          <p:cNvSpPr/>
          <p:nvPr/>
        </p:nvSpPr>
        <p:spPr>
          <a:xfrm>
            <a:off x="7171594" y="3276165"/>
            <a:ext cx="909504" cy="321549"/>
          </a:xfrm>
          <a:custGeom>
            <a:avLst/>
            <a:gdLst>
              <a:gd name="connsiteX0" fmla="*/ 57700 w 826282"/>
              <a:gd name="connsiteY0" fmla="*/ 122849 h 292126"/>
              <a:gd name="connsiteX1" fmla="*/ 66218 w 826282"/>
              <a:gd name="connsiteY1" fmla="*/ 132981 h 292126"/>
              <a:gd name="connsiteX2" fmla="*/ 57700 w 826282"/>
              <a:gd name="connsiteY2" fmla="*/ 122849 h 292126"/>
              <a:gd name="connsiteX3" fmla="*/ 232003 w 826282"/>
              <a:gd name="connsiteY3" fmla="*/ 155307 h 292126"/>
              <a:gd name="connsiteX4" fmla="*/ 222409 w 826282"/>
              <a:gd name="connsiteY4" fmla="*/ 159611 h 292126"/>
              <a:gd name="connsiteX5" fmla="*/ 232003 w 826282"/>
              <a:gd name="connsiteY5" fmla="*/ 155307 h 292126"/>
              <a:gd name="connsiteX6" fmla="*/ 31608 w 826282"/>
              <a:gd name="connsiteY6" fmla="*/ 76943 h 292126"/>
              <a:gd name="connsiteX7" fmla="*/ 42815 w 826282"/>
              <a:gd name="connsiteY7" fmla="*/ 91378 h 292126"/>
              <a:gd name="connsiteX8" fmla="*/ 31608 w 826282"/>
              <a:gd name="connsiteY8" fmla="*/ 76943 h 292126"/>
              <a:gd name="connsiteX9" fmla="*/ 434011 w 826282"/>
              <a:gd name="connsiteY9" fmla="*/ 168129 h 292126"/>
              <a:gd name="connsiteX10" fmla="*/ 439391 w 826282"/>
              <a:gd name="connsiteY10" fmla="*/ 187317 h 292126"/>
              <a:gd name="connsiteX11" fmla="*/ 441543 w 826282"/>
              <a:gd name="connsiteY11" fmla="*/ 208118 h 292126"/>
              <a:gd name="connsiteX12" fmla="*/ 450599 w 826282"/>
              <a:gd name="connsiteY12" fmla="*/ 190544 h 292126"/>
              <a:gd name="connsiteX13" fmla="*/ 448447 w 826282"/>
              <a:gd name="connsiteY13" fmla="*/ 157459 h 292126"/>
              <a:gd name="connsiteX14" fmla="*/ 460193 w 826282"/>
              <a:gd name="connsiteY14" fmla="*/ 164901 h 292126"/>
              <a:gd name="connsiteX15" fmla="*/ 469248 w 826282"/>
              <a:gd name="connsiteY15" fmla="*/ 183013 h 292126"/>
              <a:gd name="connsiteX16" fmla="*/ 485746 w 826282"/>
              <a:gd name="connsiteY16" fmla="*/ 185165 h 292126"/>
              <a:gd name="connsiteX17" fmla="*/ 486822 w 826282"/>
              <a:gd name="connsiteY17" fmla="*/ 171267 h 292126"/>
              <a:gd name="connsiteX18" fmla="*/ 483056 w 826282"/>
              <a:gd name="connsiteY18" fmla="*/ 150465 h 292126"/>
              <a:gd name="connsiteX19" fmla="*/ 477138 w 826282"/>
              <a:gd name="connsiteY19" fmla="*/ 135581 h 292126"/>
              <a:gd name="connsiteX20" fmla="*/ 504306 w 826282"/>
              <a:gd name="connsiteY20" fmla="*/ 115856 h 292126"/>
              <a:gd name="connsiteX21" fmla="*/ 467545 w 826282"/>
              <a:gd name="connsiteY21" fmla="*/ 126526 h 292126"/>
              <a:gd name="connsiteX22" fmla="*/ 445130 w 826282"/>
              <a:gd name="connsiteY22" fmla="*/ 108952 h 292126"/>
              <a:gd name="connsiteX23" fmla="*/ 504844 w 826282"/>
              <a:gd name="connsiteY23" fmla="*/ 95592 h 292126"/>
              <a:gd name="connsiteX24" fmla="*/ 536316 w 826282"/>
              <a:gd name="connsiteY24" fmla="*/ 76943 h 292126"/>
              <a:gd name="connsiteX25" fmla="*/ 517128 w 826282"/>
              <a:gd name="connsiteY25" fmla="*/ 84384 h 292126"/>
              <a:gd name="connsiteX26" fmla="*/ 471849 w 826282"/>
              <a:gd name="connsiteY26" fmla="*/ 79543 h 292126"/>
              <a:gd name="connsiteX27" fmla="*/ 449971 w 826282"/>
              <a:gd name="connsiteY27" fmla="*/ 88599 h 292126"/>
              <a:gd name="connsiteX28" fmla="*/ 437150 w 826282"/>
              <a:gd name="connsiteY28" fmla="*/ 115228 h 292126"/>
              <a:gd name="connsiteX29" fmla="*/ 422714 w 826282"/>
              <a:gd name="connsiteY29" fmla="*/ 149927 h 292126"/>
              <a:gd name="connsiteX30" fmla="*/ 433922 w 826282"/>
              <a:gd name="connsiteY30" fmla="*/ 168039 h 292126"/>
              <a:gd name="connsiteX31" fmla="*/ 190399 w 826282"/>
              <a:gd name="connsiteY31" fmla="*/ 182026 h 292126"/>
              <a:gd name="connsiteX32" fmla="*/ 193089 w 826282"/>
              <a:gd name="connsiteY32" fmla="*/ 163377 h 292126"/>
              <a:gd name="connsiteX33" fmla="*/ 200531 w 826282"/>
              <a:gd name="connsiteY33" fmla="*/ 159073 h 292126"/>
              <a:gd name="connsiteX34" fmla="*/ 201069 w 826282"/>
              <a:gd name="connsiteY34" fmla="*/ 147865 h 292126"/>
              <a:gd name="connsiteX35" fmla="*/ 186096 w 826282"/>
              <a:gd name="connsiteY35" fmla="*/ 133519 h 292126"/>
              <a:gd name="connsiteX36" fmla="*/ 183944 w 826282"/>
              <a:gd name="connsiteY36" fmla="*/ 141499 h 292126"/>
              <a:gd name="connsiteX37" fmla="*/ 190847 w 826282"/>
              <a:gd name="connsiteY37" fmla="*/ 150017 h 292126"/>
              <a:gd name="connsiteX38" fmla="*/ 179640 w 826282"/>
              <a:gd name="connsiteY38" fmla="*/ 146789 h 292126"/>
              <a:gd name="connsiteX39" fmla="*/ 168432 w 826282"/>
              <a:gd name="connsiteY39" fmla="*/ 137195 h 292126"/>
              <a:gd name="connsiteX40" fmla="*/ 152472 w 826282"/>
              <a:gd name="connsiteY40" fmla="*/ 121236 h 292126"/>
              <a:gd name="connsiteX41" fmla="*/ 148706 w 826282"/>
              <a:gd name="connsiteY41" fmla="*/ 108414 h 292126"/>
              <a:gd name="connsiteX42" fmla="*/ 139651 w 826282"/>
              <a:gd name="connsiteY42" fmla="*/ 91916 h 292126"/>
              <a:gd name="connsiteX43" fmla="*/ 130057 w 826282"/>
              <a:gd name="connsiteY43" fmla="*/ 83936 h 292126"/>
              <a:gd name="connsiteX44" fmla="*/ 121001 w 826282"/>
              <a:gd name="connsiteY44" fmla="*/ 74880 h 292126"/>
              <a:gd name="connsiteX45" fmla="*/ 109793 w 826282"/>
              <a:gd name="connsiteY45" fmla="*/ 69590 h 292126"/>
              <a:gd name="connsiteX46" fmla="*/ 95985 w 826282"/>
              <a:gd name="connsiteY46" fmla="*/ 63762 h 292126"/>
              <a:gd name="connsiteX47" fmla="*/ 80563 w 826282"/>
              <a:gd name="connsiteY47" fmla="*/ 48340 h 292126"/>
              <a:gd name="connsiteX48" fmla="*/ 50168 w 826282"/>
              <a:gd name="connsiteY48" fmla="*/ 21173 h 292126"/>
              <a:gd name="connsiteX49" fmla="*/ 24076 w 826282"/>
              <a:gd name="connsiteY49" fmla="*/ 8889 h 292126"/>
              <a:gd name="connsiteX50" fmla="*/ 585 w 826282"/>
              <a:gd name="connsiteY50" fmla="*/ 1985 h 292126"/>
              <a:gd name="connsiteX51" fmla="*/ 25152 w 826282"/>
              <a:gd name="connsiteY51" fmla="*/ 36684 h 292126"/>
              <a:gd name="connsiteX52" fmla="*/ 49630 w 826282"/>
              <a:gd name="connsiteY52" fmla="*/ 62238 h 292126"/>
              <a:gd name="connsiteX53" fmla="*/ 69355 w 826282"/>
              <a:gd name="connsiteY53" fmla="*/ 98461 h 292126"/>
              <a:gd name="connsiteX54" fmla="*/ 97061 w 826282"/>
              <a:gd name="connsiteY54" fmla="*/ 140065 h 292126"/>
              <a:gd name="connsiteX55" fmla="*/ 123153 w 826282"/>
              <a:gd name="connsiteY55" fmla="*/ 170998 h 292126"/>
              <a:gd name="connsiteX56" fmla="*/ 155700 w 826282"/>
              <a:gd name="connsiteY56" fmla="*/ 199242 h 292126"/>
              <a:gd name="connsiteX57" fmla="*/ 164756 w 826282"/>
              <a:gd name="connsiteY57" fmla="*/ 208297 h 292126"/>
              <a:gd name="connsiteX58" fmla="*/ 183944 w 826282"/>
              <a:gd name="connsiteY58" fmla="*/ 208835 h 292126"/>
              <a:gd name="connsiteX59" fmla="*/ 190310 w 826282"/>
              <a:gd name="connsiteY59" fmla="*/ 182206 h 292126"/>
              <a:gd name="connsiteX60" fmla="*/ 597644 w 826282"/>
              <a:gd name="connsiteY60" fmla="*/ 96758 h 292126"/>
              <a:gd name="connsiteX61" fmla="*/ 604011 w 826282"/>
              <a:gd name="connsiteY61" fmla="*/ 83398 h 292126"/>
              <a:gd name="connsiteX62" fmla="*/ 593341 w 826282"/>
              <a:gd name="connsiteY62" fmla="*/ 78556 h 292126"/>
              <a:gd name="connsiteX63" fmla="*/ 581057 w 826282"/>
              <a:gd name="connsiteY63" fmla="*/ 71652 h 292126"/>
              <a:gd name="connsiteX64" fmla="*/ 590651 w 826282"/>
              <a:gd name="connsiteY64" fmla="*/ 111104 h 292126"/>
              <a:gd name="connsiteX65" fmla="*/ 597555 w 826282"/>
              <a:gd name="connsiteY65" fmla="*/ 96758 h 292126"/>
              <a:gd name="connsiteX66" fmla="*/ 553889 w 826282"/>
              <a:gd name="connsiteY66" fmla="*/ 163377 h 292126"/>
              <a:gd name="connsiteX67" fmla="*/ 575767 w 826282"/>
              <a:gd name="connsiteY67" fmla="*/ 169294 h 292126"/>
              <a:gd name="connsiteX68" fmla="*/ 553889 w 826282"/>
              <a:gd name="connsiteY68" fmla="*/ 163377 h 292126"/>
              <a:gd name="connsiteX69" fmla="*/ 511748 w 826282"/>
              <a:gd name="connsiteY69" fmla="*/ 253487 h 292126"/>
              <a:gd name="connsiteX70" fmla="*/ 473373 w 826282"/>
              <a:gd name="connsiteY70" fmla="*/ 256715 h 292126"/>
              <a:gd name="connsiteX71" fmla="*/ 439750 w 826282"/>
              <a:gd name="connsiteY71" fmla="*/ 261557 h 292126"/>
              <a:gd name="connsiteX72" fmla="*/ 469069 w 826282"/>
              <a:gd name="connsiteY72" fmla="*/ 266847 h 292126"/>
              <a:gd name="connsiteX73" fmla="*/ 505830 w 826282"/>
              <a:gd name="connsiteY73" fmla="*/ 258867 h 292126"/>
              <a:gd name="connsiteX74" fmla="*/ 511748 w 826282"/>
              <a:gd name="connsiteY74" fmla="*/ 253577 h 292126"/>
              <a:gd name="connsiteX75" fmla="*/ 625798 w 826282"/>
              <a:gd name="connsiteY75" fmla="*/ 155935 h 292126"/>
              <a:gd name="connsiteX76" fmla="*/ 590651 w 826282"/>
              <a:gd name="connsiteY76" fmla="*/ 162301 h 292126"/>
              <a:gd name="connsiteX77" fmla="*/ 615218 w 826282"/>
              <a:gd name="connsiteY77" fmla="*/ 166067 h 292126"/>
              <a:gd name="connsiteX78" fmla="*/ 638172 w 826282"/>
              <a:gd name="connsiteY78" fmla="*/ 174047 h 292126"/>
              <a:gd name="connsiteX79" fmla="*/ 625888 w 826282"/>
              <a:gd name="connsiteY79" fmla="*/ 155935 h 292126"/>
              <a:gd name="connsiteX80" fmla="*/ 344887 w 826282"/>
              <a:gd name="connsiteY80" fmla="*/ 247569 h 292126"/>
              <a:gd name="connsiteX81" fmla="*/ 313416 w 826282"/>
              <a:gd name="connsiteY81" fmla="*/ 242817 h 292126"/>
              <a:gd name="connsiteX82" fmla="*/ 331527 w 826282"/>
              <a:gd name="connsiteY82" fmla="*/ 230534 h 292126"/>
              <a:gd name="connsiteX83" fmla="*/ 310188 w 826282"/>
              <a:gd name="connsiteY83" fmla="*/ 229996 h 292126"/>
              <a:gd name="connsiteX84" fmla="*/ 272889 w 826282"/>
              <a:gd name="connsiteY84" fmla="*/ 225692 h 292126"/>
              <a:gd name="connsiteX85" fmla="*/ 234513 w 826282"/>
              <a:gd name="connsiteY85" fmla="*/ 217174 h 292126"/>
              <a:gd name="connsiteX86" fmla="*/ 192372 w 826282"/>
              <a:gd name="connsiteY86" fmla="*/ 215022 h 292126"/>
              <a:gd name="connsiteX87" fmla="*/ 183854 w 826282"/>
              <a:gd name="connsiteY87" fmla="*/ 225692 h 292126"/>
              <a:gd name="connsiteX88" fmla="*/ 197214 w 826282"/>
              <a:gd name="connsiteY88" fmla="*/ 228382 h 292126"/>
              <a:gd name="connsiteX89" fmla="*/ 206808 w 826282"/>
              <a:gd name="connsiteY89" fmla="*/ 238513 h 292126"/>
              <a:gd name="connsiteX90" fmla="*/ 238817 w 826282"/>
              <a:gd name="connsiteY90" fmla="*/ 241203 h 292126"/>
              <a:gd name="connsiteX91" fmla="*/ 272889 w 826282"/>
              <a:gd name="connsiteY91" fmla="*/ 249721 h 292126"/>
              <a:gd name="connsiteX92" fmla="*/ 317630 w 826282"/>
              <a:gd name="connsiteY92" fmla="*/ 257163 h 292126"/>
              <a:gd name="connsiteX93" fmla="*/ 341569 w 826282"/>
              <a:gd name="connsiteY93" fmla="*/ 258239 h 292126"/>
              <a:gd name="connsiteX94" fmla="*/ 362909 w 826282"/>
              <a:gd name="connsiteY94" fmla="*/ 258777 h 292126"/>
              <a:gd name="connsiteX95" fmla="*/ 344798 w 826282"/>
              <a:gd name="connsiteY95" fmla="*/ 247569 h 292126"/>
              <a:gd name="connsiteX96" fmla="*/ 764416 w 826282"/>
              <a:gd name="connsiteY96" fmla="*/ 131367 h 292126"/>
              <a:gd name="connsiteX97" fmla="*/ 748456 w 826282"/>
              <a:gd name="connsiteY97" fmla="*/ 145803 h 292126"/>
              <a:gd name="connsiteX98" fmla="*/ 719137 w 826282"/>
              <a:gd name="connsiteY98" fmla="*/ 164453 h 292126"/>
              <a:gd name="connsiteX99" fmla="*/ 699949 w 826282"/>
              <a:gd name="connsiteY99" fmla="*/ 119711 h 292126"/>
              <a:gd name="connsiteX100" fmla="*/ 658884 w 826282"/>
              <a:gd name="connsiteY100" fmla="*/ 114421 h 292126"/>
              <a:gd name="connsiteX101" fmla="*/ 643372 w 826282"/>
              <a:gd name="connsiteY101" fmla="*/ 126167 h 292126"/>
              <a:gd name="connsiteX102" fmla="*/ 652966 w 826282"/>
              <a:gd name="connsiteY102" fmla="*/ 130919 h 292126"/>
              <a:gd name="connsiteX103" fmla="*/ 663098 w 826282"/>
              <a:gd name="connsiteY103" fmla="*/ 143203 h 292126"/>
              <a:gd name="connsiteX104" fmla="*/ 691879 w 826282"/>
              <a:gd name="connsiteY104" fmla="*/ 144817 h 292126"/>
              <a:gd name="connsiteX105" fmla="*/ 690265 w 826282"/>
              <a:gd name="connsiteY105" fmla="*/ 150107 h 292126"/>
              <a:gd name="connsiteX106" fmla="*/ 674844 w 826282"/>
              <a:gd name="connsiteY106" fmla="*/ 152797 h 292126"/>
              <a:gd name="connsiteX107" fmla="*/ 664174 w 826282"/>
              <a:gd name="connsiteY107" fmla="*/ 155486 h 292126"/>
              <a:gd name="connsiteX108" fmla="*/ 675382 w 826282"/>
              <a:gd name="connsiteY108" fmla="*/ 171446 h 292126"/>
              <a:gd name="connsiteX109" fmla="*/ 687665 w 826282"/>
              <a:gd name="connsiteY109" fmla="*/ 171446 h 292126"/>
              <a:gd name="connsiteX110" fmla="*/ 706315 w 826282"/>
              <a:gd name="connsiteY110" fmla="*/ 176736 h 292126"/>
              <a:gd name="connsiteX111" fmla="*/ 722275 w 826282"/>
              <a:gd name="connsiteY111" fmla="*/ 185254 h 292126"/>
              <a:gd name="connsiteX112" fmla="*/ 772934 w 826282"/>
              <a:gd name="connsiteY112" fmla="*/ 202828 h 292126"/>
              <a:gd name="connsiteX113" fmla="*/ 783065 w 826282"/>
              <a:gd name="connsiteY113" fmla="*/ 223630 h 292126"/>
              <a:gd name="connsiteX114" fmla="*/ 782528 w 826282"/>
              <a:gd name="connsiteY114" fmla="*/ 239590 h 292126"/>
              <a:gd name="connsiteX115" fmla="*/ 765492 w 826282"/>
              <a:gd name="connsiteY115" fmla="*/ 253935 h 292126"/>
              <a:gd name="connsiteX116" fmla="*/ 807095 w 826282"/>
              <a:gd name="connsiteY116" fmla="*/ 251784 h 292126"/>
              <a:gd name="connsiteX117" fmla="*/ 826283 w 826282"/>
              <a:gd name="connsiteY117" fmla="*/ 266757 h 292126"/>
              <a:gd name="connsiteX118" fmla="*/ 826283 w 826282"/>
              <a:gd name="connsiteY118" fmla="*/ 152976 h 292126"/>
              <a:gd name="connsiteX119" fmla="*/ 764416 w 826282"/>
              <a:gd name="connsiteY119" fmla="*/ 131278 h 292126"/>
              <a:gd name="connsiteX120" fmla="*/ 533626 w 826282"/>
              <a:gd name="connsiteY120" fmla="*/ 266488 h 292126"/>
              <a:gd name="connsiteX121" fmla="*/ 527798 w 826282"/>
              <a:gd name="connsiteY121" fmla="*/ 268999 h 292126"/>
              <a:gd name="connsiteX122" fmla="*/ 525108 w 826282"/>
              <a:gd name="connsiteY122" fmla="*/ 274109 h 292126"/>
              <a:gd name="connsiteX123" fmla="*/ 519190 w 826282"/>
              <a:gd name="connsiteY123" fmla="*/ 270882 h 292126"/>
              <a:gd name="connsiteX124" fmla="*/ 510583 w 826282"/>
              <a:gd name="connsiteY124" fmla="*/ 291324 h 292126"/>
              <a:gd name="connsiteX125" fmla="*/ 533177 w 826282"/>
              <a:gd name="connsiteY125" fmla="*/ 278413 h 292126"/>
              <a:gd name="connsiteX126" fmla="*/ 535598 w 826282"/>
              <a:gd name="connsiteY126" fmla="*/ 275365 h 292126"/>
              <a:gd name="connsiteX127" fmla="*/ 537392 w 826282"/>
              <a:gd name="connsiteY127" fmla="*/ 273751 h 292126"/>
              <a:gd name="connsiteX128" fmla="*/ 539185 w 826282"/>
              <a:gd name="connsiteY128" fmla="*/ 272585 h 292126"/>
              <a:gd name="connsiteX129" fmla="*/ 533536 w 826282"/>
              <a:gd name="connsiteY129" fmla="*/ 266578 h 292126"/>
              <a:gd name="connsiteX130" fmla="*/ 385414 w 826282"/>
              <a:gd name="connsiteY130" fmla="*/ 129216 h 292126"/>
              <a:gd name="connsiteX131" fmla="*/ 396084 w 826282"/>
              <a:gd name="connsiteY131" fmla="*/ 101510 h 292126"/>
              <a:gd name="connsiteX132" fmla="*/ 423252 w 826282"/>
              <a:gd name="connsiteY132" fmla="*/ 86088 h 292126"/>
              <a:gd name="connsiteX133" fmla="*/ 410968 w 826282"/>
              <a:gd name="connsiteY133" fmla="*/ 71652 h 292126"/>
              <a:gd name="connsiteX134" fmla="*/ 405140 w 826282"/>
              <a:gd name="connsiteY134" fmla="*/ 57306 h 292126"/>
              <a:gd name="connsiteX135" fmla="*/ 399312 w 826282"/>
              <a:gd name="connsiteY135" fmla="*/ 41347 h 292126"/>
              <a:gd name="connsiteX136" fmla="*/ 400388 w 826282"/>
              <a:gd name="connsiteY136" fmla="*/ 27987 h 292126"/>
              <a:gd name="connsiteX137" fmla="*/ 403078 w 826282"/>
              <a:gd name="connsiteY137" fmla="*/ 26642 h 292126"/>
              <a:gd name="connsiteX138" fmla="*/ 394560 w 826282"/>
              <a:gd name="connsiteY138" fmla="*/ 23773 h 292126"/>
              <a:gd name="connsiteX139" fmla="*/ 366854 w 826282"/>
              <a:gd name="connsiteY139" fmla="*/ 35519 h 292126"/>
              <a:gd name="connsiteX140" fmla="*/ 356184 w 826282"/>
              <a:gd name="connsiteY140" fmla="*/ 51478 h 292126"/>
              <a:gd name="connsiteX141" fmla="*/ 350895 w 826282"/>
              <a:gd name="connsiteY141" fmla="*/ 68514 h 292126"/>
              <a:gd name="connsiteX142" fmla="*/ 334935 w 826282"/>
              <a:gd name="connsiteY142" fmla="*/ 79184 h 292126"/>
              <a:gd name="connsiteX143" fmla="*/ 317899 w 826282"/>
              <a:gd name="connsiteY143" fmla="*/ 75956 h 292126"/>
              <a:gd name="connsiteX144" fmla="*/ 299787 w 826282"/>
              <a:gd name="connsiteY144" fmla="*/ 83398 h 292126"/>
              <a:gd name="connsiteX145" fmla="*/ 276296 w 826282"/>
              <a:gd name="connsiteY145" fmla="*/ 85550 h 292126"/>
              <a:gd name="connsiteX146" fmla="*/ 261412 w 826282"/>
              <a:gd name="connsiteY146" fmla="*/ 78108 h 292126"/>
              <a:gd name="connsiteX147" fmla="*/ 256032 w 826282"/>
              <a:gd name="connsiteY147" fmla="*/ 66542 h 292126"/>
              <a:gd name="connsiteX148" fmla="*/ 253970 w 826282"/>
              <a:gd name="connsiteY148" fmla="*/ 66362 h 292126"/>
              <a:gd name="connsiteX149" fmla="*/ 242224 w 826282"/>
              <a:gd name="connsiteY149" fmla="*/ 91378 h 292126"/>
              <a:gd name="connsiteX150" fmla="*/ 251818 w 826282"/>
              <a:gd name="connsiteY150" fmla="*/ 116394 h 292126"/>
              <a:gd name="connsiteX151" fmla="*/ 267330 w 826282"/>
              <a:gd name="connsiteY151" fmla="*/ 134506 h 292126"/>
              <a:gd name="connsiteX152" fmla="*/ 284365 w 826282"/>
              <a:gd name="connsiteY152" fmla="*/ 158535 h 292126"/>
              <a:gd name="connsiteX153" fmla="*/ 298711 w 826282"/>
              <a:gd name="connsiteY153" fmla="*/ 165439 h 292126"/>
              <a:gd name="connsiteX154" fmla="*/ 322741 w 826282"/>
              <a:gd name="connsiteY154" fmla="*/ 162749 h 292126"/>
              <a:gd name="connsiteX155" fmla="*/ 345694 w 826282"/>
              <a:gd name="connsiteY155" fmla="*/ 173419 h 292126"/>
              <a:gd name="connsiteX156" fmla="*/ 371786 w 826282"/>
              <a:gd name="connsiteY156" fmla="*/ 169205 h 292126"/>
              <a:gd name="connsiteX157" fmla="*/ 385684 w 826282"/>
              <a:gd name="connsiteY157" fmla="*/ 129216 h 292126"/>
              <a:gd name="connsiteX158" fmla="*/ 425404 w 826282"/>
              <a:gd name="connsiteY158" fmla="*/ 278413 h 292126"/>
              <a:gd name="connsiteX159" fmla="*/ 441453 w 826282"/>
              <a:gd name="connsiteY159" fmla="*/ 286393 h 292126"/>
              <a:gd name="connsiteX160" fmla="*/ 458489 w 826282"/>
              <a:gd name="connsiteY160" fmla="*/ 287469 h 292126"/>
              <a:gd name="connsiteX161" fmla="*/ 425404 w 826282"/>
              <a:gd name="connsiteY161" fmla="*/ 278413 h 292126"/>
              <a:gd name="connsiteX162" fmla="*/ 398774 w 826282"/>
              <a:gd name="connsiteY162" fmla="*/ 252322 h 292126"/>
              <a:gd name="connsiteX163" fmla="*/ 382276 w 826282"/>
              <a:gd name="connsiteY163" fmla="*/ 254473 h 292126"/>
              <a:gd name="connsiteX164" fmla="*/ 373758 w 826282"/>
              <a:gd name="connsiteY164" fmla="*/ 264067 h 292126"/>
              <a:gd name="connsiteX165" fmla="*/ 399850 w 826282"/>
              <a:gd name="connsiteY165" fmla="*/ 268371 h 292126"/>
              <a:gd name="connsiteX166" fmla="*/ 425404 w 826282"/>
              <a:gd name="connsiteY166" fmla="*/ 260929 h 292126"/>
              <a:gd name="connsiteX167" fmla="*/ 398774 w 826282"/>
              <a:gd name="connsiteY167" fmla="*/ 252411 h 2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826282" h="292126">
                <a:moveTo>
                  <a:pt x="57700" y="122849"/>
                </a:moveTo>
                <a:cubicBezTo>
                  <a:pt x="56624" y="125539"/>
                  <a:pt x="62541" y="136209"/>
                  <a:pt x="66218" y="132981"/>
                </a:cubicBezTo>
                <a:cubicBezTo>
                  <a:pt x="69983" y="129753"/>
                  <a:pt x="61017" y="114421"/>
                  <a:pt x="57700" y="122849"/>
                </a:cubicBezTo>
                <a:close/>
                <a:moveTo>
                  <a:pt x="232003" y="155307"/>
                </a:moveTo>
                <a:cubicBezTo>
                  <a:pt x="232003" y="150555"/>
                  <a:pt x="218284" y="152797"/>
                  <a:pt x="222409" y="159611"/>
                </a:cubicBezTo>
                <a:cubicBezTo>
                  <a:pt x="226712" y="166515"/>
                  <a:pt x="232003" y="160149"/>
                  <a:pt x="232003" y="155307"/>
                </a:cubicBezTo>
                <a:close/>
                <a:moveTo>
                  <a:pt x="31608" y="76943"/>
                </a:moveTo>
                <a:cubicBezTo>
                  <a:pt x="30532" y="82233"/>
                  <a:pt x="36360" y="97744"/>
                  <a:pt x="42815" y="91378"/>
                </a:cubicBezTo>
                <a:cubicBezTo>
                  <a:pt x="49181" y="85012"/>
                  <a:pt x="32684" y="71742"/>
                  <a:pt x="31608" y="76943"/>
                </a:cubicBezTo>
                <a:close/>
                <a:moveTo>
                  <a:pt x="434011" y="168129"/>
                </a:moveTo>
                <a:cubicBezTo>
                  <a:pt x="441991" y="168667"/>
                  <a:pt x="440915" y="180412"/>
                  <a:pt x="439391" y="187317"/>
                </a:cubicBezTo>
                <a:cubicBezTo>
                  <a:pt x="437777" y="194221"/>
                  <a:pt x="434549" y="210718"/>
                  <a:pt x="441543" y="208118"/>
                </a:cubicBezTo>
                <a:cubicBezTo>
                  <a:pt x="450061" y="204890"/>
                  <a:pt x="455351" y="194221"/>
                  <a:pt x="450599" y="190544"/>
                </a:cubicBezTo>
                <a:cubicBezTo>
                  <a:pt x="445757" y="186779"/>
                  <a:pt x="446295" y="163377"/>
                  <a:pt x="448447" y="157459"/>
                </a:cubicBezTo>
                <a:cubicBezTo>
                  <a:pt x="450599" y="151631"/>
                  <a:pt x="464945" y="155845"/>
                  <a:pt x="460193" y="164901"/>
                </a:cubicBezTo>
                <a:cubicBezTo>
                  <a:pt x="455440" y="173957"/>
                  <a:pt x="469248" y="172881"/>
                  <a:pt x="469248" y="183013"/>
                </a:cubicBezTo>
                <a:cubicBezTo>
                  <a:pt x="469248" y="193144"/>
                  <a:pt x="477228" y="187854"/>
                  <a:pt x="485746" y="185165"/>
                </a:cubicBezTo>
                <a:cubicBezTo>
                  <a:pt x="494264" y="182475"/>
                  <a:pt x="492650" y="177723"/>
                  <a:pt x="486822" y="171267"/>
                </a:cubicBezTo>
                <a:cubicBezTo>
                  <a:pt x="480994" y="164901"/>
                  <a:pt x="491126" y="155845"/>
                  <a:pt x="483056" y="150465"/>
                </a:cubicBezTo>
                <a:cubicBezTo>
                  <a:pt x="475076" y="145175"/>
                  <a:pt x="469697" y="137106"/>
                  <a:pt x="477138" y="135581"/>
                </a:cubicBezTo>
                <a:cubicBezTo>
                  <a:pt x="484581" y="133968"/>
                  <a:pt x="506996" y="121146"/>
                  <a:pt x="504306" y="115856"/>
                </a:cubicBezTo>
                <a:cubicBezTo>
                  <a:pt x="501617" y="110566"/>
                  <a:pt x="470235" y="116932"/>
                  <a:pt x="467545" y="126526"/>
                </a:cubicBezTo>
                <a:cubicBezTo>
                  <a:pt x="464855" y="136119"/>
                  <a:pt x="442529" y="125450"/>
                  <a:pt x="445130" y="108952"/>
                </a:cubicBezTo>
                <a:cubicBezTo>
                  <a:pt x="447819" y="92454"/>
                  <a:pt x="492023" y="89764"/>
                  <a:pt x="504844" y="95592"/>
                </a:cubicBezTo>
                <a:cubicBezTo>
                  <a:pt x="517666" y="101420"/>
                  <a:pt x="531474" y="85998"/>
                  <a:pt x="536316" y="76943"/>
                </a:cubicBezTo>
                <a:cubicBezTo>
                  <a:pt x="541157" y="67887"/>
                  <a:pt x="526184" y="78556"/>
                  <a:pt x="517128" y="84384"/>
                </a:cubicBezTo>
                <a:cubicBezTo>
                  <a:pt x="508072" y="90212"/>
                  <a:pt x="484132" y="83846"/>
                  <a:pt x="471849" y="79543"/>
                </a:cubicBezTo>
                <a:cubicBezTo>
                  <a:pt x="459565" y="75329"/>
                  <a:pt x="460103" y="86985"/>
                  <a:pt x="449971" y="88599"/>
                </a:cubicBezTo>
                <a:cubicBezTo>
                  <a:pt x="439839" y="90212"/>
                  <a:pt x="441991" y="112628"/>
                  <a:pt x="437150" y="115228"/>
                </a:cubicBezTo>
                <a:cubicBezTo>
                  <a:pt x="432307" y="117918"/>
                  <a:pt x="432307" y="134416"/>
                  <a:pt x="422714" y="149927"/>
                </a:cubicBezTo>
                <a:cubicBezTo>
                  <a:pt x="413120" y="165349"/>
                  <a:pt x="425942" y="167501"/>
                  <a:pt x="433922" y="168039"/>
                </a:cubicBezTo>
                <a:close/>
                <a:moveTo>
                  <a:pt x="190399" y="182026"/>
                </a:moveTo>
                <a:cubicBezTo>
                  <a:pt x="189861" y="174585"/>
                  <a:pt x="193089" y="167143"/>
                  <a:pt x="193089" y="163377"/>
                </a:cubicBezTo>
                <a:cubicBezTo>
                  <a:pt x="193089" y="159611"/>
                  <a:pt x="195779" y="158087"/>
                  <a:pt x="200531" y="159073"/>
                </a:cubicBezTo>
                <a:cubicBezTo>
                  <a:pt x="205373" y="160149"/>
                  <a:pt x="204835" y="148941"/>
                  <a:pt x="201069" y="147865"/>
                </a:cubicBezTo>
                <a:cubicBezTo>
                  <a:pt x="197303" y="146789"/>
                  <a:pt x="195241" y="133519"/>
                  <a:pt x="186096" y="133519"/>
                </a:cubicBezTo>
                <a:cubicBezTo>
                  <a:pt x="176950" y="133519"/>
                  <a:pt x="178654" y="140961"/>
                  <a:pt x="183944" y="141499"/>
                </a:cubicBezTo>
                <a:cubicBezTo>
                  <a:pt x="189323" y="142037"/>
                  <a:pt x="192461" y="146341"/>
                  <a:pt x="190847" y="150017"/>
                </a:cubicBezTo>
                <a:cubicBezTo>
                  <a:pt x="189234" y="153783"/>
                  <a:pt x="187082" y="146251"/>
                  <a:pt x="179640" y="146789"/>
                </a:cubicBezTo>
                <a:cubicBezTo>
                  <a:pt x="172198" y="147327"/>
                  <a:pt x="176950" y="137733"/>
                  <a:pt x="168432" y="137195"/>
                </a:cubicBezTo>
                <a:cubicBezTo>
                  <a:pt x="159914" y="136657"/>
                  <a:pt x="161528" y="121236"/>
                  <a:pt x="152472" y="121236"/>
                </a:cubicBezTo>
                <a:cubicBezTo>
                  <a:pt x="143416" y="121236"/>
                  <a:pt x="142878" y="113794"/>
                  <a:pt x="148706" y="108414"/>
                </a:cubicBezTo>
                <a:cubicBezTo>
                  <a:pt x="154534" y="103034"/>
                  <a:pt x="139651" y="98282"/>
                  <a:pt x="139651" y="91916"/>
                </a:cubicBezTo>
                <a:cubicBezTo>
                  <a:pt x="139651" y="85550"/>
                  <a:pt x="130057" y="89226"/>
                  <a:pt x="130057" y="83936"/>
                </a:cubicBezTo>
                <a:cubicBezTo>
                  <a:pt x="130057" y="78646"/>
                  <a:pt x="125842" y="81246"/>
                  <a:pt x="121001" y="74880"/>
                </a:cubicBezTo>
                <a:cubicBezTo>
                  <a:pt x="116249" y="68514"/>
                  <a:pt x="114097" y="74342"/>
                  <a:pt x="109793" y="69590"/>
                </a:cubicBezTo>
                <a:cubicBezTo>
                  <a:pt x="105579" y="64748"/>
                  <a:pt x="99661" y="62148"/>
                  <a:pt x="95985" y="63762"/>
                </a:cubicBezTo>
                <a:cubicBezTo>
                  <a:pt x="92219" y="65376"/>
                  <a:pt x="83701" y="56858"/>
                  <a:pt x="80563" y="48340"/>
                </a:cubicBezTo>
                <a:cubicBezTo>
                  <a:pt x="78053" y="41526"/>
                  <a:pt x="53396" y="30228"/>
                  <a:pt x="50168" y="21173"/>
                </a:cubicBezTo>
                <a:cubicBezTo>
                  <a:pt x="46940" y="12117"/>
                  <a:pt x="38422" y="8351"/>
                  <a:pt x="24076" y="8889"/>
                </a:cubicBezTo>
                <a:cubicBezTo>
                  <a:pt x="9730" y="9427"/>
                  <a:pt x="3992" y="-5188"/>
                  <a:pt x="585" y="1985"/>
                </a:cubicBezTo>
                <a:cubicBezTo>
                  <a:pt x="-3630" y="11041"/>
                  <a:pt x="16006" y="31304"/>
                  <a:pt x="25152" y="36684"/>
                </a:cubicBezTo>
                <a:cubicBezTo>
                  <a:pt x="34208" y="41974"/>
                  <a:pt x="38960" y="61162"/>
                  <a:pt x="49630" y="62238"/>
                </a:cubicBezTo>
                <a:cubicBezTo>
                  <a:pt x="60300" y="63314"/>
                  <a:pt x="61375" y="96847"/>
                  <a:pt x="69355" y="98461"/>
                </a:cubicBezTo>
                <a:cubicBezTo>
                  <a:pt x="77336" y="100075"/>
                  <a:pt x="94461" y="126167"/>
                  <a:pt x="97061" y="140065"/>
                </a:cubicBezTo>
                <a:cubicBezTo>
                  <a:pt x="99751" y="153962"/>
                  <a:pt x="117324" y="160866"/>
                  <a:pt x="123153" y="170998"/>
                </a:cubicBezTo>
                <a:cubicBezTo>
                  <a:pt x="128981" y="181130"/>
                  <a:pt x="152472" y="195027"/>
                  <a:pt x="155700" y="199242"/>
                </a:cubicBezTo>
                <a:cubicBezTo>
                  <a:pt x="158928" y="203545"/>
                  <a:pt x="162066" y="213139"/>
                  <a:pt x="164756" y="208297"/>
                </a:cubicBezTo>
                <a:cubicBezTo>
                  <a:pt x="167446" y="203545"/>
                  <a:pt x="178564" y="208297"/>
                  <a:pt x="183944" y="208835"/>
                </a:cubicBezTo>
                <a:cubicBezTo>
                  <a:pt x="189323" y="209373"/>
                  <a:pt x="190847" y="189648"/>
                  <a:pt x="190310" y="182206"/>
                </a:cubicBezTo>
                <a:close/>
                <a:moveTo>
                  <a:pt x="597644" y="96758"/>
                </a:moveTo>
                <a:cubicBezTo>
                  <a:pt x="609390" y="97834"/>
                  <a:pt x="604011" y="90930"/>
                  <a:pt x="604011" y="83398"/>
                </a:cubicBezTo>
                <a:cubicBezTo>
                  <a:pt x="604011" y="75866"/>
                  <a:pt x="593341" y="82322"/>
                  <a:pt x="593341" y="78556"/>
                </a:cubicBezTo>
                <a:cubicBezTo>
                  <a:pt x="593341" y="74791"/>
                  <a:pt x="589575" y="59907"/>
                  <a:pt x="581057" y="71652"/>
                </a:cubicBezTo>
                <a:cubicBezTo>
                  <a:pt x="572539" y="83398"/>
                  <a:pt x="583837" y="112359"/>
                  <a:pt x="590651" y="111104"/>
                </a:cubicBezTo>
                <a:cubicBezTo>
                  <a:pt x="596568" y="110028"/>
                  <a:pt x="585899" y="95682"/>
                  <a:pt x="597555" y="96758"/>
                </a:cubicBezTo>
                <a:close/>
                <a:moveTo>
                  <a:pt x="553889" y="163377"/>
                </a:moveTo>
                <a:cubicBezTo>
                  <a:pt x="556042" y="171895"/>
                  <a:pt x="571463" y="176736"/>
                  <a:pt x="575767" y="169294"/>
                </a:cubicBezTo>
                <a:cubicBezTo>
                  <a:pt x="579981" y="161853"/>
                  <a:pt x="551469" y="153514"/>
                  <a:pt x="553889" y="163377"/>
                </a:cubicBezTo>
                <a:close/>
                <a:moveTo>
                  <a:pt x="511748" y="253487"/>
                </a:moveTo>
                <a:cubicBezTo>
                  <a:pt x="497312" y="251335"/>
                  <a:pt x="487719" y="262005"/>
                  <a:pt x="473373" y="256715"/>
                </a:cubicBezTo>
                <a:cubicBezTo>
                  <a:pt x="459027" y="251425"/>
                  <a:pt x="437418" y="256805"/>
                  <a:pt x="439750" y="261557"/>
                </a:cubicBezTo>
                <a:cubicBezTo>
                  <a:pt x="441901" y="265860"/>
                  <a:pt x="454634" y="266398"/>
                  <a:pt x="469069" y="266847"/>
                </a:cubicBezTo>
                <a:cubicBezTo>
                  <a:pt x="483415" y="267385"/>
                  <a:pt x="496237" y="259405"/>
                  <a:pt x="505830" y="258867"/>
                </a:cubicBezTo>
                <a:cubicBezTo>
                  <a:pt x="515424" y="258329"/>
                  <a:pt x="526094" y="255639"/>
                  <a:pt x="511748" y="253577"/>
                </a:cubicBezTo>
                <a:close/>
                <a:moveTo>
                  <a:pt x="625798" y="155935"/>
                </a:moveTo>
                <a:cubicBezTo>
                  <a:pt x="611901" y="151631"/>
                  <a:pt x="588320" y="155307"/>
                  <a:pt x="590651" y="162301"/>
                </a:cubicBezTo>
                <a:cubicBezTo>
                  <a:pt x="592803" y="168667"/>
                  <a:pt x="604011" y="166067"/>
                  <a:pt x="615218" y="166067"/>
                </a:cubicBezTo>
                <a:cubicBezTo>
                  <a:pt x="626426" y="166067"/>
                  <a:pt x="632254" y="174047"/>
                  <a:pt x="638172" y="174047"/>
                </a:cubicBezTo>
                <a:cubicBezTo>
                  <a:pt x="644089" y="174047"/>
                  <a:pt x="639786" y="160149"/>
                  <a:pt x="625888" y="155935"/>
                </a:cubicBezTo>
                <a:close/>
                <a:moveTo>
                  <a:pt x="344887" y="247569"/>
                </a:moveTo>
                <a:cubicBezTo>
                  <a:pt x="344349" y="241203"/>
                  <a:pt x="323547" y="247031"/>
                  <a:pt x="313416" y="242817"/>
                </a:cubicBezTo>
                <a:cubicBezTo>
                  <a:pt x="303284" y="238513"/>
                  <a:pt x="324624" y="234837"/>
                  <a:pt x="331527" y="230534"/>
                </a:cubicBezTo>
                <a:cubicBezTo>
                  <a:pt x="338431" y="226319"/>
                  <a:pt x="327224" y="224706"/>
                  <a:pt x="310188" y="229996"/>
                </a:cubicBezTo>
                <a:cubicBezTo>
                  <a:pt x="293152" y="235286"/>
                  <a:pt x="273426" y="218250"/>
                  <a:pt x="272889" y="225692"/>
                </a:cubicBezTo>
                <a:cubicBezTo>
                  <a:pt x="272351" y="233134"/>
                  <a:pt x="241955" y="222464"/>
                  <a:pt x="234513" y="217174"/>
                </a:cubicBezTo>
                <a:cubicBezTo>
                  <a:pt x="227071" y="211884"/>
                  <a:pt x="198290" y="204890"/>
                  <a:pt x="192372" y="215022"/>
                </a:cubicBezTo>
                <a:cubicBezTo>
                  <a:pt x="186544" y="225154"/>
                  <a:pt x="181433" y="216098"/>
                  <a:pt x="183854" y="225692"/>
                </a:cubicBezTo>
                <a:cubicBezTo>
                  <a:pt x="185468" y="232058"/>
                  <a:pt x="192372" y="228382"/>
                  <a:pt x="197214" y="228382"/>
                </a:cubicBezTo>
                <a:cubicBezTo>
                  <a:pt x="202055" y="228382"/>
                  <a:pt x="199903" y="237438"/>
                  <a:pt x="206808" y="238513"/>
                </a:cubicBezTo>
                <a:cubicBezTo>
                  <a:pt x="213711" y="239590"/>
                  <a:pt x="236665" y="245955"/>
                  <a:pt x="238817" y="241203"/>
                </a:cubicBezTo>
                <a:cubicBezTo>
                  <a:pt x="240969" y="236362"/>
                  <a:pt x="262308" y="241203"/>
                  <a:pt x="272889" y="249721"/>
                </a:cubicBezTo>
                <a:cubicBezTo>
                  <a:pt x="283558" y="258239"/>
                  <a:pt x="308036" y="258777"/>
                  <a:pt x="317630" y="257163"/>
                </a:cubicBezTo>
                <a:cubicBezTo>
                  <a:pt x="327224" y="255549"/>
                  <a:pt x="337894" y="263529"/>
                  <a:pt x="341569" y="258239"/>
                </a:cubicBezTo>
                <a:cubicBezTo>
                  <a:pt x="345336" y="252949"/>
                  <a:pt x="352239" y="266757"/>
                  <a:pt x="362909" y="258777"/>
                </a:cubicBezTo>
                <a:cubicBezTo>
                  <a:pt x="373579" y="250797"/>
                  <a:pt x="345336" y="253935"/>
                  <a:pt x="344798" y="247569"/>
                </a:cubicBezTo>
                <a:close/>
                <a:moveTo>
                  <a:pt x="764416" y="131367"/>
                </a:moveTo>
                <a:cubicBezTo>
                  <a:pt x="756436" y="131905"/>
                  <a:pt x="755360" y="145803"/>
                  <a:pt x="748456" y="145803"/>
                </a:cubicBezTo>
                <a:cubicBezTo>
                  <a:pt x="741552" y="145803"/>
                  <a:pt x="731959" y="160239"/>
                  <a:pt x="719137" y="164453"/>
                </a:cubicBezTo>
                <a:cubicBezTo>
                  <a:pt x="706315" y="168667"/>
                  <a:pt x="705777" y="127691"/>
                  <a:pt x="699949" y="119711"/>
                </a:cubicBezTo>
                <a:cubicBezTo>
                  <a:pt x="694121" y="111731"/>
                  <a:pt x="662111" y="105276"/>
                  <a:pt x="658884" y="114421"/>
                </a:cubicBezTo>
                <a:cubicBezTo>
                  <a:pt x="655656" y="123477"/>
                  <a:pt x="644538" y="118725"/>
                  <a:pt x="643372" y="126167"/>
                </a:cubicBezTo>
                <a:cubicBezTo>
                  <a:pt x="642296" y="133071"/>
                  <a:pt x="646062" y="130919"/>
                  <a:pt x="652966" y="130919"/>
                </a:cubicBezTo>
                <a:cubicBezTo>
                  <a:pt x="659870" y="130919"/>
                  <a:pt x="659870" y="136209"/>
                  <a:pt x="663098" y="143203"/>
                </a:cubicBezTo>
                <a:cubicBezTo>
                  <a:pt x="666326" y="150107"/>
                  <a:pt x="685514" y="145355"/>
                  <a:pt x="691879" y="144817"/>
                </a:cubicBezTo>
                <a:cubicBezTo>
                  <a:pt x="698245" y="144279"/>
                  <a:pt x="699321" y="153335"/>
                  <a:pt x="690265" y="150107"/>
                </a:cubicBezTo>
                <a:cubicBezTo>
                  <a:pt x="681209" y="146879"/>
                  <a:pt x="681209" y="154321"/>
                  <a:pt x="674844" y="152797"/>
                </a:cubicBezTo>
                <a:cubicBezTo>
                  <a:pt x="668478" y="151183"/>
                  <a:pt x="659870" y="151721"/>
                  <a:pt x="664174" y="155486"/>
                </a:cubicBezTo>
                <a:cubicBezTo>
                  <a:pt x="668478" y="159252"/>
                  <a:pt x="675382" y="162928"/>
                  <a:pt x="675382" y="171446"/>
                </a:cubicBezTo>
                <a:cubicBezTo>
                  <a:pt x="675382" y="179964"/>
                  <a:pt x="687665" y="178350"/>
                  <a:pt x="687665" y="171446"/>
                </a:cubicBezTo>
                <a:cubicBezTo>
                  <a:pt x="687665" y="164542"/>
                  <a:pt x="694031" y="173598"/>
                  <a:pt x="706315" y="176736"/>
                </a:cubicBezTo>
                <a:cubicBezTo>
                  <a:pt x="718599" y="179964"/>
                  <a:pt x="710081" y="184716"/>
                  <a:pt x="722275" y="185254"/>
                </a:cubicBezTo>
                <a:cubicBezTo>
                  <a:pt x="734559" y="185792"/>
                  <a:pt x="762264" y="194848"/>
                  <a:pt x="772934" y="202828"/>
                </a:cubicBezTo>
                <a:cubicBezTo>
                  <a:pt x="783604" y="210808"/>
                  <a:pt x="776162" y="216188"/>
                  <a:pt x="783065" y="223630"/>
                </a:cubicBezTo>
                <a:cubicBezTo>
                  <a:pt x="789970" y="231072"/>
                  <a:pt x="792121" y="239590"/>
                  <a:pt x="782528" y="239590"/>
                </a:cubicBezTo>
                <a:cubicBezTo>
                  <a:pt x="772934" y="239590"/>
                  <a:pt x="762802" y="249183"/>
                  <a:pt x="765492" y="253935"/>
                </a:cubicBezTo>
                <a:cubicBezTo>
                  <a:pt x="768182" y="258777"/>
                  <a:pt x="799653" y="251784"/>
                  <a:pt x="807095" y="251784"/>
                </a:cubicBezTo>
                <a:cubicBezTo>
                  <a:pt x="811937" y="251784"/>
                  <a:pt x="816868" y="260481"/>
                  <a:pt x="826283" y="266757"/>
                </a:cubicBezTo>
                <a:lnTo>
                  <a:pt x="826283" y="152976"/>
                </a:lnTo>
                <a:cubicBezTo>
                  <a:pt x="803239" y="145175"/>
                  <a:pt x="771051" y="130829"/>
                  <a:pt x="764416" y="131278"/>
                </a:cubicBezTo>
                <a:close/>
                <a:moveTo>
                  <a:pt x="533626" y="266488"/>
                </a:moveTo>
                <a:cubicBezTo>
                  <a:pt x="532012" y="267564"/>
                  <a:pt x="530039" y="268461"/>
                  <a:pt x="527798" y="268999"/>
                </a:cubicBezTo>
                <a:cubicBezTo>
                  <a:pt x="527080" y="270971"/>
                  <a:pt x="526363" y="273213"/>
                  <a:pt x="525108" y="274109"/>
                </a:cubicBezTo>
                <a:cubicBezTo>
                  <a:pt x="523584" y="275275"/>
                  <a:pt x="521073" y="272944"/>
                  <a:pt x="519190" y="270882"/>
                </a:cubicBezTo>
                <a:cubicBezTo>
                  <a:pt x="508879" y="275185"/>
                  <a:pt x="503499" y="287469"/>
                  <a:pt x="510583" y="291324"/>
                </a:cubicBezTo>
                <a:cubicBezTo>
                  <a:pt x="517486" y="295001"/>
                  <a:pt x="527439" y="285228"/>
                  <a:pt x="533177" y="278413"/>
                </a:cubicBezTo>
                <a:cubicBezTo>
                  <a:pt x="534074" y="277337"/>
                  <a:pt x="534971" y="276261"/>
                  <a:pt x="535598" y="275365"/>
                </a:cubicBezTo>
                <a:cubicBezTo>
                  <a:pt x="535957" y="274827"/>
                  <a:pt x="536674" y="274289"/>
                  <a:pt x="537392" y="273751"/>
                </a:cubicBezTo>
                <a:cubicBezTo>
                  <a:pt x="537930" y="273392"/>
                  <a:pt x="538557" y="272944"/>
                  <a:pt x="539185" y="272585"/>
                </a:cubicBezTo>
                <a:cubicBezTo>
                  <a:pt x="537481" y="270254"/>
                  <a:pt x="535330" y="268012"/>
                  <a:pt x="533536" y="266578"/>
                </a:cubicBezTo>
                <a:close/>
                <a:moveTo>
                  <a:pt x="385414" y="129216"/>
                </a:moveTo>
                <a:cubicBezTo>
                  <a:pt x="395008" y="123387"/>
                  <a:pt x="397160" y="112180"/>
                  <a:pt x="396084" y="101510"/>
                </a:cubicBezTo>
                <a:cubicBezTo>
                  <a:pt x="395008" y="90840"/>
                  <a:pt x="419576" y="90302"/>
                  <a:pt x="423252" y="86088"/>
                </a:cubicBezTo>
                <a:cubicBezTo>
                  <a:pt x="427018" y="81874"/>
                  <a:pt x="417872" y="74880"/>
                  <a:pt x="410968" y="71652"/>
                </a:cubicBezTo>
                <a:cubicBezTo>
                  <a:pt x="404064" y="68425"/>
                  <a:pt x="409892" y="61521"/>
                  <a:pt x="405140" y="57306"/>
                </a:cubicBezTo>
                <a:cubicBezTo>
                  <a:pt x="400299" y="53092"/>
                  <a:pt x="392318" y="41885"/>
                  <a:pt x="399312" y="41347"/>
                </a:cubicBezTo>
                <a:cubicBezTo>
                  <a:pt x="406216" y="40809"/>
                  <a:pt x="394470" y="31215"/>
                  <a:pt x="400388" y="27987"/>
                </a:cubicBezTo>
                <a:cubicBezTo>
                  <a:pt x="401195" y="27539"/>
                  <a:pt x="402091" y="27090"/>
                  <a:pt x="403078" y="26642"/>
                </a:cubicBezTo>
                <a:cubicBezTo>
                  <a:pt x="399581" y="24938"/>
                  <a:pt x="396532" y="23773"/>
                  <a:pt x="394560" y="23773"/>
                </a:cubicBezTo>
                <a:cubicBezTo>
                  <a:pt x="386042" y="23773"/>
                  <a:pt x="365778" y="21621"/>
                  <a:pt x="366854" y="35519"/>
                </a:cubicBezTo>
                <a:cubicBezTo>
                  <a:pt x="367930" y="49416"/>
                  <a:pt x="355108" y="44037"/>
                  <a:pt x="356184" y="51478"/>
                </a:cubicBezTo>
                <a:cubicBezTo>
                  <a:pt x="357260" y="58920"/>
                  <a:pt x="349819" y="58920"/>
                  <a:pt x="350895" y="68514"/>
                </a:cubicBezTo>
                <a:cubicBezTo>
                  <a:pt x="351971" y="78108"/>
                  <a:pt x="345604" y="73804"/>
                  <a:pt x="334935" y="79184"/>
                </a:cubicBezTo>
                <a:cubicBezTo>
                  <a:pt x="324265" y="84474"/>
                  <a:pt x="328569" y="75956"/>
                  <a:pt x="317899" y="75956"/>
                </a:cubicBezTo>
                <a:cubicBezTo>
                  <a:pt x="307229" y="75956"/>
                  <a:pt x="306153" y="81336"/>
                  <a:pt x="299787" y="83398"/>
                </a:cubicBezTo>
                <a:cubicBezTo>
                  <a:pt x="293421" y="85550"/>
                  <a:pt x="280599" y="82322"/>
                  <a:pt x="276296" y="85550"/>
                </a:cubicBezTo>
                <a:cubicBezTo>
                  <a:pt x="272081" y="88778"/>
                  <a:pt x="265626" y="78108"/>
                  <a:pt x="261412" y="78108"/>
                </a:cubicBezTo>
                <a:cubicBezTo>
                  <a:pt x="259260" y="78108"/>
                  <a:pt x="257377" y="72280"/>
                  <a:pt x="256032" y="66542"/>
                </a:cubicBezTo>
                <a:cubicBezTo>
                  <a:pt x="255315" y="66362"/>
                  <a:pt x="254598" y="66273"/>
                  <a:pt x="253970" y="66362"/>
                </a:cubicBezTo>
                <a:cubicBezTo>
                  <a:pt x="247066" y="66900"/>
                  <a:pt x="235589" y="85191"/>
                  <a:pt x="242224" y="91378"/>
                </a:cubicBezTo>
                <a:cubicBezTo>
                  <a:pt x="250204" y="98820"/>
                  <a:pt x="248052" y="110566"/>
                  <a:pt x="251818" y="116394"/>
                </a:cubicBezTo>
                <a:cubicBezTo>
                  <a:pt x="255584" y="122222"/>
                  <a:pt x="267330" y="123298"/>
                  <a:pt x="267330" y="134506"/>
                </a:cubicBezTo>
                <a:cubicBezTo>
                  <a:pt x="267330" y="145713"/>
                  <a:pt x="277461" y="163287"/>
                  <a:pt x="284365" y="158535"/>
                </a:cubicBezTo>
                <a:cubicBezTo>
                  <a:pt x="291269" y="153693"/>
                  <a:pt x="296649" y="160687"/>
                  <a:pt x="298711" y="165439"/>
                </a:cubicBezTo>
                <a:cubicBezTo>
                  <a:pt x="300863" y="170281"/>
                  <a:pt x="317361" y="161673"/>
                  <a:pt x="322741" y="162749"/>
                </a:cubicBezTo>
                <a:cubicBezTo>
                  <a:pt x="328030" y="163825"/>
                  <a:pt x="344618" y="167053"/>
                  <a:pt x="345694" y="173419"/>
                </a:cubicBezTo>
                <a:cubicBezTo>
                  <a:pt x="346770" y="179785"/>
                  <a:pt x="361654" y="172881"/>
                  <a:pt x="371786" y="169205"/>
                </a:cubicBezTo>
                <a:cubicBezTo>
                  <a:pt x="381917" y="165439"/>
                  <a:pt x="376090" y="135043"/>
                  <a:pt x="385684" y="129216"/>
                </a:cubicBezTo>
                <a:close/>
                <a:moveTo>
                  <a:pt x="425404" y="278413"/>
                </a:moveTo>
                <a:cubicBezTo>
                  <a:pt x="428632" y="283255"/>
                  <a:pt x="437687" y="283255"/>
                  <a:pt x="441453" y="286393"/>
                </a:cubicBezTo>
                <a:cubicBezTo>
                  <a:pt x="445219" y="289621"/>
                  <a:pt x="458489" y="296525"/>
                  <a:pt x="458489" y="287469"/>
                </a:cubicBezTo>
                <a:cubicBezTo>
                  <a:pt x="458489" y="278413"/>
                  <a:pt x="421907" y="273033"/>
                  <a:pt x="425404" y="278413"/>
                </a:cubicBezTo>
                <a:close/>
                <a:moveTo>
                  <a:pt x="398774" y="252322"/>
                </a:moveTo>
                <a:cubicBezTo>
                  <a:pt x="396622" y="257163"/>
                  <a:pt x="387566" y="258150"/>
                  <a:pt x="382276" y="254473"/>
                </a:cubicBezTo>
                <a:cubicBezTo>
                  <a:pt x="376986" y="250708"/>
                  <a:pt x="370351" y="259495"/>
                  <a:pt x="373758" y="264067"/>
                </a:cubicBezTo>
                <a:cubicBezTo>
                  <a:pt x="375372" y="266219"/>
                  <a:pt x="386580" y="274737"/>
                  <a:pt x="399850" y="268371"/>
                </a:cubicBezTo>
                <a:cubicBezTo>
                  <a:pt x="413209" y="262005"/>
                  <a:pt x="422265" y="267833"/>
                  <a:pt x="425404" y="260929"/>
                </a:cubicBezTo>
                <a:cubicBezTo>
                  <a:pt x="428632" y="254025"/>
                  <a:pt x="400926" y="247569"/>
                  <a:pt x="398774" y="252411"/>
                </a:cubicBezTo>
                <a:close/>
              </a:path>
            </a:pathLst>
          </a:custGeom>
          <a:solidFill>
            <a:srgbClr val="00B0F0"/>
          </a:solidFill>
          <a:ln w="2239" cap="flat">
            <a:solidFill>
              <a:schemeClr val="bg1"/>
            </a:solidFill>
            <a:prstDash val="solid"/>
            <a:miter/>
          </a:ln>
        </p:spPr>
        <p:txBody>
          <a:bodyPr rtlCol="0" anchor="ctr"/>
          <a:lstStyle/>
          <a:p>
            <a:endParaRPr lang="es-PA"/>
          </a:p>
        </p:txBody>
      </p:sp>
      <p:sp>
        <p:nvSpPr>
          <p:cNvPr id="192" name="Freeform: Shape 191">
            <a:extLst>
              <a:ext uri="{FF2B5EF4-FFF2-40B4-BE49-F238E27FC236}">
                <a16:creationId xmlns:a16="http://schemas.microsoft.com/office/drawing/2014/main" id="{64985E4F-2301-2C4D-205E-3FDF5B8907CA}"/>
              </a:ext>
            </a:extLst>
          </p:cNvPr>
          <p:cNvSpPr/>
          <p:nvPr/>
        </p:nvSpPr>
        <p:spPr>
          <a:xfrm>
            <a:off x="7743174" y="3555053"/>
            <a:ext cx="64067" cy="23172"/>
          </a:xfrm>
          <a:custGeom>
            <a:avLst/>
            <a:gdLst>
              <a:gd name="connsiteX0" fmla="*/ 5828 w 58205"/>
              <a:gd name="connsiteY0" fmla="*/ 16078 h 21052"/>
              <a:gd name="connsiteX1" fmla="*/ 0 w 58205"/>
              <a:gd name="connsiteY1" fmla="*/ 17512 h 21052"/>
              <a:gd name="connsiteX2" fmla="*/ 5918 w 58205"/>
              <a:gd name="connsiteY2" fmla="*/ 20740 h 21052"/>
              <a:gd name="connsiteX3" fmla="*/ 8608 w 58205"/>
              <a:gd name="connsiteY3" fmla="*/ 15630 h 21052"/>
              <a:gd name="connsiteX4" fmla="*/ 6187 w 58205"/>
              <a:gd name="connsiteY4" fmla="*/ 16078 h 21052"/>
              <a:gd name="connsiteX5" fmla="*/ 5828 w 58205"/>
              <a:gd name="connsiteY5" fmla="*/ 16078 h 21052"/>
              <a:gd name="connsiteX6" fmla="*/ 31382 w 58205"/>
              <a:gd name="connsiteY6" fmla="*/ 2270 h 21052"/>
              <a:gd name="connsiteX7" fmla="*/ 15960 w 58205"/>
              <a:gd name="connsiteY7" fmla="*/ 12043 h 21052"/>
              <a:gd name="connsiteX8" fmla="*/ 14435 w 58205"/>
              <a:gd name="connsiteY8" fmla="*/ 13119 h 21052"/>
              <a:gd name="connsiteX9" fmla="*/ 20084 w 58205"/>
              <a:gd name="connsiteY9" fmla="*/ 19126 h 21052"/>
              <a:gd name="connsiteX10" fmla="*/ 58101 w 58205"/>
              <a:gd name="connsiteY10" fmla="*/ 1642 h 21052"/>
              <a:gd name="connsiteX11" fmla="*/ 31471 w 58205"/>
              <a:gd name="connsiteY11" fmla="*/ 2180 h 2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05" h="21052">
                <a:moveTo>
                  <a:pt x="5828" y="16078"/>
                </a:moveTo>
                <a:cubicBezTo>
                  <a:pt x="3766" y="16257"/>
                  <a:pt x="1793" y="16795"/>
                  <a:pt x="0" y="17512"/>
                </a:cubicBezTo>
                <a:cubicBezTo>
                  <a:pt x="1793" y="19575"/>
                  <a:pt x="4393" y="21906"/>
                  <a:pt x="5918" y="20740"/>
                </a:cubicBezTo>
                <a:cubicBezTo>
                  <a:pt x="7173" y="19754"/>
                  <a:pt x="7890" y="17602"/>
                  <a:pt x="8608" y="15630"/>
                </a:cubicBezTo>
                <a:cubicBezTo>
                  <a:pt x="7890" y="15809"/>
                  <a:pt x="7084" y="15988"/>
                  <a:pt x="6187" y="16078"/>
                </a:cubicBezTo>
                <a:cubicBezTo>
                  <a:pt x="6097" y="16078"/>
                  <a:pt x="6007" y="16078"/>
                  <a:pt x="5828" y="16078"/>
                </a:cubicBezTo>
                <a:close/>
                <a:moveTo>
                  <a:pt x="31382" y="2270"/>
                </a:moveTo>
                <a:cubicBezTo>
                  <a:pt x="24209" y="1911"/>
                  <a:pt x="21340" y="7829"/>
                  <a:pt x="15960" y="12043"/>
                </a:cubicBezTo>
                <a:cubicBezTo>
                  <a:pt x="15422" y="12402"/>
                  <a:pt x="14973" y="12760"/>
                  <a:pt x="14435" y="13119"/>
                </a:cubicBezTo>
                <a:cubicBezTo>
                  <a:pt x="16319" y="14554"/>
                  <a:pt x="18470" y="16795"/>
                  <a:pt x="20084" y="19126"/>
                </a:cubicBezTo>
                <a:cubicBezTo>
                  <a:pt x="30396" y="13029"/>
                  <a:pt x="56667" y="5318"/>
                  <a:pt x="58101" y="1642"/>
                </a:cubicBezTo>
                <a:cubicBezTo>
                  <a:pt x="59715" y="-2572"/>
                  <a:pt x="42141" y="2718"/>
                  <a:pt x="31471" y="218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193" name="Freeform: Shape 192">
            <a:extLst>
              <a:ext uri="{FF2B5EF4-FFF2-40B4-BE49-F238E27FC236}">
                <a16:creationId xmlns:a16="http://schemas.microsoft.com/office/drawing/2014/main" id="{8DA0D088-34EA-5FCE-0B3E-48F08AC6721D}"/>
              </a:ext>
            </a:extLst>
          </p:cNvPr>
          <p:cNvSpPr/>
          <p:nvPr/>
        </p:nvSpPr>
        <p:spPr>
          <a:xfrm>
            <a:off x="5438439" y="2366922"/>
            <a:ext cx="226274" cy="248913"/>
          </a:xfrm>
          <a:custGeom>
            <a:avLst/>
            <a:gdLst>
              <a:gd name="connsiteX0" fmla="*/ 142440 w 205569"/>
              <a:gd name="connsiteY0" fmla="*/ 196001 h 226137"/>
              <a:gd name="connsiteX1" fmla="*/ 120563 w 205569"/>
              <a:gd name="connsiteY1" fmla="*/ 196001 h 226137"/>
              <a:gd name="connsiteX2" fmla="*/ 105410 w 205569"/>
              <a:gd name="connsiteY2" fmla="*/ 203174 h 226137"/>
              <a:gd name="connsiteX3" fmla="*/ 124059 w 205569"/>
              <a:gd name="connsiteY3" fmla="*/ 213306 h 226137"/>
              <a:gd name="connsiteX4" fmla="*/ 144592 w 205569"/>
              <a:gd name="connsiteY4" fmla="*/ 226128 h 226137"/>
              <a:gd name="connsiteX5" fmla="*/ 149434 w 205569"/>
              <a:gd name="connsiteY5" fmla="*/ 213844 h 226137"/>
              <a:gd name="connsiteX6" fmla="*/ 156876 w 205569"/>
              <a:gd name="connsiteY6" fmla="*/ 197077 h 226137"/>
              <a:gd name="connsiteX7" fmla="*/ 142530 w 205569"/>
              <a:gd name="connsiteY7" fmla="*/ 196001 h 226137"/>
              <a:gd name="connsiteX8" fmla="*/ 39329 w 205569"/>
              <a:gd name="connsiteY8" fmla="*/ 135479 h 226137"/>
              <a:gd name="connsiteX9" fmla="*/ 26238 w 205569"/>
              <a:gd name="connsiteY9" fmla="*/ 138707 h 226137"/>
              <a:gd name="connsiteX10" fmla="*/ 32873 w 205569"/>
              <a:gd name="connsiteY10" fmla="*/ 161930 h 226137"/>
              <a:gd name="connsiteX11" fmla="*/ 40315 w 205569"/>
              <a:gd name="connsiteY11" fmla="*/ 179235 h 226137"/>
              <a:gd name="connsiteX12" fmla="*/ 52868 w 205569"/>
              <a:gd name="connsiteY12" fmla="*/ 171524 h 226137"/>
              <a:gd name="connsiteX13" fmla="*/ 55827 w 205569"/>
              <a:gd name="connsiteY13" fmla="*/ 142204 h 226137"/>
              <a:gd name="connsiteX14" fmla="*/ 39329 w 205569"/>
              <a:gd name="connsiteY14" fmla="*/ 135569 h 226137"/>
              <a:gd name="connsiteX15" fmla="*/ 169877 w 205569"/>
              <a:gd name="connsiteY15" fmla="*/ 126962 h 226137"/>
              <a:gd name="connsiteX16" fmla="*/ 156517 w 205569"/>
              <a:gd name="connsiteY16" fmla="*/ 116292 h 226137"/>
              <a:gd name="connsiteX17" fmla="*/ 128542 w 205569"/>
              <a:gd name="connsiteY17" fmla="*/ 87510 h 226137"/>
              <a:gd name="connsiteX18" fmla="*/ 103258 w 205569"/>
              <a:gd name="connsiteY18" fmla="*/ 61688 h 226137"/>
              <a:gd name="connsiteX19" fmla="*/ 103527 w 205569"/>
              <a:gd name="connsiteY19" fmla="*/ 43576 h 226137"/>
              <a:gd name="connsiteX20" fmla="*/ 111507 w 205569"/>
              <a:gd name="connsiteY20" fmla="*/ 33354 h 226137"/>
              <a:gd name="connsiteX21" fmla="*/ 112493 w 205569"/>
              <a:gd name="connsiteY21" fmla="*/ 9415 h 226137"/>
              <a:gd name="connsiteX22" fmla="*/ 103347 w 205569"/>
              <a:gd name="connsiteY22" fmla="*/ 7621 h 226137"/>
              <a:gd name="connsiteX23" fmla="*/ 99761 w 205569"/>
              <a:gd name="connsiteY23" fmla="*/ 0 h 226137"/>
              <a:gd name="connsiteX24" fmla="*/ 85325 w 205569"/>
              <a:gd name="connsiteY24" fmla="*/ 1973 h 226137"/>
              <a:gd name="connsiteX25" fmla="*/ 74118 w 205569"/>
              <a:gd name="connsiteY25" fmla="*/ 5559 h 226137"/>
              <a:gd name="connsiteX26" fmla="*/ 71876 w 205569"/>
              <a:gd name="connsiteY26" fmla="*/ 4304 h 226137"/>
              <a:gd name="connsiteX27" fmla="*/ 68379 w 205569"/>
              <a:gd name="connsiteY27" fmla="*/ 7532 h 226137"/>
              <a:gd name="connsiteX28" fmla="*/ 65689 w 205569"/>
              <a:gd name="connsiteY28" fmla="*/ 11835 h 226137"/>
              <a:gd name="connsiteX29" fmla="*/ 60399 w 205569"/>
              <a:gd name="connsiteY29" fmla="*/ 13987 h 226137"/>
              <a:gd name="connsiteX30" fmla="*/ 51881 w 205569"/>
              <a:gd name="connsiteY30" fmla="*/ 16139 h 226137"/>
              <a:gd name="connsiteX31" fmla="*/ 45515 w 205569"/>
              <a:gd name="connsiteY31" fmla="*/ 19905 h 226137"/>
              <a:gd name="connsiteX32" fmla="*/ 40674 w 205569"/>
              <a:gd name="connsiteY32" fmla="*/ 26271 h 226137"/>
              <a:gd name="connsiteX33" fmla="*/ 30542 w 205569"/>
              <a:gd name="connsiteY33" fmla="*/ 13987 h 226137"/>
              <a:gd name="connsiteX34" fmla="*/ 21486 w 205569"/>
              <a:gd name="connsiteY34" fmla="*/ 26809 h 226137"/>
              <a:gd name="connsiteX35" fmla="*/ 6064 w 205569"/>
              <a:gd name="connsiteY35" fmla="*/ 27885 h 226137"/>
              <a:gd name="connsiteX36" fmla="*/ 8126 w 205569"/>
              <a:gd name="connsiteY36" fmla="*/ 36403 h 226137"/>
              <a:gd name="connsiteX37" fmla="*/ 4540 w 205569"/>
              <a:gd name="connsiteY37" fmla="*/ 43576 h 226137"/>
              <a:gd name="connsiteX38" fmla="*/ 953 w 205569"/>
              <a:gd name="connsiteY38" fmla="*/ 47969 h 226137"/>
              <a:gd name="connsiteX39" fmla="*/ 6154 w 205569"/>
              <a:gd name="connsiteY39" fmla="*/ 57204 h 226137"/>
              <a:gd name="connsiteX40" fmla="*/ 10189 w 205569"/>
              <a:gd name="connsiteY40" fmla="*/ 65991 h 226137"/>
              <a:gd name="connsiteX41" fmla="*/ 18617 w 205569"/>
              <a:gd name="connsiteY41" fmla="*/ 68771 h 226137"/>
              <a:gd name="connsiteX42" fmla="*/ 16554 w 205569"/>
              <a:gd name="connsiteY42" fmla="*/ 74868 h 226137"/>
              <a:gd name="connsiteX43" fmla="*/ 25252 w 205569"/>
              <a:gd name="connsiteY43" fmla="*/ 72357 h 226137"/>
              <a:gd name="connsiteX44" fmla="*/ 37804 w 205569"/>
              <a:gd name="connsiteY44" fmla="*/ 61688 h 226137"/>
              <a:gd name="connsiteX45" fmla="*/ 63089 w 205569"/>
              <a:gd name="connsiteY45" fmla="*/ 72357 h 226137"/>
              <a:gd name="connsiteX46" fmla="*/ 68648 w 205569"/>
              <a:gd name="connsiteY46" fmla="*/ 83027 h 226137"/>
              <a:gd name="connsiteX47" fmla="*/ 85684 w 205569"/>
              <a:gd name="connsiteY47" fmla="*/ 104905 h 226137"/>
              <a:gd name="connsiteX48" fmla="*/ 110162 w 205569"/>
              <a:gd name="connsiteY48" fmla="*/ 125975 h 226137"/>
              <a:gd name="connsiteX49" fmla="*/ 127466 w 205569"/>
              <a:gd name="connsiteY49" fmla="*/ 133417 h 226137"/>
              <a:gd name="connsiteX50" fmla="*/ 143157 w 205569"/>
              <a:gd name="connsiteY50" fmla="*/ 143818 h 226137"/>
              <a:gd name="connsiteX51" fmla="*/ 155979 w 205569"/>
              <a:gd name="connsiteY51" fmla="*/ 154488 h 226137"/>
              <a:gd name="connsiteX52" fmla="*/ 161807 w 205569"/>
              <a:gd name="connsiteY52" fmla="*/ 165158 h 226137"/>
              <a:gd name="connsiteX53" fmla="*/ 162614 w 205569"/>
              <a:gd name="connsiteY53" fmla="*/ 184614 h 226137"/>
              <a:gd name="connsiteX54" fmla="*/ 163421 w 205569"/>
              <a:gd name="connsiteY54" fmla="*/ 198960 h 226137"/>
              <a:gd name="connsiteX55" fmla="*/ 172477 w 205569"/>
              <a:gd name="connsiteY55" fmla="*/ 183987 h 226137"/>
              <a:gd name="connsiteX56" fmla="*/ 182878 w 205569"/>
              <a:gd name="connsiteY56" fmla="*/ 173317 h 226137"/>
              <a:gd name="connsiteX57" fmla="*/ 174629 w 205569"/>
              <a:gd name="connsiteY57" fmla="*/ 159150 h 226137"/>
              <a:gd name="connsiteX58" fmla="*/ 191934 w 205569"/>
              <a:gd name="connsiteY58" fmla="*/ 151439 h 226137"/>
              <a:gd name="connsiteX59" fmla="*/ 205562 w 205569"/>
              <a:gd name="connsiteY59" fmla="*/ 152246 h 226137"/>
              <a:gd name="connsiteX60" fmla="*/ 169877 w 205569"/>
              <a:gd name="connsiteY60" fmla="*/ 126962 h 22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5569" h="226137">
                <a:moveTo>
                  <a:pt x="142440" y="196001"/>
                </a:moveTo>
                <a:cubicBezTo>
                  <a:pt x="131501" y="198422"/>
                  <a:pt x="127018" y="199229"/>
                  <a:pt x="120563" y="196001"/>
                </a:cubicBezTo>
                <a:cubicBezTo>
                  <a:pt x="114197" y="192773"/>
                  <a:pt x="103796" y="198960"/>
                  <a:pt x="105410" y="203174"/>
                </a:cubicBezTo>
                <a:cubicBezTo>
                  <a:pt x="106486" y="206133"/>
                  <a:pt x="110700" y="209809"/>
                  <a:pt x="124059" y="213306"/>
                </a:cubicBezTo>
                <a:cubicBezTo>
                  <a:pt x="137419" y="216803"/>
                  <a:pt x="139033" y="225859"/>
                  <a:pt x="144592" y="226128"/>
                </a:cubicBezTo>
                <a:cubicBezTo>
                  <a:pt x="150151" y="226397"/>
                  <a:pt x="150689" y="221017"/>
                  <a:pt x="149434" y="213844"/>
                </a:cubicBezTo>
                <a:cubicBezTo>
                  <a:pt x="148089" y="206671"/>
                  <a:pt x="156069" y="198422"/>
                  <a:pt x="156876" y="197077"/>
                </a:cubicBezTo>
                <a:cubicBezTo>
                  <a:pt x="157683" y="195732"/>
                  <a:pt x="153379" y="193580"/>
                  <a:pt x="142530" y="196001"/>
                </a:cubicBezTo>
                <a:close/>
                <a:moveTo>
                  <a:pt x="39329" y="135479"/>
                </a:moveTo>
                <a:cubicBezTo>
                  <a:pt x="33501" y="140590"/>
                  <a:pt x="28659" y="134583"/>
                  <a:pt x="26238" y="138707"/>
                </a:cubicBezTo>
                <a:cubicBezTo>
                  <a:pt x="23279" y="143818"/>
                  <a:pt x="35294" y="151529"/>
                  <a:pt x="32873" y="161930"/>
                </a:cubicBezTo>
                <a:cubicBezTo>
                  <a:pt x="30452" y="172331"/>
                  <a:pt x="34218" y="185421"/>
                  <a:pt x="40315" y="179235"/>
                </a:cubicBezTo>
                <a:cubicBezTo>
                  <a:pt x="46412" y="173137"/>
                  <a:pt x="49371" y="176007"/>
                  <a:pt x="52868" y="171524"/>
                </a:cubicBezTo>
                <a:cubicBezTo>
                  <a:pt x="56364" y="167041"/>
                  <a:pt x="53406" y="150184"/>
                  <a:pt x="55827" y="142204"/>
                </a:cubicBezTo>
                <a:cubicBezTo>
                  <a:pt x="58247" y="134224"/>
                  <a:pt x="45157" y="130458"/>
                  <a:pt x="39329" y="135569"/>
                </a:cubicBezTo>
                <a:close/>
                <a:moveTo>
                  <a:pt x="169877" y="126962"/>
                </a:moveTo>
                <a:cubicBezTo>
                  <a:pt x="162973" y="122747"/>
                  <a:pt x="167456" y="115754"/>
                  <a:pt x="156517" y="116292"/>
                </a:cubicBezTo>
                <a:cubicBezTo>
                  <a:pt x="145578" y="116830"/>
                  <a:pt x="132577" y="103291"/>
                  <a:pt x="128542" y="87510"/>
                </a:cubicBezTo>
                <a:cubicBezTo>
                  <a:pt x="124508" y="71819"/>
                  <a:pt x="107472" y="71012"/>
                  <a:pt x="103258" y="61688"/>
                </a:cubicBezTo>
                <a:cubicBezTo>
                  <a:pt x="98954" y="52363"/>
                  <a:pt x="107292" y="51287"/>
                  <a:pt x="103527" y="43576"/>
                </a:cubicBezTo>
                <a:cubicBezTo>
                  <a:pt x="101464" y="39272"/>
                  <a:pt x="106037" y="35506"/>
                  <a:pt x="111507" y="33354"/>
                </a:cubicBezTo>
                <a:cubicBezTo>
                  <a:pt x="111058" y="24836"/>
                  <a:pt x="111776" y="15512"/>
                  <a:pt x="112493" y="9415"/>
                </a:cubicBezTo>
                <a:cubicBezTo>
                  <a:pt x="108279" y="8966"/>
                  <a:pt x="104603" y="8339"/>
                  <a:pt x="103347" y="7621"/>
                </a:cubicBezTo>
                <a:cubicBezTo>
                  <a:pt x="101375" y="6456"/>
                  <a:pt x="100927" y="0"/>
                  <a:pt x="99761" y="0"/>
                </a:cubicBezTo>
                <a:cubicBezTo>
                  <a:pt x="98595" y="0"/>
                  <a:pt x="87387" y="0"/>
                  <a:pt x="85325" y="1973"/>
                </a:cubicBezTo>
                <a:cubicBezTo>
                  <a:pt x="83353" y="3945"/>
                  <a:pt x="77345" y="7532"/>
                  <a:pt x="74118" y="5559"/>
                </a:cubicBezTo>
                <a:cubicBezTo>
                  <a:pt x="73400" y="5111"/>
                  <a:pt x="72683" y="4662"/>
                  <a:pt x="71876" y="4304"/>
                </a:cubicBezTo>
                <a:lnTo>
                  <a:pt x="68379" y="7532"/>
                </a:lnTo>
                <a:cubicBezTo>
                  <a:pt x="68379" y="7532"/>
                  <a:pt x="67841" y="11835"/>
                  <a:pt x="65689" y="11835"/>
                </a:cubicBezTo>
                <a:cubicBezTo>
                  <a:pt x="63537" y="11835"/>
                  <a:pt x="60399" y="10221"/>
                  <a:pt x="60399" y="13987"/>
                </a:cubicBezTo>
                <a:cubicBezTo>
                  <a:pt x="60399" y="17753"/>
                  <a:pt x="54482" y="16677"/>
                  <a:pt x="51881" y="16139"/>
                </a:cubicBezTo>
                <a:cubicBezTo>
                  <a:pt x="49192" y="15601"/>
                  <a:pt x="45515" y="16677"/>
                  <a:pt x="45515" y="19905"/>
                </a:cubicBezTo>
                <a:cubicBezTo>
                  <a:pt x="45515" y="23133"/>
                  <a:pt x="44977" y="30037"/>
                  <a:pt x="40674" y="26271"/>
                </a:cubicBezTo>
                <a:cubicBezTo>
                  <a:pt x="36370" y="22505"/>
                  <a:pt x="32156" y="12911"/>
                  <a:pt x="30542" y="13987"/>
                </a:cubicBezTo>
                <a:cubicBezTo>
                  <a:pt x="28928" y="15063"/>
                  <a:pt x="25252" y="26809"/>
                  <a:pt x="21486" y="26809"/>
                </a:cubicBezTo>
                <a:cubicBezTo>
                  <a:pt x="19155" y="26809"/>
                  <a:pt x="11533" y="27437"/>
                  <a:pt x="6064" y="27885"/>
                </a:cubicBezTo>
                <a:cubicBezTo>
                  <a:pt x="4630" y="32458"/>
                  <a:pt x="6154" y="35237"/>
                  <a:pt x="8126" y="36403"/>
                </a:cubicBezTo>
                <a:cubicBezTo>
                  <a:pt x="10099" y="37568"/>
                  <a:pt x="6961" y="42410"/>
                  <a:pt x="4540" y="43576"/>
                </a:cubicBezTo>
                <a:cubicBezTo>
                  <a:pt x="2119" y="44741"/>
                  <a:pt x="-1826" y="43576"/>
                  <a:pt x="953" y="47969"/>
                </a:cubicBezTo>
                <a:cubicBezTo>
                  <a:pt x="3733" y="52363"/>
                  <a:pt x="8933" y="52811"/>
                  <a:pt x="6154" y="57204"/>
                </a:cubicBezTo>
                <a:cubicBezTo>
                  <a:pt x="3374" y="61598"/>
                  <a:pt x="6154" y="65633"/>
                  <a:pt x="10189" y="65991"/>
                </a:cubicBezTo>
                <a:cubicBezTo>
                  <a:pt x="14223" y="66350"/>
                  <a:pt x="19782" y="65633"/>
                  <a:pt x="18617" y="68771"/>
                </a:cubicBezTo>
                <a:cubicBezTo>
                  <a:pt x="17899" y="70654"/>
                  <a:pt x="16823" y="72806"/>
                  <a:pt x="16554" y="74868"/>
                </a:cubicBezTo>
                <a:cubicBezTo>
                  <a:pt x="19693" y="73971"/>
                  <a:pt x="22472" y="73792"/>
                  <a:pt x="25252" y="72357"/>
                </a:cubicBezTo>
                <a:cubicBezTo>
                  <a:pt x="30811" y="69399"/>
                  <a:pt x="28480" y="64377"/>
                  <a:pt x="37804" y="61688"/>
                </a:cubicBezTo>
                <a:cubicBezTo>
                  <a:pt x="47129" y="58998"/>
                  <a:pt x="59413" y="66709"/>
                  <a:pt x="63089" y="72357"/>
                </a:cubicBezTo>
                <a:cubicBezTo>
                  <a:pt x="66855" y="77916"/>
                  <a:pt x="67931" y="78454"/>
                  <a:pt x="68648" y="83027"/>
                </a:cubicBezTo>
                <a:cubicBezTo>
                  <a:pt x="69455" y="87510"/>
                  <a:pt x="72952" y="96656"/>
                  <a:pt x="85684" y="104905"/>
                </a:cubicBezTo>
                <a:cubicBezTo>
                  <a:pt x="98506" y="113154"/>
                  <a:pt x="103527" y="122478"/>
                  <a:pt x="110162" y="125975"/>
                </a:cubicBezTo>
                <a:cubicBezTo>
                  <a:pt x="116797" y="129472"/>
                  <a:pt x="123521" y="128665"/>
                  <a:pt x="127466" y="133417"/>
                </a:cubicBezTo>
                <a:cubicBezTo>
                  <a:pt x="131501" y="138259"/>
                  <a:pt x="136791" y="140859"/>
                  <a:pt x="143157" y="143818"/>
                </a:cubicBezTo>
                <a:cubicBezTo>
                  <a:pt x="149524" y="146777"/>
                  <a:pt x="149792" y="153681"/>
                  <a:pt x="155979" y="154488"/>
                </a:cubicBezTo>
                <a:cubicBezTo>
                  <a:pt x="162076" y="155295"/>
                  <a:pt x="158131" y="160585"/>
                  <a:pt x="161807" y="165158"/>
                </a:cubicBezTo>
                <a:cubicBezTo>
                  <a:pt x="165573" y="169641"/>
                  <a:pt x="166649" y="179324"/>
                  <a:pt x="162614" y="184614"/>
                </a:cubicBezTo>
                <a:cubicBezTo>
                  <a:pt x="158579" y="189904"/>
                  <a:pt x="160731" y="198960"/>
                  <a:pt x="163421" y="198960"/>
                </a:cubicBezTo>
                <a:cubicBezTo>
                  <a:pt x="166111" y="198960"/>
                  <a:pt x="171670" y="189366"/>
                  <a:pt x="172477" y="183987"/>
                </a:cubicBezTo>
                <a:cubicBezTo>
                  <a:pt x="173284" y="178697"/>
                  <a:pt x="178574" y="178966"/>
                  <a:pt x="182878" y="173317"/>
                </a:cubicBezTo>
                <a:cubicBezTo>
                  <a:pt x="187181" y="167758"/>
                  <a:pt x="176512" y="166413"/>
                  <a:pt x="174629" y="159150"/>
                </a:cubicBezTo>
                <a:cubicBezTo>
                  <a:pt x="172746" y="151977"/>
                  <a:pt x="182609" y="145522"/>
                  <a:pt x="191934" y="151439"/>
                </a:cubicBezTo>
                <a:cubicBezTo>
                  <a:pt x="201258" y="157267"/>
                  <a:pt x="205024" y="161302"/>
                  <a:pt x="205562" y="152246"/>
                </a:cubicBezTo>
                <a:cubicBezTo>
                  <a:pt x="206100" y="143190"/>
                  <a:pt x="176781" y="131176"/>
                  <a:pt x="169877" y="126962"/>
                </a:cubicBezTo>
                <a:close/>
              </a:path>
            </a:pathLst>
          </a:custGeom>
          <a:solidFill>
            <a:srgbClr val="00B0F0"/>
          </a:solidFill>
          <a:ln w="2239" cap="flat">
            <a:noFill/>
            <a:prstDash val="solid"/>
            <a:miter/>
          </a:ln>
        </p:spPr>
        <p:txBody>
          <a:bodyPr rtlCol="0" anchor="ctr"/>
          <a:lstStyle/>
          <a:p>
            <a:endParaRPr lang="es-PA"/>
          </a:p>
        </p:txBody>
      </p:sp>
      <p:sp>
        <p:nvSpPr>
          <p:cNvPr id="194" name="Freeform: Shape 193">
            <a:extLst>
              <a:ext uri="{FF2B5EF4-FFF2-40B4-BE49-F238E27FC236}">
                <a16:creationId xmlns:a16="http://schemas.microsoft.com/office/drawing/2014/main" id="{6F62772D-6952-B522-E421-9949AEBD7A2E}"/>
              </a:ext>
            </a:extLst>
          </p:cNvPr>
          <p:cNvSpPr/>
          <p:nvPr/>
        </p:nvSpPr>
        <p:spPr>
          <a:xfrm>
            <a:off x="5665100" y="2458410"/>
            <a:ext cx="23982" cy="31779"/>
          </a:xfrm>
          <a:custGeom>
            <a:avLst/>
            <a:gdLst>
              <a:gd name="connsiteX0" fmla="*/ 7621 w 21788"/>
              <a:gd name="connsiteY0" fmla="*/ 0 h 28871"/>
              <a:gd name="connsiteX1" fmla="*/ 717 w 21788"/>
              <a:gd name="connsiteY1" fmla="*/ 13360 h 28871"/>
              <a:gd name="connsiteX2" fmla="*/ 0 w 21788"/>
              <a:gd name="connsiteY2" fmla="*/ 18919 h 28871"/>
              <a:gd name="connsiteX3" fmla="*/ 12732 w 21788"/>
              <a:gd name="connsiteY3" fmla="*/ 28333 h 28871"/>
              <a:gd name="connsiteX4" fmla="*/ 13718 w 21788"/>
              <a:gd name="connsiteY4" fmla="*/ 28871 h 28871"/>
              <a:gd name="connsiteX5" fmla="*/ 21788 w 21788"/>
              <a:gd name="connsiteY5" fmla="*/ 16139 h 28871"/>
              <a:gd name="connsiteX6" fmla="*/ 7621 w 21788"/>
              <a:gd name="connsiteY6" fmla="*/ 0 h 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8" h="28871">
                <a:moveTo>
                  <a:pt x="7621" y="0"/>
                </a:moveTo>
                <a:cubicBezTo>
                  <a:pt x="3945" y="5021"/>
                  <a:pt x="269" y="11297"/>
                  <a:pt x="717" y="13360"/>
                </a:cubicBezTo>
                <a:cubicBezTo>
                  <a:pt x="897" y="14256"/>
                  <a:pt x="628" y="16318"/>
                  <a:pt x="0" y="18919"/>
                </a:cubicBezTo>
                <a:cubicBezTo>
                  <a:pt x="4752" y="22774"/>
                  <a:pt x="9325" y="26630"/>
                  <a:pt x="12732" y="28333"/>
                </a:cubicBezTo>
                <a:cubicBezTo>
                  <a:pt x="13091" y="28512"/>
                  <a:pt x="13360" y="28692"/>
                  <a:pt x="13718" y="28871"/>
                </a:cubicBezTo>
                <a:cubicBezTo>
                  <a:pt x="14794" y="22953"/>
                  <a:pt x="18829" y="16857"/>
                  <a:pt x="21788" y="16139"/>
                </a:cubicBezTo>
                <a:cubicBezTo>
                  <a:pt x="17663" y="11028"/>
                  <a:pt x="11566" y="3855"/>
                  <a:pt x="7621" y="0"/>
                </a:cubicBezTo>
                <a:close/>
              </a:path>
            </a:pathLst>
          </a:custGeom>
          <a:solidFill>
            <a:srgbClr val="00B0F0"/>
          </a:solidFill>
          <a:ln w="2239" cap="flat">
            <a:noFill/>
            <a:prstDash val="solid"/>
            <a:miter/>
          </a:ln>
        </p:spPr>
        <p:txBody>
          <a:bodyPr rtlCol="0" anchor="ctr"/>
          <a:lstStyle/>
          <a:p>
            <a:endParaRPr lang="es-PA"/>
          </a:p>
        </p:txBody>
      </p:sp>
      <p:sp>
        <p:nvSpPr>
          <p:cNvPr id="195" name="Freeform: Shape 194">
            <a:extLst>
              <a:ext uri="{FF2B5EF4-FFF2-40B4-BE49-F238E27FC236}">
                <a16:creationId xmlns:a16="http://schemas.microsoft.com/office/drawing/2014/main" id="{7465C0F9-B5C6-4CB6-4883-3F85D3C3DA75}"/>
              </a:ext>
            </a:extLst>
          </p:cNvPr>
          <p:cNvSpPr/>
          <p:nvPr/>
        </p:nvSpPr>
        <p:spPr>
          <a:xfrm>
            <a:off x="5671021" y="2387647"/>
            <a:ext cx="79488" cy="98989"/>
          </a:xfrm>
          <a:custGeom>
            <a:avLst/>
            <a:gdLst>
              <a:gd name="connsiteX0" fmla="*/ 65453 w 72215"/>
              <a:gd name="connsiteY0" fmla="*/ 59894 h 89931"/>
              <a:gd name="connsiteX1" fmla="*/ 65453 w 72215"/>
              <a:gd name="connsiteY1" fmla="*/ 47521 h 89931"/>
              <a:gd name="connsiteX2" fmla="*/ 65812 w 72215"/>
              <a:gd name="connsiteY2" fmla="*/ 37927 h 89931"/>
              <a:gd name="connsiteX3" fmla="*/ 45817 w 72215"/>
              <a:gd name="connsiteY3" fmla="*/ 31920 h 89931"/>
              <a:gd name="connsiteX4" fmla="*/ 43396 w 72215"/>
              <a:gd name="connsiteY4" fmla="*/ 20712 h 89931"/>
              <a:gd name="connsiteX5" fmla="*/ 37389 w 72215"/>
              <a:gd name="connsiteY5" fmla="*/ 14346 h 89931"/>
              <a:gd name="connsiteX6" fmla="*/ 31023 w 72215"/>
              <a:gd name="connsiteY6" fmla="*/ 3945 h 89931"/>
              <a:gd name="connsiteX7" fmla="*/ 31561 w 72215"/>
              <a:gd name="connsiteY7" fmla="*/ 3138 h 89931"/>
              <a:gd name="connsiteX8" fmla="*/ 26450 w 72215"/>
              <a:gd name="connsiteY8" fmla="*/ 2331 h 89931"/>
              <a:gd name="connsiteX9" fmla="*/ 18739 w 72215"/>
              <a:gd name="connsiteY9" fmla="*/ 0 h 89931"/>
              <a:gd name="connsiteX10" fmla="*/ 0 w 72215"/>
              <a:gd name="connsiteY10" fmla="*/ 5918 h 89931"/>
              <a:gd name="connsiteX11" fmla="*/ 4662 w 72215"/>
              <a:gd name="connsiteY11" fmla="*/ 16856 h 89931"/>
              <a:gd name="connsiteX12" fmla="*/ 10401 w 72215"/>
              <a:gd name="connsiteY12" fmla="*/ 29768 h 89931"/>
              <a:gd name="connsiteX13" fmla="*/ 8966 w 72215"/>
              <a:gd name="connsiteY13" fmla="*/ 57742 h 89931"/>
              <a:gd name="connsiteX14" fmla="*/ 2242 w 72215"/>
              <a:gd name="connsiteY14" fmla="*/ 64467 h 89931"/>
              <a:gd name="connsiteX15" fmla="*/ 16408 w 72215"/>
              <a:gd name="connsiteY15" fmla="*/ 80606 h 89931"/>
              <a:gd name="connsiteX16" fmla="*/ 16946 w 72215"/>
              <a:gd name="connsiteY16" fmla="*/ 80427 h 89931"/>
              <a:gd name="connsiteX17" fmla="*/ 33623 w 72215"/>
              <a:gd name="connsiteY17" fmla="*/ 89931 h 89931"/>
              <a:gd name="connsiteX18" fmla="*/ 64646 w 72215"/>
              <a:gd name="connsiteY18" fmla="*/ 84282 h 89931"/>
              <a:gd name="connsiteX19" fmla="*/ 65005 w 72215"/>
              <a:gd name="connsiteY19" fmla="*/ 78813 h 89931"/>
              <a:gd name="connsiteX20" fmla="*/ 71012 w 72215"/>
              <a:gd name="connsiteY20" fmla="*/ 71640 h 89931"/>
              <a:gd name="connsiteX21" fmla="*/ 65453 w 72215"/>
              <a:gd name="connsiteY21" fmla="*/ 60074 h 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215" h="89931">
                <a:moveTo>
                  <a:pt x="65453" y="59894"/>
                </a:moveTo>
                <a:cubicBezTo>
                  <a:pt x="61419" y="56308"/>
                  <a:pt x="61867" y="49942"/>
                  <a:pt x="65453" y="47521"/>
                </a:cubicBezTo>
                <a:cubicBezTo>
                  <a:pt x="69040" y="45100"/>
                  <a:pt x="65812" y="41962"/>
                  <a:pt x="65812" y="37927"/>
                </a:cubicBezTo>
                <a:cubicBezTo>
                  <a:pt x="65812" y="33892"/>
                  <a:pt x="48597" y="32727"/>
                  <a:pt x="45817" y="31920"/>
                </a:cubicBezTo>
                <a:cubicBezTo>
                  <a:pt x="43038" y="31113"/>
                  <a:pt x="47790" y="20712"/>
                  <a:pt x="43396" y="20712"/>
                </a:cubicBezTo>
                <a:cubicBezTo>
                  <a:pt x="39003" y="20712"/>
                  <a:pt x="37389" y="17484"/>
                  <a:pt x="37389" y="14346"/>
                </a:cubicBezTo>
                <a:cubicBezTo>
                  <a:pt x="37389" y="11208"/>
                  <a:pt x="30575" y="5918"/>
                  <a:pt x="31023" y="3945"/>
                </a:cubicBezTo>
                <a:cubicBezTo>
                  <a:pt x="31023" y="3676"/>
                  <a:pt x="31292" y="3407"/>
                  <a:pt x="31561" y="3138"/>
                </a:cubicBezTo>
                <a:cubicBezTo>
                  <a:pt x="29050" y="2780"/>
                  <a:pt x="27168" y="2421"/>
                  <a:pt x="26450" y="2331"/>
                </a:cubicBezTo>
                <a:cubicBezTo>
                  <a:pt x="23491" y="1704"/>
                  <a:pt x="18739" y="0"/>
                  <a:pt x="18739" y="0"/>
                </a:cubicBezTo>
                <a:cubicBezTo>
                  <a:pt x="18739" y="0"/>
                  <a:pt x="7621" y="3586"/>
                  <a:pt x="0" y="5918"/>
                </a:cubicBezTo>
                <a:cubicBezTo>
                  <a:pt x="538" y="10580"/>
                  <a:pt x="1793" y="15691"/>
                  <a:pt x="4662" y="16856"/>
                </a:cubicBezTo>
                <a:cubicBezTo>
                  <a:pt x="10401" y="19008"/>
                  <a:pt x="8249" y="24747"/>
                  <a:pt x="10401" y="29768"/>
                </a:cubicBezTo>
                <a:cubicBezTo>
                  <a:pt x="12553" y="34789"/>
                  <a:pt x="11835" y="57742"/>
                  <a:pt x="8966" y="57742"/>
                </a:cubicBezTo>
                <a:cubicBezTo>
                  <a:pt x="7711" y="57742"/>
                  <a:pt x="4932" y="60701"/>
                  <a:pt x="2242" y="64467"/>
                </a:cubicBezTo>
                <a:cubicBezTo>
                  <a:pt x="6187" y="68412"/>
                  <a:pt x="12284" y="75585"/>
                  <a:pt x="16408" y="80606"/>
                </a:cubicBezTo>
                <a:cubicBezTo>
                  <a:pt x="16588" y="80606"/>
                  <a:pt x="16767" y="80427"/>
                  <a:pt x="16946" y="80427"/>
                </a:cubicBezTo>
                <a:cubicBezTo>
                  <a:pt x="20533" y="80427"/>
                  <a:pt x="33623" y="89931"/>
                  <a:pt x="33623" y="89931"/>
                </a:cubicBezTo>
                <a:cubicBezTo>
                  <a:pt x="33623" y="89931"/>
                  <a:pt x="52183" y="86076"/>
                  <a:pt x="64646" y="84282"/>
                </a:cubicBezTo>
                <a:cubicBezTo>
                  <a:pt x="64826" y="82399"/>
                  <a:pt x="65184" y="80158"/>
                  <a:pt x="65005" y="78813"/>
                </a:cubicBezTo>
                <a:cubicBezTo>
                  <a:pt x="64646" y="76392"/>
                  <a:pt x="67426" y="71640"/>
                  <a:pt x="71012" y="71640"/>
                </a:cubicBezTo>
                <a:cubicBezTo>
                  <a:pt x="74599" y="71640"/>
                  <a:pt x="69398" y="63660"/>
                  <a:pt x="65453" y="60074"/>
                </a:cubicBezTo>
                <a:close/>
              </a:path>
            </a:pathLst>
          </a:custGeom>
          <a:solidFill>
            <a:srgbClr val="92D050"/>
          </a:solidFill>
          <a:ln w="2239" cap="flat">
            <a:noFill/>
            <a:prstDash val="solid"/>
            <a:miter/>
          </a:ln>
        </p:spPr>
        <p:txBody>
          <a:bodyPr rtlCol="0" anchor="ctr"/>
          <a:lstStyle/>
          <a:p>
            <a:endParaRPr lang="es-PA"/>
          </a:p>
        </p:txBody>
      </p:sp>
      <p:sp>
        <p:nvSpPr>
          <p:cNvPr id="204" name="TextBox 203">
            <a:extLst>
              <a:ext uri="{FF2B5EF4-FFF2-40B4-BE49-F238E27FC236}">
                <a16:creationId xmlns:a16="http://schemas.microsoft.com/office/drawing/2014/main" id="{A2AB4D4E-8F05-E179-3C9F-94863D256CC4}"/>
              </a:ext>
            </a:extLst>
          </p:cNvPr>
          <p:cNvSpPr txBox="1"/>
          <p:nvPr/>
        </p:nvSpPr>
        <p:spPr>
          <a:xfrm>
            <a:off x="4001531" y="2829923"/>
            <a:ext cx="827754" cy="369332"/>
          </a:xfrm>
          <a:prstGeom prst="rect">
            <a:avLst/>
          </a:prstGeom>
          <a:noFill/>
        </p:spPr>
        <p:txBody>
          <a:bodyPr wrap="square" rtlCol="0">
            <a:spAutoFit/>
          </a:bodyPr>
          <a:lstStyle/>
          <a:p>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Dominican Republic</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06" name="TextBox 205">
            <a:extLst>
              <a:ext uri="{FF2B5EF4-FFF2-40B4-BE49-F238E27FC236}">
                <a16:creationId xmlns:a16="http://schemas.microsoft.com/office/drawing/2014/main" id="{0E7334F5-95D9-422B-28CE-78A46812AD33}"/>
              </a:ext>
            </a:extLst>
          </p:cNvPr>
          <p:cNvSpPr txBox="1"/>
          <p:nvPr/>
        </p:nvSpPr>
        <p:spPr>
          <a:xfrm>
            <a:off x="2946381" y="4248948"/>
            <a:ext cx="504797" cy="230832"/>
          </a:xfrm>
          <a:prstGeom prst="rect">
            <a:avLst/>
          </a:prstGeom>
          <a:solidFill>
            <a:schemeClr val="bg1"/>
          </a:solidFill>
        </p:spPr>
        <p:txBody>
          <a:bodyPr wrap="square" rtlCol="0">
            <a:spAutoFit/>
          </a:bodyPr>
          <a:lstStyle/>
          <a:p>
            <a:pPr algn="ctr"/>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Chile</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07" name="TextBox 206">
            <a:extLst>
              <a:ext uri="{FF2B5EF4-FFF2-40B4-BE49-F238E27FC236}">
                <a16:creationId xmlns:a16="http://schemas.microsoft.com/office/drawing/2014/main" id="{EF0CE1FE-FB38-0AEB-D2DA-EE183BD657E2}"/>
              </a:ext>
            </a:extLst>
          </p:cNvPr>
          <p:cNvSpPr txBox="1"/>
          <p:nvPr/>
        </p:nvSpPr>
        <p:spPr>
          <a:xfrm>
            <a:off x="3036559" y="3604006"/>
            <a:ext cx="504797" cy="230832"/>
          </a:xfrm>
          <a:prstGeom prst="rect">
            <a:avLst/>
          </a:prstGeom>
          <a:solidFill>
            <a:schemeClr val="bg1"/>
          </a:solidFill>
        </p:spPr>
        <p:txBody>
          <a:bodyPr wrap="square" rtlCol="0">
            <a:spAutoFit/>
          </a:bodyPr>
          <a:lstStyle/>
          <a:p>
            <a:pPr algn="ctr"/>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Peru</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08" name="TextBox 207">
            <a:extLst>
              <a:ext uri="{FF2B5EF4-FFF2-40B4-BE49-F238E27FC236}">
                <a16:creationId xmlns:a16="http://schemas.microsoft.com/office/drawing/2014/main" id="{517ED127-E28B-D4C1-5F41-13FBB6DEE2EE}"/>
              </a:ext>
            </a:extLst>
          </p:cNvPr>
          <p:cNvSpPr txBox="1"/>
          <p:nvPr/>
        </p:nvSpPr>
        <p:spPr>
          <a:xfrm>
            <a:off x="4578152" y="3622589"/>
            <a:ext cx="504797" cy="230832"/>
          </a:xfrm>
          <a:prstGeom prst="rect">
            <a:avLst/>
          </a:prstGeom>
          <a:solidFill>
            <a:schemeClr val="bg1"/>
          </a:solidFill>
        </p:spPr>
        <p:txBody>
          <a:bodyPr wrap="square" rtlCol="0">
            <a:spAutoFit/>
          </a:bodyPr>
          <a:lstStyle/>
          <a:p>
            <a:pPr algn="ctr"/>
            <a:r>
              <a:rPr lang="es-ES" sz="900" b="1" dirty="0" err="1">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Brazil</a:t>
            </a:r>
            <a:endParaRPr lang="es-PA" sz="9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11" name="TextBox 210">
            <a:extLst>
              <a:ext uri="{FF2B5EF4-FFF2-40B4-BE49-F238E27FC236}">
                <a16:creationId xmlns:a16="http://schemas.microsoft.com/office/drawing/2014/main" id="{18193E01-7E94-3B63-5216-2EDD4FDEAFC8}"/>
              </a:ext>
            </a:extLst>
          </p:cNvPr>
          <p:cNvSpPr txBox="1"/>
          <p:nvPr/>
        </p:nvSpPr>
        <p:spPr>
          <a:xfrm>
            <a:off x="5021269" y="3846845"/>
            <a:ext cx="531523" cy="3693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South </a:t>
            </a:r>
            <a:r>
              <a:rPr lang="es-ES" sz="900" b="1" err="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Africa</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grpSp>
        <p:nvGrpSpPr>
          <p:cNvPr id="1039" name="Group 1038">
            <a:extLst>
              <a:ext uri="{FF2B5EF4-FFF2-40B4-BE49-F238E27FC236}">
                <a16:creationId xmlns:a16="http://schemas.microsoft.com/office/drawing/2014/main" id="{02C5696B-9AFA-C16B-724A-A89F3CDCC51E}"/>
              </a:ext>
            </a:extLst>
          </p:cNvPr>
          <p:cNvGrpSpPr/>
          <p:nvPr/>
        </p:nvGrpSpPr>
        <p:grpSpPr>
          <a:xfrm>
            <a:off x="175581" y="3251944"/>
            <a:ext cx="1502845" cy="1582148"/>
            <a:chOff x="194229" y="3022348"/>
            <a:chExt cx="1502845" cy="1582148"/>
          </a:xfrm>
        </p:grpSpPr>
        <p:sp>
          <p:nvSpPr>
            <p:cNvPr id="14" name="Freeform: Shape 13">
              <a:extLst>
                <a:ext uri="{FF2B5EF4-FFF2-40B4-BE49-F238E27FC236}">
                  <a16:creationId xmlns:a16="http://schemas.microsoft.com/office/drawing/2014/main" id="{C1FBCC65-35B0-45B1-76A9-1730C2935F9E}"/>
                </a:ext>
              </a:extLst>
            </p:cNvPr>
            <p:cNvSpPr/>
            <p:nvPr/>
          </p:nvSpPr>
          <p:spPr>
            <a:xfrm>
              <a:off x="1614152" y="4560438"/>
              <a:ext cx="59636" cy="18427"/>
            </a:xfrm>
            <a:custGeom>
              <a:avLst/>
              <a:gdLst>
                <a:gd name="connsiteX0" fmla="*/ 24489 w 59636"/>
                <a:gd name="connsiteY0" fmla="*/ 561 h 18427"/>
                <a:gd name="connsiteX1" fmla="*/ 729 w 59636"/>
                <a:gd name="connsiteY1" fmla="*/ 7914 h 18427"/>
                <a:gd name="connsiteX2" fmla="*/ 36414 w 59636"/>
                <a:gd name="connsiteY2" fmla="*/ 15804 h 18427"/>
                <a:gd name="connsiteX3" fmla="*/ 59637 w 59636"/>
                <a:gd name="connsiteY3" fmla="*/ 12397 h 18427"/>
                <a:gd name="connsiteX4" fmla="*/ 24579 w 59636"/>
                <a:gd name="connsiteY4" fmla="*/ 472 h 1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36" h="18427">
                  <a:moveTo>
                    <a:pt x="24489" y="561"/>
                  </a:moveTo>
                  <a:cubicBezTo>
                    <a:pt x="20544" y="3341"/>
                    <a:pt x="-4561" y="1996"/>
                    <a:pt x="729" y="7914"/>
                  </a:cubicBezTo>
                  <a:cubicBezTo>
                    <a:pt x="5212" y="13025"/>
                    <a:pt x="26731" y="10155"/>
                    <a:pt x="36414" y="15804"/>
                  </a:cubicBezTo>
                  <a:cubicBezTo>
                    <a:pt x="46008" y="21453"/>
                    <a:pt x="59637" y="16880"/>
                    <a:pt x="59637" y="12397"/>
                  </a:cubicBezTo>
                  <a:cubicBezTo>
                    <a:pt x="59637" y="7914"/>
                    <a:pt x="28524" y="-2308"/>
                    <a:pt x="24579" y="472"/>
                  </a:cubicBezTo>
                  <a:close/>
                </a:path>
              </a:pathLst>
            </a:custGeom>
            <a:solidFill>
              <a:srgbClr val="1A76AF"/>
            </a:solidFill>
            <a:ln w="1254" cap="flat">
              <a:solidFill>
                <a:srgbClr val="FFFFFF"/>
              </a:solidFill>
              <a:prstDash val="solid"/>
              <a:miter/>
            </a:ln>
          </p:spPr>
          <p:txBody>
            <a:bodyPr rtlCol="0" anchor="ctr"/>
            <a:lstStyle/>
            <a:p>
              <a:endParaRPr lang="es-PA"/>
            </a:p>
          </p:txBody>
        </p:sp>
        <p:sp>
          <p:nvSpPr>
            <p:cNvPr id="201" name="Rectangle 200">
              <a:extLst>
                <a:ext uri="{FF2B5EF4-FFF2-40B4-BE49-F238E27FC236}">
                  <a16:creationId xmlns:a16="http://schemas.microsoft.com/office/drawing/2014/main" id="{C6BF4856-A978-F758-9B40-65EAC8A13FF9}"/>
                </a:ext>
              </a:extLst>
            </p:cNvPr>
            <p:cNvSpPr/>
            <p:nvPr/>
          </p:nvSpPr>
          <p:spPr>
            <a:xfrm>
              <a:off x="194229" y="3227718"/>
              <a:ext cx="1502845" cy="1376778"/>
            </a:xfrm>
            <a:prstGeom prst="rect">
              <a:avLst/>
            </a:prstGeom>
            <a:noFill/>
            <a:ln w="9525">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133A56"/>
                  </a:solidFill>
                </a:ln>
                <a:noFill/>
              </a:endParaRPr>
            </a:p>
          </p:txBody>
        </p:sp>
        <p:sp>
          <p:nvSpPr>
            <p:cNvPr id="196" name="Rectangle 195">
              <a:extLst>
                <a:ext uri="{FF2B5EF4-FFF2-40B4-BE49-F238E27FC236}">
                  <a16:creationId xmlns:a16="http://schemas.microsoft.com/office/drawing/2014/main" id="{327CF36C-152E-81F3-60EB-0E4F19D7CA81}"/>
                </a:ext>
              </a:extLst>
            </p:cNvPr>
            <p:cNvSpPr/>
            <p:nvPr/>
          </p:nvSpPr>
          <p:spPr>
            <a:xfrm>
              <a:off x="348070" y="3527210"/>
              <a:ext cx="199885" cy="1998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97" name="Rectangle 196">
              <a:extLst>
                <a:ext uri="{FF2B5EF4-FFF2-40B4-BE49-F238E27FC236}">
                  <a16:creationId xmlns:a16="http://schemas.microsoft.com/office/drawing/2014/main" id="{7303496B-243F-DD66-C699-0AC34BE6A472}"/>
                </a:ext>
              </a:extLst>
            </p:cNvPr>
            <p:cNvSpPr/>
            <p:nvPr/>
          </p:nvSpPr>
          <p:spPr>
            <a:xfrm>
              <a:off x="345725" y="3843198"/>
              <a:ext cx="199885" cy="1998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99" name="TextBox 198">
              <a:extLst>
                <a:ext uri="{FF2B5EF4-FFF2-40B4-BE49-F238E27FC236}">
                  <a16:creationId xmlns:a16="http://schemas.microsoft.com/office/drawing/2014/main" id="{0A205F58-18D6-3E57-B6C4-1CDD59B6570B}"/>
                </a:ext>
              </a:extLst>
            </p:cNvPr>
            <p:cNvSpPr txBox="1"/>
            <p:nvPr/>
          </p:nvSpPr>
          <p:spPr>
            <a:xfrm>
              <a:off x="545610" y="3807631"/>
              <a:ext cx="1063298" cy="253916"/>
            </a:xfrm>
            <a:prstGeom prst="rect">
              <a:avLst/>
            </a:prstGeom>
            <a:noFill/>
          </p:spPr>
          <p:txBody>
            <a:bodyPr wrap="square" rtlCol="0">
              <a:spAutoFit/>
            </a:bodyPr>
            <a:lstStyle/>
            <a:p>
              <a:r>
                <a:rPr lang="es-ES" dirty="0" err="1">
                  <a:solidFill>
                    <a:schemeClr val="accent5">
                      <a:lumMod val="75000"/>
                    </a:schemeClr>
                  </a:solidFill>
                </a:rPr>
                <a:t>Developing</a:t>
              </a:r>
              <a:endParaRPr lang="es-PA" dirty="0">
                <a:solidFill>
                  <a:schemeClr val="accent5">
                    <a:lumMod val="75000"/>
                  </a:schemeClr>
                </a:solidFill>
              </a:endParaRPr>
            </a:p>
          </p:txBody>
        </p:sp>
        <p:sp>
          <p:nvSpPr>
            <p:cNvPr id="198" name="TextBox 197">
              <a:extLst>
                <a:ext uri="{FF2B5EF4-FFF2-40B4-BE49-F238E27FC236}">
                  <a16:creationId xmlns:a16="http://schemas.microsoft.com/office/drawing/2014/main" id="{B496204E-14D2-6D49-7140-74E76A434C13}"/>
                </a:ext>
              </a:extLst>
            </p:cNvPr>
            <p:cNvSpPr txBox="1"/>
            <p:nvPr/>
          </p:nvSpPr>
          <p:spPr>
            <a:xfrm>
              <a:off x="296998" y="3022348"/>
              <a:ext cx="974853" cy="415498"/>
            </a:xfrm>
            <a:prstGeom prst="rect">
              <a:avLst/>
            </a:prstGeom>
            <a:solidFill>
              <a:schemeClr val="bg1"/>
            </a:solidFill>
          </p:spPr>
          <p:txBody>
            <a:bodyPr wrap="square" rtlCol="0">
              <a:spAutoFit/>
            </a:bodyPr>
            <a:lstStyle/>
            <a:p>
              <a:r>
                <a:rPr lang="es-ES" b="1" dirty="0">
                  <a:solidFill>
                    <a:srgbClr val="133A56"/>
                  </a:solidFill>
                  <a:latin typeface="Roboto" panose="02000000000000000000" pitchFamily="2" charset="0"/>
                  <a:ea typeface="Roboto" panose="02000000000000000000" pitchFamily="2" charset="0"/>
                  <a:cs typeface="Roboto" panose="02000000000000000000" pitchFamily="2" charset="0"/>
                </a:rPr>
                <a:t>Sustainable </a:t>
              </a:r>
              <a:r>
                <a:rPr lang="es-ES" b="1" dirty="0" err="1">
                  <a:solidFill>
                    <a:srgbClr val="133A56"/>
                  </a:solidFill>
                  <a:latin typeface="Roboto" panose="02000000000000000000" pitchFamily="2" charset="0"/>
                  <a:ea typeface="Roboto" panose="02000000000000000000" pitchFamily="2" charset="0"/>
                  <a:cs typeface="Roboto" panose="02000000000000000000" pitchFamily="2" charset="0"/>
                </a:rPr>
                <a:t>Taxonomy</a:t>
              </a:r>
              <a:r>
                <a:rPr lang="es-ES" b="1" dirty="0">
                  <a:solidFill>
                    <a:srgbClr val="133A56"/>
                  </a:solidFill>
                  <a:latin typeface="Roboto" panose="02000000000000000000" pitchFamily="2" charset="0"/>
                  <a:ea typeface="Roboto" panose="02000000000000000000" pitchFamily="2" charset="0"/>
                  <a:cs typeface="Roboto" panose="02000000000000000000" pitchFamily="2" charset="0"/>
                </a:rPr>
                <a:t>:</a:t>
              </a:r>
              <a:endParaRPr lang="es-PA" b="1" dirty="0">
                <a:solidFill>
                  <a:srgbClr val="133A56"/>
                </a:solidFill>
              </a:endParaRPr>
            </a:p>
          </p:txBody>
        </p:sp>
        <p:sp>
          <p:nvSpPr>
            <p:cNvPr id="212" name="TextBox 211">
              <a:extLst>
                <a:ext uri="{FF2B5EF4-FFF2-40B4-BE49-F238E27FC236}">
                  <a16:creationId xmlns:a16="http://schemas.microsoft.com/office/drawing/2014/main" id="{80466B38-6029-C802-CFE3-E59994C565BB}"/>
                </a:ext>
              </a:extLst>
            </p:cNvPr>
            <p:cNvSpPr txBox="1"/>
            <p:nvPr/>
          </p:nvSpPr>
          <p:spPr>
            <a:xfrm>
              <a:off x="553526" y="3513447"/>
              <a:ext cx="1063298" cy="253916"/>
            </a:xfrm>
            <a:prstGeom prst="rect">
              <a:avLst/>
            </a:prstGeom>
            <a:noFill/>
          </p:spPr>
          <p:txBody>
            <a:bodyPr wrap="square" rtlCol="0">
              <a:spAutoFit/>
            </a:bodyPr>
            <a:lstStyle/>
            <a:p>
              <a:r>
                <a:rPr lang="es-ES" err="1">
                  <a:solidFill>
                    <a:srgbClr val="133A56"/>
                  </a:solidFill>
                </a:rPr>
                <a:t>Existing</a:t>
              </a:r>
              <a:endParaRPr lang="es-PA">
                <a:solidFill>
                  <a:srgbClr val="133A56"/>
                </a:solidFill>
              </a:endParaRPr>
            </a:p>
          </p:txBody>
        </p:sp>
        <p:sp>
          <p:nvSpPr>
            <p:cNvPr id="213" name="TextBox 212">
              <a:extLst>
                <a:ext uri="{FF2B5EF4-FFF2-40B4-BE49-F238E27FC236}">
                  <a16:creationId xmlns:a16="http://schemas.microsoft.com/office/drawing/2014/main" id="{BB0E1EC5-76D3-5BAF-1399-F46D7C59B600}"/>
                </a:ext>
              </a:extLst>
            </p:cNvPr>
            <p:cNvSpPr txBox="1"/>
            <p:nvPr/>
          </p:nvSpPr>
          <p:spPr>
            <a:xfrm>
              <a:off x="542212" y="4097114"/>
              <a:ext cx="1145394" cy="400110"/>
            </a:xfrm>
            <a:prstGeom prst="rect">
              <a:avLst/>
            </a:prstGeom>
            <a:noFill/>
          </p:spPr>
          <p:txBody>
            <a:bodyPr wrap="square" rtlCol="0">
              <a:spAutoFit/>
            </a:bodyPr>
            <a:lstStyle/>
            <a:p>
              <a:r>
                <a:rPr lang="es-ES" sz="1000" b="1" dirty="0" err="1">
                  <a:solidFill>
                    <a:srgbClr val="133A56"/>
                  </a:solidFill>
                </a:rPr>
                <a:t>Private</a:t>
              </a:r>
              <a:r>
                <a:rPr lang="es-ES" sz="1000" b="1" dirty="0">
                  <a:solidFill>
                    <a:srgbClr val="133A56"/>
                  </a:solidFill>
                </a:rPr>
                <a:t> sector </a:t>
              </a:r>
              <a:r>
                <a:rPr lang="es-ES" sz="1000" b="1" dirty="0" err="1">
                  <a:solidFill>
                    <a:srgbClr val="133A56"/>
                  </a:solidFill>
                </a:rPr>
                <a:t>initiative</a:t>
              </a:r>
              <a:endParaRPr lang="es-PA" sz="1000" b="1" dirty="0">
                <a:solidFill>
                  <a:srgbClr val="133A56"/>
                </a:solidFill>
              </a:endParaRPr>
            </a:p>
          </p:txBody>
        </p:sp>
        <p:pic>
          <p:nvPicPr>
            <p:cNvPr id="217" name="Graphic 216">
              <a:extLst>
                <a:ext uri="{FF2B5EF4-FFF2-40B4-BE49-F238E27FC236}">
                  <a16:creationId xmlns:a16="http://schemas.microsoft.com/office/drawing/2014/main" id="{4AB4F3CD-99B5-BBAC-BAB5-7150848C50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753" y="4169540"/>
              <a:ext cx="255827" cy="255827"/>
            </a:xfrm>
            <a:prstGeom prst="rect">
              <a:avLst/>
            </a:prstGeom>
          </p:spPr>
        </p:pic>
      </p:grpSp>
      <p:pic>
        <p:nvPicPr>
          <p:cNvPr id="218" name="Graphic 217">
            <a:extLst>
              <a:ext uri="{FF2B5EF4-FFF2-40B4-BE49-F238E27FC236}">
                <a16:creationId xmlns:a16="http://schemas.microsoft.com/office/drawing/2014/main" id="{8081F3FF-CB64-DD30-3C75-9E73229A80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7219" y="3404938"/>
            <a:ext cx="255827" cy="255827"/>
          </a:xfrm>
          <a:prstGeom prst="rect">
            <a:avLst/>
          </a:prstGeom>
        </p:spPr>
      </p:pic>
      <p:sp>
        <p:nvSpPr>
          <p:cNvPr id="219" name="TextBox 218">
            <a:extLst>
              <a:ext uri="{FF2B5EF4-FFF2-40B4-BE49-F238E27FC236}">
                <a16:creationId xmlns:a16="http://schemas.microsoft.com/office/drawing/2014/main" id="{29EE15ED-EA46-6FBD-9A61-C1A56CDA4DC1}"/>
              </a:ext>
            </a:extLst>
          </p:cNvPr>
          <p:cNvSpPr txBox="1"/>
          <p:nvPr/>
        </p:nvSpPr>
        <p:spPr>
          <a:xfrm>
            <a:off x="2268526" y="2865099"/>
            <a:ext cx="579710" cy="230832"/>
          </a:xfrm>
          <a:prstGeom prst="rect">
            <a:avLst/>
          </a:prstGeom>
          <a:solidFill>
            <a:schemeClr val="bg1"/>
          </a:solidFill>
        </p:spPr>
        <p:txBody>
          <a:bodyPr wrap="square" rtlCol="0">
            <a:spAutoFit/>
          </a:bodyPr>
          <a:lstStyle/>
          <a:p>
            <a:pPr algn="ctr"/>
            <a:r>
              <a:rPr lang="es-ES" sz="900" b="1" dirty="0">
                <a:solidFill>
                  <a:srgbClr val="00B0F0"/>
                </a:solidFill>
                <a:latin typeface="Roboto" panose="02000000000000000000" pitchFamily="2" charset="0"/>
                <a:ea typeface="Roboto" panose="02000000000000000000" pitchFamily="2" charset="0"/>
                <a:cs typeface="Roboto" panose="02000000000000000000" pitchFamily="2" charset="0"/>
              </a:rPr>
              <a:t>Mexico</a:t>
            </a:r>
            <a:endParaRPr lang="es-PA" sz="9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210" name="TextBox 209">
            <a:extLst>
              <a:ext uri="{FF2B5EF4-FFF2-40B4-BE49-F238E27FC236}">
                <a16:creationId xmlns:a16="http://schemas.microsoft.com/office/drawing/2014/main" id="{4314757E-F29F-5869-2294-AD0B558D7F7D}"/>
              </a:ext>
            </a:extLst>
          </p:cNvPr>
          <p:cNvSpPr txBox="1"/>
          <p:nvPr/>
        </p:nvSpPr>
        <p:spPr>
          <a:xfrm>
            <a:off x="1925009" y="2135817"/>
            <a:ext cx="603861" cy="230832"/>
          </a:xfrm>
          <a:prstGeom prst="rect">
            <a:avLst/>
          </a:prstGeom>
          <a:solidFill>
            <a:schemeClr val="bg1"/>
          </a:solidFill>
        </p:spPr>
        <p:txBody>
          <a:bodyPr wrap="square" rtlCol="0">
            <a:spAutoFit/>
          </a:bodyPr>
          <a:lstStyle/>
          <a:p>
            <a:pPr algn="ctr"/>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Canada</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030" name="Straight Connector 1029">
            <a:extLst>
              <a:ext uri="{FF2B5EF4-FFF2-40B4-BE49-F238E27FC236}">
                <a16:creationId xmlns:a16="http://schemas.microsoft.com/office/drawing/2014/main" id="{4F7A9E40-39DF-C5EB-68F3-C1F2C2C55D45}"/>
              </a:ext>
            </a:extLst>
          </p:cNvPr>
          <p:cNvCxnSpPr>
            <a:cxnSpLocks/>
          </p:cNvCxnSpPr>
          <p:nvPr/>
        </p:nvCxnSpPr>
        <p:spPr>
          <a:xfrm>
            <a:off x="3111187" y="3142644"/>
            <a:ext cx="387112"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026" name="Picture 2" descr="Secretaría de Hacienda y Crédito Público | Gobierno | gob.mx">
            <a:extLst>
              <a:ext uri="{FF2B5EF4-FFF2-40B4-BE49-F238E27FC236}">
                <a16:creationId xmlns:a16="http://schemas.microsoft.com/office/drawing/2014/main" id="{C8460BC7-F477-3A2F-ECFC-CA2EF5F7EA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918" t="30907" r="23811" b="31044"/>
          <a:stretch/>
        </p:blipFill>
        <p:spPr bwMode="auto">
          <a:xfrm>
            <a:off x="1963445" y="2707318"/>
            <a:ext cx="881106" cy="16034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Estabilidad en sector financiero centroamericano - Market Data México">
            <a:extLst>
              <a:ext uri="{FF2B5EF4-FFF2-40B4-BE49-F238E27FC236}">
                <a16:creationId xmlns:a16="http://schemas.microsoft.com/office/drawing/2014/main" id="{3F98E077-60DF-AAE6-49FF-A550F307A8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7150" y="2939760"/>
            <a:ext cx="512384" cy="341589"/>
          </a:xfrm>
          <a:prstGeom prst="rect">
            <a:avLst/>
          </a:prstGeom>
          <a:noFill/>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37154618-FDCF-596D-7BC9-6679320AA044}"/>
              </a:ext>
            </a:extLst>
          </p:cNvPr>
          <p:cNvSpPr txBox="1"/>
          <p:nvPr/>
        </p:nvSpPr>
        <p:spPr>
          <a:xfrm>
            <a:off x="2085589" y="3034386"/>
            <a:ext cx="1051632" cy="230832"/>
          </a:xfrm>
          <a:prstGeom prst="rect">
            <a:avLst/>
          </a:prstGeom>
          <a:noFill/>
        </p:spPr>
        <p:txBody>
          <a:bodyPr wrap="square" rtlCol="0">
            <a:spAutoFit/>
          </a:bodyPr>
          <a:lstStyle/>
          <a:p>
            <a:pPr algn="ctr"/>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Central America</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051" name="Straight Connector 1050">
            <a:extLst>
              <a:ext uri="{FF2B5EF4-FFF2-40B4-BE49-F238E27FC236}">
                <a16:creationId xmlns:a16="http://schemas.microsoft.com/office/drawing/2014/main" id="{555D5ED9-36A7-B748-71D1-BF6C12327F94}"/>
              </a:ext>
            </a:extLst>
          </p:cNvPr>
          <p:cNvCxnSpPr>
            <a:cxnSpLocks/>
            <a:stCxn id="219" idx="3"/>
          </p:cNvCxnSpPr>
          <p:nvPr/>
        </p:nvCxnSpPr>
        <p:spPr>
          <a:xfrm flipV="1">
            <a:off x="2848236" y="2972901"/>
            <a:ext cx="441930" cy="7614"/>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E7796DF3-7B5A-4C61-3488-0B592CAC97AF}"/>
              </a:ext>
            </a:extLst>
          </p:cNvPr>
          <p:cNvCxnSpPr>
            <a:cxnSpLocks/>
          </p:cNvCxnSpPr>
          <p:nvPr/>
        </p:nvCxnSpPr>
        <p:spPr>
          <a:xfrm>
            <a:off x="2541955" y="2251550"/>
            <a:ext cx="387112"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81FBE288-CFEF-735C-B336-C97C75E1F59F}"/>
              </a:ext>
            </a:extLst>
          </p:cNvPr>
          <p:cNvCxnSpPr>
            <a:cxnSpLocks/>
          </p:cNvCxnSpPr>
          <p:nvPr/>
        </p:nvCxnSpPr>
        <p:spPr>
          <a:xfrm>
            <a:off x="3387419" y="4356670"/>
            <a:ext cx="387112"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54CE2807-08C4-8506-7DB8-4A747C572623}"/>
              </a:ext>
            </a:extLst>
          </p:cNvPr>
          <p:cNvCxnSpPr>
            <a:cxnSpLocks/>
          </p:cNvCxnSpPr>
          <p:nvPr/>
        </p:nvCxnSpPr>
        <p:spPr>
          <a:xfrm>
            <a:off x="3486456" y="3698789"/>
            <a:ext cx="387112"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25229E31-E417-EF34-A9A1-9B2F67A0B84A}"/>
              </a:ext>
            </a:extLst>
          </p:cNvPr>
          <p:cNvCxnSpPr>
            <a:cxnSpLocks/>
          </p:cNvCxnSpPr>
          <p:nvPr/>
        </p:nvCxnSpPr>
        <p:spPr>
          <a:xfrm>
            <a:off x="3387419" y="3367963"/>
            <a:ext cx="487406" cy="3224"/>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060" name="Picture 6" descr="Donde puedo presentar una queja o reclamo de un banco? - Rankia">
            <a:extLst>
              <a:ext uri="{FF2B5EF4-FFF2-40B4-BE49-F238E27FC236}">
                <a16:creationId xmlns:a16="http://schemas.microsoft.com/office/drawing/2014/main" id="{5050B275-5F3D-291D-2F27-AC3E904C06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8145" y="3270849"/>
            <a:ext cx="594079" cy="213288"/>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052110E9-C1CF-DFFA-EB6E-74BA0DD1D135}"/>
              </a:ext>
            </a:extLst>
          </p:cNvPr>
          <p:cNvSpPr txBox="1"/>
          <p:nvPr/>
        </p:nvSpPr>
        <p:spPr>
          <a:xfrm>
            <a:off x="2652652" y="3262693"/>
            <a:ext cx="779931" cy="230832"/>
          </a:xfrm>
          <a:prstGeom prst="rect">
            <a:avLst/>
          </a:prstGeom>
          <a:noFill/>
        </p:spPr>
        <p:txBody>
          <a:bodyPr wrap="square" rtlCol="0">
            <a:spAutoFit/>
          </a:bodyPr>
          <a:lstStyle/>
          <a:p>
            <a:pPr algn="ctr"/>
            <a:r>
              <a:rPr lang="es-ES" sz="900" b="1">
                <a:solidFill>
                  <a:srgbClr val="00B0F0"/>
                </a:solidFill>
                <a:latin typeface="Roboto" panose="02000000000000000000" pitchFamily="2" charset="0"/>
                <a:ea typeface="Roboto" panose="02000000000000000000" pitchFamily="2" charset="0"/>
                <a:cs typeface="Roboto" panose="02000000000000000000" pitchFamily="2" charset="0"/>
              </a:rPr>
              <a:t>Colombia</a:t>
            </a:r>
            <a:endParaRPr lang="es-PA" sz="900" b="1">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1061" name="Picture 8" descr="Ministerio del Ambiente | SIAR Cajamarca | Sistema de Información Ambiental  Regional de Cajamarca">
            <a:extLst>
              <a:ext uri="{FF2B5EF4-FFF2-40B4-BE49-F238E27FC236}">
                <a16:creationId xmlns:a16="http://schemas.microsoft.com/office/drawing/2014/main" id="{A765CA85-BC79-9A15-378F-B2630746ED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6789" y="3586711"/>
            <a:ext cx="678977" cy="259994"/>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10" descr="Portada">
            <a:extLst>
              <a:ext uri="{FF2B5EF4-FFF2-40B4-BE49-F238E27FC236}">
                <a16:creationId xmlns:a16="http://schemas.microsoft.com/office/drawing/2014/main" id="{2A41EB50-C233-ADE5-783A-8AFEF5D988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7761" y="3965605"/>
            <a:ext cx="307113" cy="2809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12" descr="Federação Brasileira de Bancos (Febraban) - BNamericas">
            <a:extLst>
              <a:ext uri="{FF2B5EF4-FFF2-40B4-BE49-F238E27FC236}">
                <a16:creationId xmlns:a16="http://schemas.microsoft.com/office/drawing/2014/main" id="{08D1A5F3-5FBD-458E-3E54-1923B534F1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7929" y="3794622"/>
            <a:ext cx="444470" cy="167587"/>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14" descr="ALERTA27 : Ministerio de Medio Ambiente trabaja en reglamento para aplicar  Ley de Residuos Sólidos">
            <a:extLst>
              <a:ext uri="{FF2B5EF4-FFF2-40B4-BE49-F238E27FC236}">
                <a16:creationId xmlns:a16="http://schemas.microsoft.com/office/drawing/2014/main" id="{CF2E8943-F9F0-0366-A687-1D8A194B08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85660" y="2556242"/>
            <a:ext cx="540852" cy="287305"/>
          </a:xfrm>
          <a:prstGeom prst="rect">
            <a:avLst/>
          </a:prstGeom>
          <a:noFill/>
          <a:extLst>
            <a:ext uri="{909E8E84-426E-40DD-AFC4-6F175D3DCCD1}">
              <a14:hiddenFill xmlns:a14="http://schemas.microsoft.com/office/drawing/2010/main">
                <a:solidFill>
                  <a:srgbClr val="FFFFFF"/>
                </a:solidFill>
              </a14:hiddenFill>
            </a:ext>
          </a:extLst>
        </p:spPr>
      </p:pic>
      <p:cxnSp>
        <p:nvCxnSpPr>
          <p:cNvPr id="1068" name="Straight Connector 1067">
            <a:extLst>
              <a:ext uri="{FF2B5EF4-FFF2-40B4-BE49-F238E27FC236}">
                <a16:creationId xmlns:a16="http://schemas.microsoft.com/office/drawing/2014/main" id="{48C39F7B-A4EC-7809-AC81-B5824559C0F6}"/>
              </a:ext>
            </a:extLst>
          </p:cNvPr>
          <p:cNvCxnSpPr>
            <a:cxnSpLocks/>
          </p:cNvCxnSpPr>
          <p:nvPr/>
        </p:nvCxnSpPr>
        <p:spPr>
          <a:xfrm flipH="1">
            <a:off x="3945182" y="2959296"/>
            <a:ext cx="98889"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C000BA2C-8966-0D28-A933-2453A9EE4F19}"/>
              </a:ext>
            </a:extLst>
          </p:cNvPr>
          <p:cNvCxnSpPr>
            <a:cxnSpLocks/>
          </p:cNvCxnSpPr>
          <p:nvPr/>
        </p:nvCxnSpPr>
        <p:spPr>
          <a:xfrm flipH="1">
            <a:off x="4378803" y="3723906"/>
            <a:ext cx="242485" cy="0"/>
          </a:xfrm>
          <a:prstGeom prst="line">
            <a:avLst/>
          </a:prstGeom>
          <a:ln w="12700" cap="rnd">
            <a:solidFill>
              <a:schemeClr val="accent2">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075" name="Picture 18" descr="Municipal Finance Data">
            <a:extLst>
              <a:ext uri="{FF2B5EF4-FFF2-40B4-BE49-F238E27FC236}">
                <a16:creationId xmlns:a16="http://schemas.microsoft.com/office/drawing/2014/main" id="{02338684-BD44-2EF3-B577-C4B6ED9CB7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72375" y="4195381"/>
            <a:ext cx="557835" cy="191523"/>
          </a:xfrm>
          <a:prstGeom prst="rect">
            <a:avLst/>
          </a:prstGeom>
          <a:noFill/>
          <a:extLst>
            <a:ext uri="{909E8E84-426E-40DD-AFC4-6F175D3DCCD1}">
              <a14:hiddenFill xmlns:a14="http://schemas.microsoft.com/office/drawing/2010/main">
                <a:solidFill>
                  <a:srgbClr val="FFFFFF"/>
                </a:solidFill>
              </a14:hiddenFill>
            </a:ext>
          </a:extLst>
        </p:spPr>
      </p:pic>
      <p:cxnSp>
        <p:nvCxnSpPr>
          <p:cNvPr id="1076" name="Straight Connector 1075">
            <a:extLst>
              <a:ext uri="{FF2B5EF4-FFF2-40B4-BE49-F238E27FC236}">
                <a16:creationId xmlns:a16="http://schemas.microsoft.com/office/drawing/2014/main" id="{7FDD9F2D-3802-9FFC-460F-A59482A97898}"/>
              </a:ext>
            </a:extLst>
          </p:cNvPr>
          <p:cNvCxnSpPr>
            <a:cxnSpLocks/>
          </p:cNvCxnSpPr>
          <p:nvPr/>
        </p:nvCxnSpPr>
        <p:spPr>
          <a:xfrm>
            <a:off x="5468688" y="4026139"/>
            <a:ext cx="244057"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79" name="TextBox 1078">
            <a:extLst>
              <a:ext uri="{FF2B5EF4-FFF2-40B4-BE49-F238E27FC236}">
                <a16:creationId xmlns:a16="http://schemas.microsoft.com/office/drawing/2014/main" id="{4A8134C3-304E-107B-DF1D-2E648EED7730}"/>
              </a:ext>
            </a:extLst>
          </p:cNvPr>
          <p:cNvSpPr txBox="1"/>
          <p:nvPr/>
        </p:nvSpPr>
        <p:spPr>
          <a:xfrm>
            <a:off x="8249804" y="3776657"/>
            <a:ext cx="894196" cy="230832"/>
          </a:xfrm>
          <a:prstGeom prst="rect">
            <a:avLst/>
          </a:prstGeom>
          <a:noFill/>
        </p:spPr>
        <p:txBody>
          <a:bodyPr wrap="square" rtlCol="0">
            <a:spAutoFit/>
          </a:bodyPr>
          <a:lstStyle/>
          <a:p>
            <a:r>
              <a:rPr lang="es-ES" sz="9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New Zealand</a:t>
            </a:r>
            <a:endParaRPr lang="es-PA" sz="9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80" name="TextBox 1079">
            <a:extLst>
              <a:ext uri="{FF2B5EF4-FFF2-40B4-BE49-F238E27FC236}">
                <a16:creationId xmlns:a16="http://schemas.microsoft.com/office/drawing/2014/main" id="{5904032B-EB40-3358-97ED-51D012EDC229}"/>
              </a:ext>
            </a:extLst>
          </p:cNvPr>
          <p:cNvSpPr txBox="1"/>
          <p:nvPr/>
        </p:nvSpPr>
        <p:spPr>
          <a:xfrm>
            <a:off x="4215662" y="1854313"/>
            <a:ext cx="843161" cy="369332"/>
          </a:xfrm>
          <a:prstGeom prst="rect">
            <a:avLst/>
          </a:prstGeom>
          <a:noFill/>
        </p:spPr>
        <p:txBody>
          <a:bodyPr wrap="square" rtlCol="0">
            <a:spAutoFit/>
          </a:bodyPr>
          <a:lstStyle/>
          <a:p>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United Kingdom</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081" name="Straight Connector 1080">
            <a:extLst>
              <a:ext uri="{FF2B5EF4-FFF2-40B4-BE49-F238E27FC236}">
                <a16:creationId xmlns:a16="http://schemas.microsoft.com/office/drawing/2014/main" id="{76BC838D-AC84-5B43-5CD9-530CE4010A86}"/>
              </a:ext>
            </a:extLst>
          </p:cNvPr>
          <p:cNvCxnSpPr>
            <a:cxnSpLocks/>
          </p:cNvCxnSpPr>
          <p:nvPr/>
        </p:nvCxnSpPr>
        <p:spPr>
          <a:xfrm>
            <a:off x="4846227" y="2121671"/>
            <a:ext cx="387112"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82" name="TextBox 1081">
            <a:extLst>
              <a:ext uri="{FF2B5EF4-FFF2-40B4-BE49-F238E27FC236}">
                <a16:creationId xmlns:a16="http://schemas.microsoft.com/office/drawing/2014/main" id="{7D53A3BC-A91B-FABA-1B03-6D6302F283E4}"/>
              </a:ext>
            </a:extLst>
          </p:cNvPr>
          <p:cNvSpPr txBox="1"/>
          <p:nvPr/>
        </p:nvSpPr>
        <p:spPr>
          <a:xfrm>
            <a:off x="4552145" y="2222903"/>
            <a:ext cx="843161" cy="369332"/>
          </a:xfrm>
          <a:prstGeom prst="rect">
            <a:avLst/>
          </a:prstGeom>
          <a:noFill/>
        </p:spPr>
        <p:txBody>
          <a:bodyPr wrap="square" rtlCol="0">
            <a:spAutoFit/>
          </a:bodyPr>
          <a:lstStyle/>
          <a:p>
            <a:r>
              <a:rPr lang="es-ES" sz="900" b="1" dirty="0">
                <a:solidFill>
                  <a:srgbClr val="00B0F0"/>
                </a:solidFill>
                <a:latin typeface="Roboto" panose="02000000000000000000" pitchFamily="2" charset="0"/>
                <a:ea typeface="Roboto" panose="02000000000000000000" pitchFamily="2" charset="0"/>
                <a:cs typeface="Roboto" panose="02000000000000000000" pitchFamily="2" charset="0"/>
              </a:rPr>
              <a:t>European</a:t>
            </a:r>
          </a:p>
          <a:p>
            <a:r>
              <a:rPr lang="es-ES" sz="900" b="1" dirty="0">
                <a:solidFill>
                  <a:srgbClr val="00B0F0"/>
                </a:solidFill>
                <a:latin typeface="Roboto" panose="02000000000000000000" pitchFamily="2" charset="0"/>
                <a:ea typeface="Roboto" panose="02000000000000000000" pitchFamily="2" charset="0"/>
                <a:cs typeface="Roboto" panose="02000000000000000000" pitchFamily="2" charset="0"/>
              </a:rPr>
              <a:t>Union</a:t>
            </a:r>
            <a:endParaRPr lang="es-PA" sz="9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1083" name="Picture 20">
            <a:extLst>
              <a:ext uri="{FF2B5EF4-FFF2-40B4-BE49-F238E27FC236}">
                <a16:creationId xmlns:a16="http://schemas.microsoft.com/office/drawing/2014/main" id="{9A2A775E-5B7B-38B0-6E35-B42F7BB763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5392" y="2301297"/>
            <a:ext cx="339945" cy="235548"/>
          </a:xfrm>
          <a:prstGeom prst="rect">
            <a:avLst/>
          </a:prstGeom>
          <a:noFill/>
          <a:extLst>
            <a:ext uri="{909E8E84-426E-40DD-AFC4-6F175D3DCCD1}">
              <a14:hiddenFill xmlns:a14="http://schemas.microsoft.com/office/drawing/2010/main">
                <a:solidFill>
                  <a:srgbClr val="FFFFFF"/>
                </a:solidFill>
              </a14:hiddenFill>
            </a:ext>
          </a:extLst>
        </p:spPr>
      </p:pic>
      <p:cxnSp>
        <p:nvCxnSpPr>
          <p:cNvPr id="1084" name="Straight Connector 1083">
            <a:extLst>
              <a:ext uri="{FF2B5EF4-FFF2-40B4-BE49-F238E27FC236}">
                <a16:creationId xmlns:a16="http://schemas.microsoft.com/office/drawing/2014/main" id="{15FB9515-B969-D490-96BD-8DBBD98D47E4}"/>
              </a:ext>
            </a:extLst>
          </p:cNvPr>
          <p:cNvCxnSpPr>
            <a:cxnSpLocks/>
          </p:cNvCxnSpPr>
          <p:nvPr/>
        </p:nvCxnSpPr>
        <p:spPr>
          <a:xfrm>
            <a:off x="5184111" y="2351854"/>
            <a:ext cx="405465" cy="0"/>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088" name="Picture 26" descr="HM Government Logo PNG Vector (SVG) Free Download">
            <a:extLst>
              <a:ext uri="{FF2B5EF4-FFF2-40B4-BE49-F238E27FC236}">
                <a16:creationId xmlns:a16="http://schemas.microsoft.com/office/drawing/2014/main" id="{8FFC3287-CCBA-B3E9-645A-B51DAF160A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3775" y="1663155"/>
            <a:ext cx="571384" cy="192366"/>
          </a:xfrm>
          <a:prstGeom prst="rect">
            <a:avLst/>
          </a:prstGeom>
          <a:noFill/>
          <a:extLst>
            <a:ext uri="{909E8E84-426E-40DD-AFC4-6F175D3DCCD1}">
              <a14:hiddenFill xmlns:a14="http://schemas.microsoft.com/office/drawing/2010/main">
                <a:solidFill>
                  <a:srgbClr val="FFFFFF"/>
                </a:solidFill>
              </a14:hiddenFill>
            </a:ext>
          </a:extLst>
        </p:spPr>
      </p:pic>
      <p:sp>
        <p:nvSpPr>
          <p:cNvPr id="1089" name="TextBox 1088">
            <a:extLst>
              <a:ext uri="{FF2B5EF4-FFF2-40B4-BE49-F238E27FC236}">
                <a16:creationId xmlns:a16="http://schemas.microsoft.com/office/drawing/2014/main" id="{451DE2B0-D782-5730-8915-4CF0F2DE3FEB}"/>
              </a:ext>
            </a:extLst>
          </p:cNvPr>
          <p:cNvSpPr txBox="1"/>
          <p:nvPr/>
        </p:nvSpPr>
        <p:spPr>
          <a:xfrm>
            <a:off x="5426465" y="2541735"/>
            <a:ext cx="548857"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Serbia</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90" name="TextBox 1089">
            <a:extLst>
              <a:ext uri="{FF2B5EF4-FFF2-40B4-BE49-F238E27FC236}">
                <a16:creationId xmlns:a16="http://schemas.microsoft.com/office/drawing/2014/main" id="{D7DD56FA-FB55-8CEB-CB85-ED96963208D7}"/>
              </a:ext>
            </a:extLst>
          </p:cNvPr>
          <p:cNvSpPr txBox="1"/>
          <p:nvPr/>
        </p:nvSpPr>
        <p:spPr>
          <a:xfrm>
            <a:off x="5177201" y="2717152"/>
            <a:ext cx="843161" cy="230832"/>
          </a:xfrm>
          <a:prstGeom prst="rect">
            <a:avLst/>
          </a:prstGeom>
          <a:noFill/>
        </p:spPr>
        <p:txBody>
          <a:bodyPr wrap="square" rtlCol="0">
            <a:spAutoFit/>
          </a:bodyPr>
          <a:lstStyle/>
          <a:p>
            <a:r>
              <a:rPr lang="es-ES" sz="900" b="1" err="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Egypt</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091" name="Straight Connector 1090">
            <a:extLst>
              <a:ext uri="{FF2B5EF4-FFF2-40B4-BE49-F238E27FC236}">
                <a16:creationId xmlns:a16="http://schemas.microsoft.com/office/drawing/2014/main" id="{C6E1AD81-7E24-F0BE-BB9D-A50F3FF0D8CF}"/>
              </a:ext>
            </a:extLst>
          </p:cNvPr>
          <p:cNvCxnSpPr>
            <a:cxnSpLocks/>
          </p:cNvCxnSpPr>
          <p:nvPr/>
        </p:nvCxnSpPr>
        <p:spPr>
          <a:xfrm>
            <a:off x="5643289" y="2832899"/>
            <a:ext cx="245806"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92" name="Oval 1091">
            <a:extLst>
              <a:ext uri="{FF2B5EF4-FFF2-40B4-BE49-F238E27FC236}">
                <a16:creationId xmlns:a16="http://schemas.microsoft.com/office/drawing/2014/main" id="{4988BE39-4B0E-B195-E66B-4389935DF980}"/>
              </a:ext>
            </a:extLst>
          </p:cNvPr>
          <p:cNvSpPr/>
          <p:nvPr/>
        </p:nvSpPr>
        <p:spPr>
          <a:xfrm>
            <a:off x="6148671" y="2477333"/>
            <a:ext cx="45719" cy="457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094" name="TextBox 1093">
            <a:extLst>
              <a:ext uri="{FF2B5EF4-FFF2-40B4-BE49-F238E27FC236}">
                <a16:creationId xmlns:a16="http://schemas.microsoft.com/office/drawing/2014/main" id="{DA8D2331-DE28-3D09-FD08-DB93DA7DBDAF}"/>
              </a:ext>
            </a:extLst>
          </p:cNvPr>
          <p:cNvSpPr txBox="1"/>
          <p:nvPr/>
        </p:nvSpPr>
        <p:spPr>
          <a:xfrm>
            <a:off x="5776425" y="1361380"/>
            <a:ext cx="474015" cy="230832"/>
          </a:xfrm>
          <a:prstGeom prst="rect">
            <a:avLst/>
          </a:prstGeom>
          <a:noFill/>
        </p:spPr>
        <p:txBody>
          <a:bodyPr wrap="square" rtlCol="0">
            <a:spAutoFit/>
          </a:bodyPr>
          <a:lstStyle/>
          <a:p>
            <a:r>
              <a:rPr lang="es-ES" sz="900" b="1">
                <a:solidFill>
                  <a:srgbClr val="00B0F0"/>
                </a:solidFill>
                <a:latin typeface="Roboto" panose="02000000000000000000" pitchFamily="2" charset="0"/>
                <a:ea typeface="Roboto" panose="02000000000000000000" pitchFamily="2" charset="0"/>
                <a:cs typeface="Roboto" panose="02000000000000000000" pitchFamily="2" charset="0"/>
              </a:rPr>
              <a:t>Rusia</a:t>
            </a:r>
            <a:endParaRPr lang="es-PA" sz="900" b="1">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1095" name="TextBox 1094">
            <a:extLst>
              <a:ext uri="{FF2B5EF4-FFF2-40B4-BE49-F238E27FC236}">
                <a16:creationId xmlns:a16="http://schemas.microsoft.com/office/drawing/2014/main" id="{57A65731-412F-D7B7-6387-FBDADE506272}"/>
              </a:ext>
            </a:extLst>
          </p:cNvPr>
          <p:cNvSpPr txBox="1"/>
          <p:nvPr/>
        </p:nvSpPr>
        <p:spPr>
          <a:xfrm>
            <a:off x="6399095" y="1225987"/>
            <a:ext cx="843161" cy="230832"/>
          </a:xfrm>
          <a:prstGeom prst="rect">
            <a:avLst/>
          </a:prstGeom>
          <a:noFill/>
        </p:spPr>
        <p:txBody>
          <a:bodyPr wrap="square" rtlCol="0">
            <a:spAutoFit/>
          </a:bodyPr>
          <a:lstStyle/>
          <a:p>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Kazakhstan</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096" name="Straight Connector 1095">
            <a:extLst>
              <a:ext uri="{FF2B5EF4-FFF2-40B4-BE49-F238E27FC236}">
                <a16:creationId xmlns:a16="http://schemas.microsoft.com/office/drawing/2014/main" id="{7A1AFD5C-0B9C-A056-950A-2FB8B8942A67}"/>
              </a:ext>
            </a:extLst>
          </p:cNvPr>
          <p:cNvCxnSpPr>
            <a:cxnSpLocks/>
          </p:cNvCxnSpPr>
          <p:nvPr/>
        </p:nvCxnSpPr>
        <p:spPr>
          <a:xfrm>
            <a:off x="6750517" y="1460335"/>
            <a:ext cx="9309" cy="794329"/>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099" name="Picture 28" descr="Ministry of Finance (Kazakhstan) - Wikipedia">
            <a:extLst>
              <a:ext uri="{FF2B5EF4-FFF2-40B4-BE49-F238E27FC236}">
                <a16:creationId xmlns:a16="http://schemas.microsoft.com/office/drawing/2014/main" id="{80EFB1E9-1F95-0BAE-404B-AAF77738F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2001" y="991625"/>
            <a:ext cx="220980" cy="220980"/>
          </a:xfrm>
          <a:prstGeom prst="rect">
            <a:avLst/>
          </a:prstGeom>
          <a:noFill/>
          <a:extLst>
            <a:ext uri="{909E8E84-426E-40DD-AFC4-6F175D3DCCD1}">
              <a14:hiddenFill xmlns:a14="http://schemas.microsoft.com/office/drawing/2010/main">
                <a:solidFill>
                  <a:srgbClr val="FFFFFF"/>
                </a:solidFill>
              </a14:hiddenFill>
            </a:ext>
          </a:extLst>
        </p:spPr>
      </p:pic>
      <p:cxnSp>
        <p:nvCxnSpPr>
          <p:cNvPr id="1102" name="Straight Connector 1101">
            <a:extLst>
              <a:ext uri="{FF2B5EF4-FFF2-40B4-BE49-F238E27FC236}">
                <a16:creationId xmlns:a16="http://schemas.microsoft.com/office/drawing/2014/main" id="{8F910B55-8A84-F08D-C6E3-31758490A321}"/>
              </a:ext>
            </a:extLst>
          </p:cNvPr>
          <p:cNvCxnSpPr>
            <a:cxnSpLocks/>
          </p:cNvCxnSpPr>
          <p:nvPr/>
        </p:nvCxnSpPr>
        <p:spPr>
          <a:xfrm flipV="1">
            <a:off x="6014974" y="1542987"/>
            <a:ext cx="0" cy="525516"/>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105" name="Picture 32" descr="Proud to Partner with The Aotearoa Circle">
            <a:extLst>
              <a:ext uri="{FF2B5EF4-FFF2-40B4-BE49-F238E27FC236}">
                <a16:creationId xmlns:a16="http://schemas.microsoft.com/office/drawing/2014/main" id="{DE29EE89-760A-6314-4924-5C8FEA3DD5D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21166" y="3611912"/>
            <a:ext cx="515741" cy="173246"/>
          </a:xfrm>
          <a:prstGeom prst="rect">
            <a:avLst/>
          </a:prstGeom>
          <a:noFill/>
          <a:extLst>
            <a:ext uri="{909E8E84-426E-40DD-AFC4-6F175D3DCCD1}">
              <a14:hiddenFill xmlns:a14="http://schemas.microsoft.com/office/drawing/2010/main">
                <a:solidFill>
                  <a:srgbClr val="FFFFFF"/>
                </a:solidFill>
              </a14:hiddenFill>
            </a:ext>
          </a:extLst>
        </p:spPr>
      </p:pic>
      <p:cxnSp>
        <p:nvCxnSpPr>
          <p:cNvPr id="1106" name="Straight Connector 1105">
            <a:extLst>
              <a:ext uri="{FF2B5EF4-FFF2-40B4-BE49-F238E27FC236}">
                <a16:creationId xmlns:a16="http://schemas.microsoft.com/office/drawing/2014/main" id="{760FEEB7-8D6B-EF03-D675-5F58EA49EA4E}"/>
              </a:ext>
            </a:extLst>
          </p:cNvPr>
          <p:cNvCxnSpPr>
            <a:cxnSpLocks/>
          </p:cNvCxnSpPr>
          <p:nvPr/>
        </p:nvCxnSpPr>
        <p:spPr>
          <a:xfrm flipV="1">
            <a:off x="8655539" y="3970941"/>
            <a:ext cx="0" cy="222165"/>
          </a:xfrm>
          <a:prstGeom prst="line">
            <a:avLst/>
          </a:prstGeom>
          <a:ln w="12700" cap="rnd">
            <a:solidFill>
              <a:schemeClr val="accent2">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109" name="Graphic 1108">
            <a:extLst>
              <a:ext uri="{FF2B5EF4-FFF2-40B4-BE49-F238E27FC236}">
                <a16:creationId xmlns:a16="http://schemas.microsoft.com/office/drawing/2014/main" id="{A70CED95-F48F-8D34-6095-401F2037D46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840918" y="3558422"/>
            <a:ext cx="255827" cy="255827"/>
          </a:xfrm>
          <a:prstGeom prst="rect">
            <a:avLst/>
          </a:prstGeom>
        </p:spPr>
      </p:pic>
      <p:sp>
        <p:nvSpPr>
          <p:cNvPr id="1110" name="TextBox 1109">
            <a:extLst>
              <a:ext uri="{FF2B5EF4-FFF2-40B4-BE49-F238E27FC236}">
                <a16:creationId xmlns:a16="http://schemas.microsoft.com/office/drawing/2014/main" id="{5CA32562-92D7-7F01-8BA3-7902D03BCBA4}"/>
              </a:ext>
            </a:extLst>
          </p:cNvPr>
          <p:cNvSpPr txBox="1"/>
          <p:nvPr/>
        </p:nvSpPr>
        <p:spPr>
          <a:xfrm>
            <a:off x="8186968" y="3296472"/>
            <a:ext cx="693471" cy="230832"/>
          </a:xfrm>
          <a:prstGeom prst="rect">
            <a:avLst/>
          </a:prstGeom>
          <a:noFill/>
        </p:spPr>
        <p:txBody>
          <a:bodyPr wrap="square" rtlCol="0">
            <a:spAutoFit/>
          </a:bodyPr>
          <a:lstStyle/>
          <a:p>
            <a:r>
              <a:rPr lang="es-ES" sz="900" b="1">
                <a:solidFill>
                  <a:srgbClr val="00B0F0"/>
                </a:solidFill>
                <a:latin typeface="Roboto" panose="02000000000000000000" pitchFamily="2" charset="0"/>
                <a:ea typeface="Roboto" panose="02000000000000000000" pitchFamily="2" charset="0"/>
                <a:cs typeface="Roboto" panose="02000000000000000000" pitchFamily="2" charset="0"/>
              </a:rPr>
              <a:t>Indonesia</a:t>
            </a:r>
            <a:endParaRPr lang="es-PA" sz="900" b="1">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1111" name="TextBox 1110">
            <a:extLst>
              <a:ext uri="{FF2B5EF4-FFF2-40B4-BE49-F238E27FC236}">
                <a16:creationId xmlns:a16="http://schemas.microsoft.com/office/drawing/2014/main" id="{E2EFF05F-50C5-90E1-CF71-956B0AD29226}"/>
              </a:ext>
            </a:extLst>
          </p:cNvPr>
          <p:cNvSpPr txBox="1"/>
          <p:nvPr/>
        </p:nvSpPr>
        <p:spPr>
          <a:xfrm>
            <a:off x="8530581" y="2234602"/>
            <a:ext cx="693471" cy="230832"/>
          </a:xfrm>
          <a:prstGeom prst="rect">
            <a:avLst/>
          </a:prstGeom>
          <a:noFill/>
        </p:spPr>
        <p:txBody>
          <a:bodyPr wrap="square" rtlCol="0">
            <a:spAutoFit/>
          </a:bodyPr>
          <a:lstStyle/>
          <a:p>
            <a:r>
              <a:rPr lang="es-ES" sz="9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Mongolia</a:t>
            </a:r>
            <a:endParaRPr lang="es-PA" sz="9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112" name="Straight Connector 1111">
            <a:extLst>
              <a:ext uri="{FF2B5EF4-FFF2-40B4-BE49-F238E27FC236}">
                <a16:creationId xmlns:a16="http://schemas.microsoft.com/office/drawing/2014/main" id="{7AA8A4EB-A1EC-013E-FC0D-90F8252F2FDD}"/>
              </a:ext>
            </a:extLst>
          </p:cNvPr>
          <p:cNvCxnSpPr>
            <a:cxnSpLocks/>
            <a:stCxn id="1111" idx="1"/>
          </p:cNvCxnSpPr>
          <p:nvPr/>
        </p:nvCxnSpPr>
        <p:spPr>
          <a:xfrm flipH="1">
            <a:off x="7382350" y="2350018"/>
            <a:ext cx="1148231" cy="9085"/>
          </a:xfrm>
          <a:prstGeom prst="line">
            <a:avLst/>
          </a:prstGeom>
          <a:ln w="12700" cap="rnd">
            <a:solidFill>
              <a:schemeClr val="accent2">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57E8C4F2-5B33-47F4-1B29-65D70288118D}"/>
              </a:ext>
            </a:extLst>
          </p:cNvPr>
          <p:cNvCxnSpPr>
            <a:cxnSpLocks/>
          </p:cNvCxnSpPr>
          <p:nvPr/>
        </p:nvCxnSpPr>
        <p:spPr>
          <a:xfrm flipH="1">
            <a:off x="7360231" y="2757853"/>
            <a:ext cx="471097" cy="0"/>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B1797B66-384C-5732-8A3E-226CDB1D0E59}"/>
              </a:ext>
            </a:extLst>
          </p:cNvPr>
          <p:cNvCxnSpPr>
            <a:cxnSpLocks/>
          </p:cNvCxnSpPr>
          <p:nvPr/>
        </p:nvCxnSpPr>
        <p:spPr>
          <a:xfrm flipH="1">
            <a:off x="7884601" y="2615835"/>
            <a:ext cx="544115" cy="0"/>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129" name="TextBox 1128">
            <a:extLst>
              <a:ext uri="{FF2B5EF4-FFF2-40B4-BE49-F238E27FC236}">
                <a16:creationId xmlns:a16="http://schemas.microsoft.com/office/drawing/2014/main" id="{560B2D7D-4A42-2CF8-C2EB-6FCAD55C086A}"/>
              </a:ext>
            </a:extLst>
          </p:cNvPr>
          <p:cNvSpPr txBox="1"/>
          <p:nvPr/>
        </p:nvSpPr>
        <p:spPr>
          <a:xfrm>
            <a:off x="5859921" y="2471981"/>
            <a:ext cx="596751" cy="230832"/>
          </a:xfrm>
          <a:prstGeom prst="rect">
            <a:avLst/>
          </a:prstGeom>
          <a:noFill/>
        </p:spPr>
        <p:txBody>
          <a:bodyPr wrap="square" rtlCol="0">
            <a:spAutoFit/>
          </a:bodyPr>
          <a:lstStyle/>
          <a:p>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Georgia</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131" name="Straight Connector 1130">
            <a:extLst>
              <a:ext uri="{FF2B5EF4-FFF2-40B4-BE49-F238E27FC236}">
                <a16:creationId xmlns:a16="http://schemas.microsoft.com/office/drawing/2014/main" id="{AB6A9081-3369-7C3C-693F-F7F6C6ED76B4}"/>
              </a:ext>
            </a:extLst>
          </p:cNvPr>
          <p:cNvCxnSpPr>
            <a:cxnSpLocks/>
            <a:stCxn id="1089" idx="0"/>
          </p:cNvCxnSpPr>
          <p:nvPr/>
        </p:nvCxnSpPr>
        <p:spPr>
          <a:xfrm flipV="1">
            <a:off x="5700894" y="2451393"/>
            <a:ext cx="4456" cy="90342"/>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136" name="TextBox 1135">
            <a:extLst>
              <a:ext uri="{FF2B5EF4-FFF2-40B4-BE49-F238E27FC236}">
                <a16:creationId xmlns:a16="http://schemas.microsoft.com/office/drawing/2014/main" id="{E6EC5823-D5B4-82A6-33F9-603154B6E203}"/>
              </a:ext>
            </a:extLst>
          </p:cNvPr>
          <p:cNvSpPr txBox="1"/>
          <p:nvPr/>
        </p:nvSpPr>
        <p:spPr>
          <a:xfrm>
            <a:off x="6372279" y="2897371"/>
            <a:ext cx="436937"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India</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139" name="Picture 34" descr="National Bank of Georgia - Wikipedia">
            <a:extLst>
              <a:ext uri="{FF2B5EF4-FFF2-40B4-BE49-F238E27FC236}">
                <a16:creationId xmlns:a16="http://schemas.microsoft.com/office/drawing/2014/main" id="{7B5280D1-8105-00B1-F155-36114424D0FE}"/>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52685" y="2476728"/>
            <a:ext cx="306614" cy="218718"/>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36" descr="Ministry of Finance (India) - Wikipedia">
            <a:extLst>
              <a:ext uri="{FF2B5EF4-FFF2-40B4-BE49-F238E27FC236}">
                <a16:creationId xmlns:a16="http://schemas.microsoft.com/office/drawing/2014/main" id="{7ED7A19B-63BF-ABAF-F1A5-768F8C9F79D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19035" y="3078424"/>
            <a:ext cx="338158" cy="167083"/>
          </a:xfrm>
          <a:prstGeom prst="rect">
            <a:avLst/>
          </a:prstGeom>
          <a:noFill/>
          <a:extLst>
            <a:ext uri="{909E8E84-426E-40DD-AFC4-6F175D3DCCD1}">
              <a14:hiddenFill xmlns:a14="http://schemas.microsoft.com/office/drawing/2010/main">
                <a:solidFill>
                  <a:srgbClr val="FFFFFF"/>
                </a:solidFill>
              </a14:hiddenFill>
            </a:ext>
          </a:extLst>
        </p:spPr>
      </p:pic>
      <p:sp>
        <p:nvSpPr>
          <p:cNvPr id="1141" name="TextBox 1140">
            <a:extLst>
              <a:ext uri="{FF2B5EF4-FFF2-40B4-BE49-F238E27FC236}">
                <a16:creationId xmlns:a16="http://schemas.microsoft.com/office/drawing/2014/main" id="{99EF2C78-DCE0-1F1E-0C91-0D7F038EF7A7}"/>
              </a:ext>
            </a:extLst>
          </p:cNvPr>
          <p:cNvSpPr txBox="1"/>
          <p:nvPr/>
        </p:nvSpPr>
        <p:spPr>
          <a:xfrm>
            <a:off x="7804209" y="2641820"/>
            <a:ext cx="515741" cy="230832"/>
          </a:xfrm>
          <a:prstGeom prst="rect">
            <a:avLst/>
          </a:prstGeom>
          <a:noFill/>
        </p:spPr>
        <p:txBody>
          <a:bodyPr wrap="square" rtlCol="0">
            <a:spAutoFit/>
          </a:bodyPr>
          <a:lstStyle/>
          <a:p>
            <a:r>
              <a:rPr lang="es-ES" sz="900" b="1">
                <a:solidFill>
                  <a:srgbClr val="133A56"/>
                </a:solidFill>
                <a:latin typeface="Roboto" panose="02000000000000000000" pitchFamily="2" charset="0"/>
                <a:ea typeface="Roboto" panose="02000000000000000000" pitchFamily="2" charset="0"/>
                <a:cs typeface="Roboto" panose="02000000000000000000" pitchFamily="2" charset="0"/>
              </a:rPr>
              <a:t>China</a:t>
            </a:r>
            <a:endParaRPr lang="es-PA" sz="900" b="1">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1149" name="TextBox 1148">
            <a:extLst>
              <a:ext uri="{FF2B5EF4-FFF2-40B4-BE49-F238E27FC236}">
                <a16:creationId xmlns:a16="http://schemas.microsoft.com/office/drawing/2014/main" id="{FE1599C1-2F14-CB89-1EFE-262C0AE58045}"/>
              </a:ext>
            </a:extLst>
          </p:cNvPr>
          <p:cNvSpPr txBox="1"/>
          <p:nvPr/>
        </p:nvSpPr>
        <p:spPr>
          <a:xfrm>
            <a:off x="8398457" y="2421998"/>
            <a:ext cx="547223" cy="369332"/>
          </a:xfrm>
          <a:prstGeom prst="rect">
            <a:avLst/>
          </a:prstGeom>
          <a:noFill/>
        </p:spPr>
        <p:txBody>
          <a:bodyPr wrap="square" rtlCol="0">
            <a:spAutoFit/>
          </a:bodyPr>
          <a:lstStyle/>
          <a:p>
            <a:r>
              <a:rPr lang="es-ES" sz="900" b="1">
                <a:solidFill>
                  <a:srgbClr val="00B0F0"/>
                </a:solidFill>
                <a:latin typeface="Roboto" panose="02000000000000000000" pitchFamily="2" charset="0"/>
                <a:ea typeface="Roboto" panose="02000000000000000000" pitchFamily="2" charset="0"/>
                <a:cs typeface="Roboto" panose="02000000000000000000" pitchFamily="2" charset="0"/>
              </a:rPr>
              <a:t>South Corea</a:t>
            </a:r>
            <a:endParaRPr lang="es-PA" sz="900" b="1">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1151" name="Picture 40" descr="S. Korea to open a wildlife disease control body next week">
            <a:extLst>
              <a:ext uri="{FF2B5EF4-FFF2-40B4-BE49-F238E27FC236}">
                <a16:creationId xmlns:a16="http://schemas.microsoft.com/office/drawing/2014/main" id="{1B7C98FD-4670-6220-A421-F22DC4F53574}"/>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3649" r="23104"/>
          <a:stretch/>
        </p:blipFill>
        <p:spPr bwMode="auto">
          <a:xfrm>
            <a:off x="8820457" y="2451193"/>
            <a:ext cx="282242" cy="298379"/>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44" descr="Cooperation – transbank">
            <a:extLst>
              <a:ext uri="{FF2B5EF4-FFF2-40B4-BE49-F238E27FC236}">
                <a16:creationId xmlns:a16="http://schemas.microsoft.com/office/drawing/2014/main" id="{0967377B-EA4B-3788-1151-6ECDD419FDF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2684" t="21739" r="15787" b="20285"/>
          <a:stretch/>
        </p:blipFill>
        <p:spPr bwMode="auto">
          <a:xfrm>
            <a:off x="8565944" y="2033198"/>
            <a:ext cx="518556" cy="252181"/>
          </a:xfrm>
          <a:prstGeom prst="rect">
            <a:avLst/>
          </a:prstGeom>
          <a:noFill/>
          <a:extLst>
            <a:ext uri="{909E8E84-426E-40DD-AFC4-6F175D3DCCD1}">
              <a14:hiddenFill xmlns:a14="http://schemas.microsoft.com/office/drawing/2010/main">
                <a:solidFill>
                  <a:srgbClr val="FFFFFF"/>
                </a:solidFill>
              </a14:hiddenFill>
            </a:ext>
          </a:extLst>
        </p:spPr>
      </p:pic>
      <p:pic>
        <p:nvPicPr>
          <p:cNvPr id="1157" name="Picture 46">
            <a:extLst>
              <a:ext uri="{FF2B5EF4-FFF2-40B4-BE49-F238E27FC236}">
                <a16:creationId xmlns:a16="http://schemas.microsoft.com/office/drawing/2014/main" id="{3275934C-2CE9-2DF2-45D9-E6061BD0AD2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23020" y="2653058"/>
            <a:ext cx="202122" cy="183182"/>
          </a:xfrm>
          <a:prstGeom prst="rect">
            <a:avLst/>
          </a:prstGeom>
          <a:noFill/>
          <a:extLst>
            <a:ext uri="{909E8E84-426E-40DD-AFC4-6F175D3DCCD1}">
              <a14:hiddenFill xmlns:a14="http://schemas.microsoft.com/office/drawing/2010/main">
                <a:solidFill>
                  <a:srgbClr val="FFFFFF"/>
                </a:solidFill>
              </a14:hiddenFill>
            </a:ext>
          </a:extLst>
        </p:spPr>
      </p:pic>
      <p:sp>
        <p:nvSpPr>
          <p:cNvPr id="1167" name="TextBox 1166">
            <a:extLst>
              <a:ext uri="{FF2B5EF4-FFF2-40B4-BE49-F238E27FC236}">
                <a16:creationId xmlns:a16="http://schemas.microsoft.com/office/drawing/2014/main" id="{4DF98CE6-B76A-48EA-C8D8-DDEFC6B5FFC3}"/>
              </a:ext>
            </a:extLst>
          </p:cNvPr>
          <p:cNvSpPr txBox="1"/>
          <p:nvPr/>
        </p:nvSpPr>
        <p:spPr>
          <a:xfrm>
            <a:off x="6004897" y="2852588"/>
            <a:ext cx="436937"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UAE</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68" name="Oval 1167">
            <a:extLst>
              <a:ext uri="{FF2B5EF4-FFF2-40B4-BE49-F238E27FC236}">
                <a16:creationId xmlns:a16="http://schemas.microsoft.com/office/drawing/2014/main" id="{1C086DC0-FE91-FA6C-D8CA-9976AC41EEB4}"/>
              </a:ext>
            </a:extLst>
          </p:cNvPr>
          <p:cNvSpPr/>
          <p:nvPr/>
        </p:nvSpPr>
        <p:spPr>
          <a:xfrm>
            <a:off x="6364414" y="2901261"/>
            <a:ext cx="45719" cy="457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69" name="Oval 1168">
            <a:extLst>
              <a:ext uri="{FF2B5EF4-FFF2-40B4-BE49-F238E27FC236}">
                <a16:creationId xmlns:a16="http://schemas.microsoft.com/office/drawing/2014/main" id="{949A2DA2-A3BE-6409-2E91-E4A95A93404C}"/>
              </a:ext>
            </a:extLst>
          </p:cNvPr>
          <p:cNvSpPr/>
          <p:nvPr/>
        </p:nvSpPr>
        <p:spPr>
          <a:xfrm>
            <a:off x="7590363" y="2884626"/>
            <a:ext cx="45719" cy="457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70" name="TextBox 1169">
            <a:extLst>
              <a:ext uri="{FF2B5EF4-FFF2-40B4-BE49-F238E27FC236}">
                <a16:creationId xmlns:a16="http://schemas.microsoft.com/office/drawing/2014/main" id="{2E0552D5-3999-9CEF-593C-E173BB770337}"/>
              </a:ext>
            </a:extLst>
          </p:cNvPr>
          <p:cNvSpPr txBox="1"/>
          <p:nvPr/>
        </p:nvSpPr>
        <p:spPr>
          <a:xfrm>
            <a:off x="7609364" y="2777654"/>
            <a:ext cx="999421"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Hong Kong</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173" name="Straight Connector 1172">
            <a:extLst>
              <a:ext uri="{FF2B5EF4-FFF2-40B4-BE49-F238E27FC236}">
                <a16:creationId xmlns:a16="http://schemas.microsoft.com/office/drawing/2014/main" id="{19B5372A-0B8B-1ECD-E434-B40DEDF9B345}"/>
              </a:ext>
            </a:extLst>
          </p:cNvPr>
          <p:cNvCxnSpPr>
            <a:cxnSpLocks/>
          </p:cNvCxnSpPr>
          <p:nvPr/>
        </p:nvCxnSpPr>
        <p:spPr>
          <a:xfrm flipV="1">
            <a:off x="7080438" y="2907254"/>
            <a:ext cx="0" cy="563446"/>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174" name="TextBox 1173">
            <a:extLst>
              <a:ext uri="{FF2B5EF4-FFF2-40B4-BE49-F238E27FC236}">
                <a16:creationId xmlns:a16="http://schemas.microsoft.com/office/drawing/2014/main" id="{64E7FFE5-3C92-FAE3-9F2C-30DC75C8457D}"/>
              </a:ext>
            </a:extLst>
          </p:cNvPr>
          <p:cNvSpPr txBox="1"/>
          <p:nvPr/>
        </p:nvSpPr>
        <p:spPr>
          <a:xfrm>
            <a:off x="8436939" y="3025016"/>
            <a:ext cx="817749" cy="230832"/>
          </a:xfrm>
          <a:prstGeom prst="rect">
            <a:avLst/>
          </a:prstGeom>
          <a:noFill/>
        </p:spPr>
        <p:txBody>
          <a:bodyPr wrap="square" rtlCol="0">
            <a:spAutoFit/>
          </a:bodyPr>
          <a:lstStyle/>
          <a:p>
            <a:r>
              <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Philippines</a:t>
            </a:r>
          </a:p>
        </p:txBody>
      </p:sp>
      <p:pic>
        <p:nvPicPr>
          <p:cNvPr id="1178" name="Picture 50" descr="Tagline Of Bangko Sentral Ng Pilipinas">
            <a:extLst>
              <a:ext uri="{FF2B5EF4-FFF2-40B4-BE49-F238E27FC236}">
                <a16:creationId xmlns:a16="http://schemas.microsoft.com/office/drawing/2014/main" id="{516F83D9-067B-5965-5472-F5584F0C500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89784" y="2837149"/>
            <a:ext cx="458325" cy="257808"/>
          </a:xfrm>
          <a:prstGeom prst="rect">
            <a:avLst/>
          </a:prstGeom>
          <a:noFill/>
          <a:extLst>
            <a:ext uri="{909E8E84-426E-40DD-AFC4-6F175D3DCCD1}">
              <a14:hiddenFill xmlns:a14="http://schemas.microsoft.com/office/drawing/2010/main">
                <a:solidFill>
                  <a:srgbClr val="FFFFFF"/>
                </a:solidFill>
              </a14:hiddenFill>
            </a:ext>
          </a:extLst>
        </p:spPr>
      </p:pic>
      <p:sp>
        <p:nvSpPr>
          <p:cNvPr id="1179" name="TextBox 1178">
            <a:extLst>
              <a:ext uri="{FF2B5EF4-FFF2-40B4-BE49-F238E27FC236}">
                <a16:creationId xmlns:a16="http://schemas.microsoft.com/office/drawing/2014/main" id="{6262B1A5-09EB-E950-8A69-A961719249A9}"/>
              </a:ext>
            </a:extLst>
          </p:cNvPr>
          <p:cNvSpPr txBox="1"/>
          <p:nvPr/>
        </p:nvSpPr>
        <p:spPr>
          <a:xfrm>
            <a:off x="6346736" y="3398261"/>
            <a:ext cx="788138"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Bangladesh</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82" name="TextBox 1181">
            <a:extLst>
              <a:ext uri="{FF2B5EF4-FFF2-40B4-BE49-F238E27FC236}">
                <a16:creationId xmlns:a16="http://schemas.microsoft.com/office/drawing/2014/main" id="{2F1AF8DE-7F51-A5E8-36CB-A0E75BE7BDDC}"/>
              </a:ext>
            </a:extLst>
          </p:cNvPr>
          <p:cNvSpPr txBox="1"/>
          <p:nvPr/>
        </p:nvSpPr>
        <p:spPr>
          <a:xfrm>
            <a:off x="7768142" y="2922414"/>
            <a:ext cx="788138"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Vietnam</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83" name="TextBox 1182">
            <a:extLst>
              <a:ext uri="{FF2B5EF4-FFF2-40B4-BE49-F238E27FC236}">
                <a16:creationId xmlns:a16="http://schemas.microsoft.com/office/drawing/2014/main" id="{EF0619A8-2616-894A-B0EB-0926EB85D993}"/>
              </a:ext>
            </a:extLst>
          </p:cNvPr>
          <p:cNvSpPr txBox="1"/>
          <p:nvPr/>
        </p:nvSpPr>
        <p:spPr>
          <a:xfrm>
            <a:off x="6672631" y="4206866"/>
            <a:ext cx="735307" cy="230832"/>
          </a:xfrm>
          <a:prstGeom prst="rect">
            <a:avLst/>
          </a:prstGeom>
          <a:noFill/>
        </p:spPr>
        <p:txBody>
          <a:bodyPr wrap="square" rtlCol="0">
            <a:spAutoFit/>
          </a:bodyPr>
          <a:lstStyle/>
          <a:p>
            <a:r>
              <a:rPr lang="es-ES" sz="900" b="1" err="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Singapore</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84" name="TextBox 1183">
            <a:extLst>
              <a:ext uri="{FF2B5EF4-FFF2-40B4-BE49-F238E27FC236}">
                <a16:creationId xmlns:a16="http://schemas.microsoft.com/office/drawing/2014/main" id="{E65EC03F-6568-85A5-FAE0-6D4C0EE1D772}"/>
              </a:ext>
            </a:extLst>
          </p:cNvPr>
          <p:cNvSpPr txBox="1"/>
          <p:nvPr/>
        </p:nvSpPr>
        <p:spPr>
          <a:xfrm>
            <a:off x="6284670" y="3206107"/>
            <a:ext cx="788138" cy="230832"/>
          </a:xfrm>
          <a:prstGeom prst="rect">
            <a:avLst/>
          </a:prstGeom>
          <a:noFill/>
        </p:spPr>
        <p:txBody>
          <a:bodyPr wrap="square" rtlCol="0">
            <a:spAutoFit/>
          </a:bodyPr>
          <a:lstStyle/>
          <a:p>
            <a:r>
              <a:rPr lang="es-ES"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Sri Lanka</a:t>
            </a:r>
            <a:endParaRPr lang="es-PA" sz="9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85" name="TextBox 1184">
            <a:extLst>
              <a:ext uri="{FF2B5EF4-FFF2-40B4-BE49-F238E27FC236}">
                <a16:creationId xmlns:a16="http://schemas.microsoft.com/office/drawing/2014/main" id="{5E9892B6-B0B4-976D-59AC-682E8D3FA5C2}"/>
              </a:ext>
            </a:extLst>
          </p:cNvPr>
          <p:cNvSpPr txBox="1"/>
          <p:nvPr/>
        </p:nvSpPr>
        <p:spPr>
          <a:xfrm>
            <a:off x="6595845" y="3614580"/>
            <a:ext cx="673343" cy="230832"/>
          </a:xfrm>
          <a:prstGeom prst="rect">
            <a:avLst/>
          </a:prstGeom>
          <a:noFill/>
        </p:spPr>
        <p:txBody>
          <a:bodyPr wrap="square" rtlCol="0">
            <a:spAutoFit/>
          </a:bodyPr>
          <a:lstStyle/>
          <a:p>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Thailand</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186" name="Straight Connector 1185">
            <a:extLst>
              <a:ext uri="{FF2B5EF4-FFF2-40B4-BE49-F238E27FC236}">
                <a16:creationId xmlns:a16="http://schemas.microsoft.com/office/drawing/2014/main" id="{886D6A20-F8F0-E6D1-87BC-EF1515EC5E65}"/>
              </a:ext>
            </a:extLst>
          </p:cNvPr>
          <p:cNvCxnSpPr>
            <a:cxnSpLocks/>
          </p:cNvCxnSpPr>
          <p:nvPr/>
        </p:nvCxnSpPr>
        <p:spPr>
          <a:xfrm flipH="1" flipV="1">
            <a:off x="7796622" y="3142087"/>
            <a:ext cx="683689" cy="6217"/>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190" name="Oval 1189">
            <a:extLst>
              <a:ext uri="{FF2B5EF4-FFF2-40B4-BE49-F238E27FC236}">
                <a16:creationId xmlns:a16="http://schemas.microsoft.com/office/drawing/2014/main" id="{E5C94DF8-81DB-1575-46E2-CCA294F4701C}"/>
              </a:ext>
            </a:extLst>
          </p:cNvPr>
          <p:cNvSpPr/>
          <p:nvPr/>
        </p:nvSpPr>
        <p:spPr>
          <a:xfrm>
            <a:off x="6734016" y="2995646"/>
            <a:ext cx="45719" cy="457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1193" name="Straight Connector 1192">
            <a:extLst>
              <a:ext uri="{FF2B5EF4-FFF2-40B4-BE49-F238E27FC236}">
                <a16:creationId xmlns:a16="http://schemas.microsoft.com/office/drawing/2014/main" id="{B7B5BC5D-3B1D-886A-ADD4-A16152A0FB21}"/>
              </a:ext>
            </a:extLst>
          </p:cNvPr>
          <p:cNvCxnSpPr>
            <a:cxnSpLocks/>
          </p:cNvCxnSpPr>
          <p:nvPr/>
        </p:nvCxnSpPr>
        <p:spPr>
          <a:xfrm flipV="1">
            <a:off x="7243388" y="3070835"/>
            <a:ext cx="475" cy="66717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9C78CF50-AF5C-B48C-BD8D-5D518EB7AACB}"/>
              </a:ext>
            </a:extLst>
          </p:cNvPr>
          <p:cNvCxnSpPr>
            <a:cxnSpLocks/>
          </p:cNvCxnSpPr>
          <p:nvPr/>
        </p:nvCxnSpPr>
        <p:spPr>
          <a:xfrm flipH="1">
            <a:off x="7391838" y="3036050"/>
            <a:ext cx="419012"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201" name="Oval 1200">
            <a:extLst>
              <a:ext uri="{FF2B5EF4-FFF2-40B4-BE49-F238E27FC236}">
                <a16:creationId xmlns:a16="http://schemas.microsoft.com/office/drawing/2014/main" id="{8390C7FD-D91F-6390-13EE-C812563CDEE1}"/>
              </a:ext>
            </a:extLst>
          </p:cNvPr>
          <p:cNvSpPr/>
          <p:nvPr/>
        </p:nvSpPr>
        <p:spPr>
          <a:xfrm>
            <a:off x="6865169" y="3247989"/>
            <a:ext cx="45719" cy="457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203" name="TextBox 1202">
            <a:extLst>
              <a:ext uri="{FF2B5EF4-FFF2-40B4-BE49-F238E27FC236}">
                <a16:creationId xmlns:a16="http://schemas.microsoft.com/office/drawing/2014/main" id="{FE244B4C-55E7-1E1D-5C48-AFFAE2DD4459}"/>
              </a:ext>
            </a:extLst>
          </p:cNvPr>
          <p:cNvSpPr txBox="1"/>
          <p:nvPr/>
        </p:nvSpPr>
        <p:spPr>
          <a:xfrm>
            <a:off x="6655438" y="3916436"/>
            <a:ext cx="653916" cy="230832"/>
          </a:xfrm>
          <a:prstGeom prst="rect">
            <a:avLst/>
          </a:prstGeom>
          <a:noFill/>
        </p:spPr>
        <p:txBody>
          <a:bodyPr wrap="square" rtlCol="0">
            <a:spAutoFit/>
          </a:bodyPr>
          <a:lstStyle/>
          <a:p>
            <a:r>
              <a:rPr lang="es-ES" sz="900" b="1">
                <a:solidFill>
                  <a:srgbClr val="00B0F0"/>
                </a:solidFill>
                <a:latin typeface="Roboto" panose="02000000000000000000" pitchFamily="2" charset="0"/>
                <a:ea typeface="Roboto" panose="02000000000000000000" pitchFamily="2" charset="0"/>
                <a:cs typeface="Roboto" panose="02000000000000000000" pitchFamily="2" charset="0"/>
              </a:rPr>
              <a:t>Malaysia</a:t>
            </a:r>
            <a:endParaRPr lang="es-PA" sz="900" b="1">
              <a:solidFill>
                <a:srgbClr val="00B0F0"/>
              </a:solidFill>
              <a:latin typeface="Roboto" panose="02000000000000000000" pitchFamily="2" charset="0"/>
              <a:ea typeface="Roboto" panose="02000000000000000000" pitchFamily="2" charset="0"/>
              <a:cs typeface="Roboto" panose="02000000000000000000" pitchFamily="2" charset="0"/>
            </a:endParaRPr>
          </a:p>
        </p:txBody>
      </p:sp>
      <p:cxnSp>
        <p:nvCxnSpPr>
          <p:cNvPr id="1206" name="Straight Connector 1205">
            <a:extLst>
              <a:ext uri="{FF2B5EF4-FFF2-40B4-BE49-F238E27FC236}">
                <a16:creationId xmlns:a16="http://schemas.microsoft.com/office/drawing/2014/main" id="{4843D16A-C2CE-52D0-7FD5-44D146990491}"/>
              </a:ext>
            </a:extLst>
          </p:cNvPr>
          <p:cNvCxnSpPr>
            <a:cxnSpLocks/>
            <a:stCxn id="1203" idx="3"/>
          </p:cNvCxnSpPr>
          <p:nvPr/>
        </p:nvCxnSpPr>
        <p:spPr>
          <a:xfrm flipH="1" flipV="1">
            <a:off x="7309353" y="3315110"/>
            <a:ext cx="1" cy="716742"/>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5EDFAEEC-11DA-0C70-172F-CB752E4AF4E2}"/>
              </a:ext>
            </a:extLst>
          </p:cNvPr>
          <p:cNvCxnSpPr>
            <a:cxnSpLocks/>
          </p:cNvCxnSpPr>
          <p:nvPr/>
        </p:nvCxnSpPr>
        <p:spPr>
          <a:xfrm flipH="1" flipV="1">
            <a:off x="7352484" y="3368651"/>
            <a:ext cx="12450" cy="922492"/>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071EAFB0-548A-9A4C-47F6-8AABE0E9A612}"/>
              </a:ext>
            </a:extLst>
          </p:cNvPr>
          <p:cNvCxnSpPr>
            <a:cxnSpLocks/>
          </p:cNvCxnSpPr>
          <p:nvPr/>
        </p:nvCxnSpPr>
        <p:spPr>
          <a:xfrm flipH="1">
            <a:off x="7743174" y="3421289"/>
            <a:ext cx="471097" cy="0"/>
          </a:xfrm>
          <a:prstGeom prst="line">
            <a:avLst/>
          </a:prstGeom>
          <a:ln w="12700" cap="rnd">
            <a:solidFill>
              <a:srgbClr val="133A56"/>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1216" name="Picture 52" descr="Bank Negara Malaysia - Crunchbase Investor Profile &amp; Investments">
            <a:extLst>
              <a:ext uri="{FF2B5EF4-FFF2-40B4-BE49-F238E27FC236}">
                <a16:creationId xmlns:a16="http://schemas.microsoft.com/office/drawing/2014/main" id="{3A6DB0DD-5AC8-0DBA-F2F7-29CC4092E98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62565" y="3904999"/>
            <a:ext cx="386492" cy="257661"/>
          </a:xfrm>
          <a:prstGeom prst="rect">
            <a:avLst/>
          </a:prstGeom>
          <a:noFill/>
          <a:extLst>
            <a:ext uri="{909E8E84-426E-40DD-AFC4-6F175D3DCCD1}">
              <a14:hiddenFill xmlns:a14="http://schemas.microsoft.com/office/drawing/2010/main">
                <a:solidFill>
                  <a:srgbClr val="FFFFFF"/>
                </a:solidFill>
              </a14:hiddenFill>
            </a:ext>
          </a:extLst>
        </p:spPr>
      </p:pic>
      <p:pic>
        <p:nvPicPr>
          <p:cNvPr id="1217" name="Picture 54" descr="Central Bank of Sri Lanka - Wikipedia">
            <a:extLst>
              <a:ext uri="{FF2B5EF4-FFF2-40B4-BE49-F238E27FC236}">
                <a16:creationId xmlns:a16="http://schemas.microsoft.com/office/drawing/2014/main" id="{68F1A73E-F77A-7D2A-70CA-035B0B9514F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15988" y="3213033"/>
            <a:ext cx="215072" cy="215072"/>
          </a:xfrm>
          <a:prstGeom prst="rect">
            <a:avLst/>
          </a:prstGeom>
          <a:noFill/>
          <a:extLst>
            <a:ext uri="{909E8E84-426E-40DD-AFC4-6F175D3DCCD1}">
              <a14:hiddenFill xmlns:a14="http://schemas.microsoft.com/office/drawing/2010/main">
                <a:solidFill>
                  <a:srgbClr val="FFFFFF"/>
                </a:solidFill>
              </a14:hiddenFill>
            </a:ext>
          </a:extLst>
        </p:spPr>
      </p:pic>
      <p:pic>
        <p:nvPicPr>
          <p:cNvPr id="1218" name="Picture 56" descr="Monetary Authority of Singapore - Wikipedia">
            <a:extLst>
              <a:ext uri="{FF2B5EF4-FFF2-40B4-BE49-F238E27FC236}">
                <a16:creationId xmlns:a16="http://schemas.microsoft.com/office/drawing/2014/main" id="{AA214E31-FA87-6AB5-8842-0F1A5EBB40D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218062" y="4239017"/>
            <a:ext cx="491007" cy="169667"/>
          </a:xfrm>
          <a:prstGeom prst="rect">
            <a:avLst/>
          </a:prstGeom>
          <a:noFill/>
          <a:extLst>
            <a:ext uri="{909E8E84-426E-40DD-AFC4-6F175D3DCCD1}">
              <a14:hiddenFill xmlns:a14="http://schemas.microsoft.com/office/drawing/2010/main">
                <a:solidFill>
                  <a:srgbClr val="FFFFFF"/>
                </a:solidFill>
              </a14:hiddenFill>
            </a:ext>
          </a:extLst>
        </p:spPr>
      </p:pic>
      <p:pic>
        <p:nvPicPr>
          <p:cNvPr id="1221" name="Picture 2">
            <a:extLst>
              <a:ext uri="{FF2B5EF4-FFF2-40B4-BE49-F238E27FC236}">
                <a16:creationId xmlns:a16="http://schemas.microsoft.com/office/drawing/2014/main" id="{257E2777-40FD-B403-3C70-04EF3B0742D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337935" y="2863983"/>
            <a:ext cx="256688" cy="183182"/>
          </a:xfrm>
          <a:prstGeom prst="rect">
            <a:avLst/>
          </a:prstGeom>
          <a:noFill/>
          <a:extLst>
            <a:ext uri="{909E8E84-426E-40DD-AFC4-6F175D3DCCD1}">
              <a14:hiddenFill xmlns:a14="http://schemas.microsoft.com/office/drawing/2010/main">
                <a:solidFill>
                  <a:srgbClr val="FFFFFF"/>
                </a:solidFill>
              </a14:hiddenFill>
            </a:ext>
          </a:extLst>
        </p:spPr>
      </p:pic>
      <p:pic>
        <p:nvPicPr>
          <p:cNvPr id="1222" name="Picture 62" descr="Bank of Thailand - Wikipedia">
            <a:extLst>
              <a:ext uri="{FF2B5EF4-FFF2-40B4-BE49-F238E27FC236}">
                <a16:creationId xmlns:a16="http://schemas.microsoft.com/office/drawing/2014/main" id="{14A379BC-DF04-4D9F-0323-9AE800764EB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477463" y="3646945"/>
            <a:ext cx="184413" cy="184413"/>
          </a:xfrm>
          <a:prstGeom prst="rect">
            <a:avLst/>
          </a:prstGeom>
          <a:noFill/>
          <a:extLst>
            <a:ext uri="{909E8E84-426E-40DD-AFC4-6F175D3DCCD1}">
              <a14:hiddenFill xmlns:a14="http://schemas.microsoft.com/office/drawing/2010/main">
                <a:solidFill>
                  <a:srgbClr val="FFFFFF"/>
                </a:solidFill>
              </a14:hiddenFill>
            </a:ext>
          </a:extLst>
        </p:spPr>
      </p:pic>
      <p:pic>
        <p:nvPicPr>
          <p:cNvPr id="1232" name="Picture 64" descr="Bangladesh Bank - Wikipedia">
            <a:extLst>
              <a:ext uri="{FF2B5EF4-FFF2-40B4-BE49-F238E27FC236}">
                <a16:creationId xmlns:a16="http://schemas.microsoft.com/office/drawing/2014/main" id="{C559537B-BA63-9521-7239-B007364786B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255926" y="3450936"/>
            <a:ext cx="146036" cy="146036"/>
          </a:xfrm>
          <a:prstGeom prst="rect">
            <a:avLst/>
          </a:prstGeom>
          <a:noFill/>
          <a:extLst>
            <a:ext uri="{909E8E84-426E-40DD-AFC4-6F175D3DCCD1}">
              <a14:hiddenFill xmlns:a14="http://schemas.microsoft.com/office/drawing/2010/main">
                <a:solidFill>
                  <a:srgbClr val="FFFFFF"/>
                </a:solidFill>
              </a14:hiddenFill>
            </a:ext>
          </a:extLst>
        </p:spPr>
      </p:pic>
      <p:pic>
        <p:nvPicPr>
          <p:cNvPr id="1233" name="Graphic 1232">
            <a:extLst>
              <a:ext uri="{FF2B5EF4-FFF2-40B4-BE49-F238E27FC236}">
                <a16:creationId xmlns:a16="http://schemas.microsoft.com/office/drawing/2014/main" id="{1AE646E5-0ABE-85AC-AB2A-2413977626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5088" y="1794752"/>
            <a:ext cx="255827" cy="255827"/>
          </a:xfrm>
          <a:prstGeom prst="rect">
            <a:avLst/>
          </a:prstGeom>
        </p:spPr>
      </p:pic>
      <p:sp>
        <p:nvSpPr>
          <p:cNvPr id="2" name="CuadroTexto 1">
            <a:extLst>
              <a:ext uri="{FF2B5EF4-FFF2-40B4-BE49-F238E27FC236}">
                <a16:creationId xmlns:a16="http://schemas.microsoft.com/office/drawing/2014/main" id="{1B561546-4346-5127-FFE8-74523F82C70C}"/>
              </a:ext>
            </a:extLst>
          </p:cNvPr>
          <p:cNvSpPr txBox="1"/>
          <p:nvPr/>
        </p:nvSpPr>
        <p:spPr>
          <a:xfrm>
            <a:off x="7313913" y="4726820"/>
            <a:ext cx="1637991" cy="253916"/>
          </a:xfrm>
          <a:prstGeom prst="rect">
            <a:avLst/>
          </a:prstGeom>
          <a:noFill/>
        </p:spPr>
        <p:txBody>
          <a:bodyPr wrap="square" rtlCol="0">
            <a:spAutoFit/>
          </a:bodyPr>
          <a:lstStyle/>
          <a:p>
            <a:r>
              <a:rPr lang="es-ES" dirty="0">
                <a:latin typeface="Roboto" panose="02000000000000000000" pitchFamily="2" charset="0"/>
                <a:ea typeface="Roboto" panose="02000000000000000000" pitchFamily="2" charset="0"/>
                <a:cs typeface="Roboto" panose="02000000000000000000" pitchFamily="2" charset="0"/>
              </a:rPr>
              <a:t>Source: UNEP FI, 2023</a:t>
            </a:r>
          </a:p>
        </p:txBody>
      </p:sp>
      <p:sp>
        <p:nvSpPr>
          <p:cNvPr id="4" name="TextBox 3">
            <a:extLst>
              <a:ext uri="{FF2B5EF4-FFF2-40B4-BE49-F238E27FC236}">
                <a16:creationId xmlns:a16="http://schemas.microsoft.com/office/drawing/2014/main" id="{2134B305-1032-A457-EB08-761D17E93109}"/>
              </a:ext>
            </a:extLst>
          </p:cNvPr>
          <p:cNvSpPr txBox="1"/>
          <p:nvPr/>
        </p:nvSpPr>
        <p:spPr>
          <a:xfrm>
            <a:off x="5015749" y="3281070"/>
            <a:ext cx="611050" cy="230832"/>
          </a:xfrm>
          <a:prstGeom prst="rect">
            <a:avLst/>
          </a:prstGeom>
          <a:noFill/>
        </p:spPr>
        <p:txBody>
          <a:bodyPr wrap="square" rtlCol="0">
            <a:spAutoFit/>
          </a:bodyPr>
          <a:lstStyle/>
          <a:p>
            <a:r>
              <a:rPr lang="es-ES" sz="900" b="1" dirty="0" err="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Rwanda</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2F85A923-9A19-08F6-0108-91DDC7556F9F}"/>
              </a:ext>
            </a:extLst>
          </p:cNvPr>
          <p:cNvCxnSpPr>
            <a:cxnSpLocks/>
          </p:cNvCxnSpPr>
          <p:nvPr/>
        </p:nvCxnSpPr>
        <p:spPr>
          <a:xfrm>
            <a:off x="5582916" y="3414994"/>
            <a:ext cx="244057" cy="0"/>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81" name="Freeform: Shape 180">
            <a:extLst>
              <a:ext uri="{FF2B5EF4-FFF2-40B4-BE49-F238E27FC236}">
                <a16:creationId xmlns:a16="http://schemas.microsoft.com/office/drawing/2014/main" id="{43712581-2C03-B2EE-E8FF-71C8164AB882}"/>
              </a:ext>
            </a:extLst>
          </p:cNvPr>
          <p:cNvSpPr/>
          <p:nvPr/>
        </p:nvSpPr>
        <p:spPr>
          <a:xfrm>
            <a:off x="5864266" y="3396209"/>
            <a:ext cx="234593" cy="238138"/>
          </a:xfrm>
          <a:custGeom>
            <a:avLst/>
            <a:gdLst>
              <a:gd name="connsiteX0" fmla="*/ 183359 w 195821"/>
              <a:gd name="connsiteY0" fmla="*/ 159330 h 198780"/>
              <a:gd name="connsiteX1" fmla="*/ 176724 w 195821"/>
              <a:gd name="connsiteY1" fmla="*/ 140949 h 198780"/>
              <a:gd name="connsiteX2" fmla="*/ 174841 w 195821"/>
              <a:gd name="connsiteY2" fmla="*/ 126065 h 198780"/>
              <a:gd name="connsiteX3" fmla="*/ 178069 w 195821"/>
              <a:gd name="connsiteY3" fmla="*/ 112436 h 198780"/>
              <a:gd name="connsiteX4" fmla="*/ 168475 w 195821"/>
              <a:gd name="connsiteY4" fmla="*/ 97283 h 198780"/>
              <a:gd name="connsiteX5" fmla="*/ 176455 w 195821"/>
              <a:gd name="connsiteY5" fmla="*/ 69847 h 198780"/>
              <a:gd name="connsiteX6" fmla="*/ 146239 w 195821"/>
              <a:gd name="connsiteY6" fmla="*/ 48328 h 198780"/>
              <a:gd name="connsiteX7" fmla="*/ 147136 w 195821"/>
              <a:gd name="connsiteY7" fmla="*/ 37210 h 198780"/>
              <a:gd name="connsiteX8" fmla="*/ 78992 w 195821"/>
              <a:gd name="connsiteY8" fmla="*/ 1076 h 198780"/>
              <a:gd name="connsiteX9" fmla="*/ 70295 w 195821"/>
              <a:gd name="connsiteY9" fmla="*/ 18022 h 198780"/>
              <a:gd name="connsiteX10" fmla="*/ 71461 w 195821"/>
              <a:gd name="connsiteY10" fmla="*/ 29230 h 198780"/>
              <a:gd name="connsiteX11" fmla="*/ 42321 w 195821"/>
              <a:gd name="connsiteY11" fmla="*/ 27616 h 198780"/>
              <a:gd name="connsiteX12" fmla="*/ 42231 w 195821"/>
              <a:gd name="connsiteY12" fmla="*/ 0 h 198780"/>
              <a:gd name="connsiteX13" fmla="*/ 27168 w 195821"/>
              <a:gd name="connsiteY13" fmla="*/ 1255 h 198780"/>
              <a:gd name="connsiteX14" fmla="*/ 18650 w 195821"/>
              <a:gd name="connsiteY14" fmla="*/ 3497 h 198780"/>
              <a:gd name="connsiteX15" fmla="*/ 21609 w 195821"/>
              <a:gd name="connsiteY15" fmla="*/ 11387 h 198780"/>
              <a:gd name="connsiteX16" fmla="*/ 24388 w 195821"/>
              <a:gd name="connsiteY16" fmla="*/ 23402 h 198780"/>
              <a:gd name="connsiteX17" fmla="*/ 17215 w 195821"/>
              <a:gd name="connsiteY17" fmla="*/ 26809 h 198780"/>
              <a:gd name="connsiteX18" fmla="*/ 17932 w 195821"/>
              <a:gd name="connsiteY18" fmla="*/ 36313 h 198780"/>
              <a:gd name="connsiteX19" fmla="*/ 22505 w 195821"/>
              <a:gd name="connsiteY19" fmla="*/ 39093 h 198780"/>
              <a:gd name="connsiteX20" fmla="*/ 7711 w 195821"/>
              <a:gd name="connsiteY20" fmla="*/ 60343 h 198780"/>
              <a:gd name="connsiteX21" fmla="*/ 0 w 195821"/>
              <a:gd name="connsiteY21" fmla="*/ 64915 h 198780"/>
              <a:gd name="connsiteX22" fmla="*/ 11028 w 195821"/>
              <a:gd name="connsiteY22" fmla="*/ 99256 h 198780"/>
              <a:gd name="connsiteX23" fmla="*/ 20622 w 195821"/>
              <a:gd name="connsiteY23" fmla="*/ 122837 h 198780"/>
              <a:gd name="connsiteX24" fmla="*/ 25016 w 195821"/>
              <a:gd name="connsiteY24" fmla="*/ 137183 h 198780"/>
              <a:gd name="connsiteX25" fmla="*/ 14973 w 195821"/>
              <a:gd name="connsiteY25" fmla="*/ 129651 h 198780"/>
              <a:gd name="connsiteX26" fmla="*/ 13808 w 195821"/>
              <a:gd name="connsiteY26" fmla="*/ 132431 h 198780"/>
              <a:gd name="connsiteX27" fmla="*/ 13091 w 195821"/>
              <a:gd name="connsiteY27" fmla="*/ 133238 h 198780"/>
              <a:gd name="connsiteX28" fmla="*/ 26092 w 195821"/>
              <a:gd name="connsiteY28" fmla="*/ 140680 h 198780"/>
              <a:gd name="connsiteX29" fmla="*/ 42679 w 195821"/>
              <a:gd name="connsiteY29" fmla="*/ 147136 h 198780"/>
              <a:gd name="connsiteX30" fmla="*/ 65722 w 195821"/>
              <a:gd name="connsiteY30" fmla="*/ 157267 h 198780"/>
              <a:gd name="connsiteX31" fmla="*/ 66888 w 195821"/>
              <a:gd name="connsiteY31" fmla="*/ 159061 h 198780"/>
              <a:gd name="connsiteX32" fmla="*/ 78992 w 195821"/>
              <a:gd name="connsiteY32" fmla="*/ 159061 h 198780"/>
              <a:gd name="connsiteX33" fmla="*/ 81593 w 195821"/>
              <a:gd name="connsiteY33" fmla="*/ 158074 h 198780"/>
              <a:gd name="connsiteX34" fmla="*/ 94593 w 195821"/>
              <a:gd name="connsiteY34" fmla="*/ 194567 h 198780"/>
              <a:gd name="connsiteX35" fmla="*/ 104815 w 195821"/>
              <a:gd name="connsiteY35" fmla="*/ 195643 h 198780"/>
              <a:gd name="connsiteX36" fmla="*/ 115485 w 195821"/>
              <a:gd name="connsiteY36" fmla="*/ 193491 h 198780"/>
              <a:gd name="connsiteX37" fmla="*/ 121313 w 195821"/>
              <a:gd name="connsiteY37" fmla="*/ 198781 h 198780"/>
              <a:gd name="connsiteX38" fmla="*/ 136735 w 195821"/>
              <a:gd name="connsiteY38" fmla="*/ 196629 h 198780"/>
              <a:gd name="connsiteX39" fmla="*/ 147404 w 195821"/>
              <a:gd name="connsiteY39" fmla="*/ 195553 h 198780"/>
              <a:gd name="connsiteX40" fmla="*/ 153232 w 195821"/>
              <a:gd name="connsiteY40" fmla="*/ 188649 h 198780"/>
              <a:gd name="connsiteX41" fmla="*/ 163902 w 195821"/>
              <a:gd name="connsiteY41" fmla="*/ 189187 h 198780"/>
              <a:gd name="connsiteX42" fmla="*/ 176724 w 195821"/>
              <a:gd name="connsiteY42" fmla="*/ 185959 h 198780"/>
              <a:gd name="connsiteX43" fmla="*/ 195822 w 195821"/>
              <a:gd name="connsiteY43" fmla="*/ 175648 h 198780"/>
              <a:gd name="connsiteX44" fmla="*/ 183090 w 195821"/>
              <a:gd name="connsiteY44" fmla="*/ 159240 h 19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5821" h="198780">
                <a:moveTo>
                  <a:pt x="183359" y="159330"/>
                </a:moveTo>
                <a:cubicBezTo>
                  <a:pt x="182821" y="148391"/>
                  <a:pt x="176455" y="148391"/>
                  <a:pt x="176724" y="140949"/>
                </a:cubicBezTo>
                <a:cubicBezTo>
                  <a:pt x="176993" y="133507"/>
                  <a:pt x="177531" y="126782"/>
                  <a:pt x="174841" y="126065"/>
                </a:cubicBezTo>
                <a:cubicBezTo>
                  <a:pt x="172151" y="125258"/>
                  <a:pt x="173765" y="118892"/>
                  <a:pt x="178069" y="112436"/>
                </a:cubicBezTo>
                <a:cubicBezTo>
                  <a:pt x="182373" y="106070"/>
                  <a:pt x="170358" y="105263"/>
                  <a:pt x="168475" y="97283"/>
                </a:cubicBezTo>
                <a:cubicBezTo>
                  <a:pt x="167668" y="93876"/>
                  <a:pt x="171524" y="82399"/>
                  <a:pt x="176455" y="69847"/>
                </a:cubicBezTo>
                <a:cubicBezTo>
                  <a:pt x="161481" y="59536"/>
                  <a:pt x="146239" y="48328"/>
                  <a:pt x="146239" y="48328"/>
                </a:cubicBezTo>
                <a:lnTo>
                  <a:pt x="147136" y="37210"/>
                </a:lnTo>
                <a:lnTo>
                  <a:pt x="78992" y="1076"/>
                </a:lnTo>
                <a:cubicBezTo>
                  <a:pt x="78544" y="9415"/>
                  <a:pt x="75137" y="15781"/>
                  <a:pt x="70295" y="18022"/>
                </a:cubicBezTo>
                <a:cubicBezTo>
                  <a:pt x="65094" y="20443"/>
                  <a:pt x="77468" y="27975"/>
                  <a:pt x="71461" y="29230"/>
                </a:cubicBezTo>
                <a:cubicBezTo>
                  <a:pt x="65453" y="30395"/>
                  <a:pt x="51914" y="23671"/>
                  <a:pt x="42321" y="27616"/>
                </a:cubicBezTo>
                <a:cubicBezTo>
                  <a:pt x="35865" y="30306"/>
                  <a:pt x="37210" y="14167"/>
                  <a:pt x="42231" y="0"/>
                </a:cubicBezTo>
                <a:lnTo>
                  <a:pt x="27168" y="1255"/>
                </a:lnTo>
                <a:cubicBezTo>
                  <a:pt x="27168" y="1255"/>
                  <a:pt x="23043" y="2242"/>
                  <a:pt x="18650" y="3497"/>
                </a:cubicBezTo>
                <a:lnTo>
                  <a:pt x="21609" y="11387"/>
                </a:lnTo>
                <a:cubicBezTo>
                  <a:pt x="21609" y="11387"/>
                  <a:pt x="25285" y="18739"/>
                  <a:pt x="24388" y="23402"/>
                </a:cubicBezTo>
                <a:cubicBezTo>
                  <a:pt x="23940" y="25464"/>
                  <a:pt x="20622" y="26450"/>
                  <a:pt x="17215" y="26809"/>
                </a:cubicBezTo>
                <a:cubicBezTo>
                  <a:pt x="18470" y="32278"/>
                  <a:pt x="17932" y="36313"/>
                  <a:pt x="17932" y="36313"/>
                </a:cubicBezTo>
                <a:lnTo>
                  <a:pt x="22505" y="39093"/>
                </a:lnTo>
                <a:cubicBezTo>
                  <a:pt x="22505" y="39093"/>
                  <a:pt x="12373" y="58460"/>
                  <a:pt x="7711" y="60343"/>
                </a:cubicBezTo>
                <a:cubicBezTo>
                  <a:pt x="6456" y="60881"/>
                  <a:pt x="3586" y="62584"/>
                  <a:pt x="0" y="64915"/>
                </a:cubicBezTo>
                <a:cubicBezTo>
                  <a:pt x="2690" y="78544"/>
                  <a:pt x="6007" y="94683"/>
                  <a:pt x="11028" y="99256"/>
                </a:cubicBezTo>
                <a:cubicBezTo>
                  <a:pt x="20263" y="107684"/>
                  <a:pt x="18650" y="117278"/>
                  <a:pt x="20622" y="122837"/>
                </a:cubicBezTo>
                <a:cubicBezTo>
                  <a:pt x="22595" y="128396"/>
                  <a:pt x="30664" y="134852"/>
                  <a:pt x="25016" y="137183"/>
                </a:cubicBezTo>
                <a:cubicBezTo>
                  <a:pt x="21429" y="138707"/>
                  <a:pt x="18201" y="134852"/>
                  <a:pt x="14973" y="129651"/>
                </a:cubicBezTo>
                <a:cubicBezTo>
                  <a:pt x="14615" y="130638"/>
                  <a:pt x="14256" y="131534"/>
                  <a:pt x="13808" y="132431"/>
                </a:cubicBezTo>
                <a:cubicBezTo>
                  <a:pt x="13629" y="132700"/>
                  <a:pt x="13360" y="132969"/>
                  <a:pt x="13091" y="133238"/>
                </a:cubicBezTo>
                <a:cubicBezTo>
                  <a:pt x="18022" y="136824"/>
                  <a:pt x="23671" y="140680"/>
                  <a:pt x="26092" y="140680"/>
                </a:cubicBezTo>
                <a:cubicBezTo>
                  <a:pt x="30664" y="140680"/>
                  <a:pt x="38106" y="146239"/>
                  <a:pt x="42679" y="147136"/>
                </a:cubicBezTo>
                <a:cubicBezTo>
                  <a:pt x="47252" y="148032"/>
                  <a:pt x="63750" y="154667"/>
                  <a:pt x="65722" y="157267"/>
                </a:cubicBezTo>
                <a:cubicBezTo>
                  <a:pt x="66081" y="157716"/>
                  <a:pt x="66440" y="158343"/>
                  <a:pt x="66888" y="159061"/>
                </a:cubicBezTo>
                <a:cubicBezTo>
                  <a:pt x="70833" y="158881"/>
                  <a:pt x="75944" y="158702"/>
                  <a:pt x="78992" y="159061"/>
                </a:cubicBezTo>
                <a:cubicBezTo>
                  <a:pt x="79620" y="158433"/>
                  <a:pt x="80427" y="158074"/>
                  <a:pt x="81593" y="158074"/>
                </a:cubicBezTo>
                <a:cubicBezTo>
                  <a:pt x="87690" y="158074"/>
                  <a:pt x="94862" y="181207"/>
                  <a:pt x="94593" y="194567"/>
                </a:cubicBezTo>
                <a:cubicBezTo>
                  <a:pt x="98270" y="195015"/>
                  <a:pt x="103201" y="195643"/>
                  <a:pt x="104815" y="195643"/>
                </a:cubicBezTo>
                <a:cubicBezTo>
                  <a:pt x="107505" y="195643"/>
                  <a:pt x="110733" y="191967"/>
                  <a:pt x="115485" y="193491"/>
                </a:cubicBezTo>
                <a:cubicBezTo>
                  <a:pt x="120237" y="195105"/>
                  <a:pt x="117099" y="198781"/>
                  <a:pt x="121313" y="198781"/>
                </a:cubicBezTo>
                <a:cubicBezTo>
                  <a:pt x="125527" y="198781"/>
                  <a:pt x="134134" y="196091"/>
                  <a:pt x="136735" y="196629"/>
                </a:cubicBezTo>
                <a:cubicBezTo>
                  <a:pt x="139424" y="197167"/>
                  <a:pt x="146867" y="198781"/>
                  <a:pt x="147404" y="195553"/>
                </a:cubicBezTo>
                <a:cubicBezTo>
                  <a:pt x="147942" y="192325"/>
                  <a:pt x="149556" y="187573"/>
                  <a:pt x="153232" y="188649"/>
                </a:cubicBezTo>
                <a:cubicBezTo>
                  <a:pt x="156998" y="189725"/>
                  <a:pt x="159598" y="192953"/>
                  <a:pt x="163902" y="189187"/>
                </a:cubicBezTo>
                <a:cubicBezTo>
                  <a:pt x="168206" y="185421"/>
                  <a:pt x="175110" y="189187"/>
                  <a:pt x="176724" y="185959"/>
                </a:cubicBezTo>
                <a:cubicBezTo>
                  <a:pt x="177531" y="184256"/>
                  <a:pt x="187035" y="179683"/>
                  <a:pt x="195822" y="175648"/>
                </a:cubicBezTo>
                <a:cubicBezTo>
                  <a:pt x="195284" y="165427"/>
                  <a:pt x="183628" y="169999"/>
                  <a:pt x="183090" y="159240"/>
                </a:cubicBezTo>
                <a:close/>
              </a:path>
            </a:pathLst>
          </a:custGeom>
          <a:solidFill>
            <a:schemeClr val="bg1">
              <a:lumMod val="85000"/>
            </a:schemeClr>
          </a:solidFill>
          <a:ln w="2239" cap="flat">
            <a:noFill/>
            <a:prstDash val="solid"/>
            <a:miter/>
          </a:ln>
        </p:spPr>
        <p:txBody>
          <a:bodyPr rtlCol="0" anchor="ctr"/>
          <a:lstStyle/>
          <a:p>
            <a:endParaRPr lang="es-PA"/>
          </a:p>
        </p:txBody>
      </p:sp>
      <p:sp>
        <p:nvSpPr>
          <p:cNvPr id="9" name="TextBox 8">
            <a:extLst>
              <a:ext uri="{FF2B5EF4-FFF2-40B4-BE49-F238E27FC236}">
                <a16:creationId xmlns:a16="http://schemas.microsoft.com/office/drawing/2014/main" id="{4DFA88FF-33DB-6C9D-7FC3-BF134974B30D}"/>
              </a:ext>
            </a:extLst>
          </p:cNvPr>
          <p:cNvSpPr txBox="1"/>
          <p:nvPr/>
        </p:nvSpPr>
        <p:spPr>
          <a:xfrm>
            <a:off x="4347306" y="3145969"/>
            <a:ext cx="611050" cy="230832"/>
          </a:xfrm>
          <a:prstGeom prst="rect">
            <a:avLst/>
          </a:prstGeom>
          <a:noFill/>
        </p:spPr>
        <p:txBody>
          <a:bodyPr wrap="square" rtlCol="0">
            <a:spAutoFit/>
          </a:bodyPr>
          <a:lstStyle/>
          <a:p>
            <a:r>
              <a:rPr lang="es-ES"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Senegal</a:t>
            </a:r>
            <a:endParaRPr lang="es-PA" sz="900" b="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0" name="Straight Connector 9">
            <a:extLst>
              <a:ext uri="{FF2B5EF4-FFF2-40B4-BE49-F238E27FC236}">
                <a16:creationId xmlns:a16="http://schemas.microsoft.com/office/drawing/2014/main" id="{BE923599-1D88-D4DB-D3D2-EA3BBE461472}"/>
              </a:ext>
            </a:extLst>
          </p:cNvPr>
          <p:cNvCxnSpPr>
            <a:cxnSpLocks/>
          </p:cNvCxnSpPr>
          <p:nvPr/>
        </p:nvCxnSpPr>
        <p:spPr>
          <a:xfrm flipH="1">
            <a:off x="4896888" y="3149802"/>
            <a:ext cx="75487" cy="98187"/>
          </a:xfrm>
          <a:prstGeom prst="line">
            <a:avLst/>
          </a:prstGeom>
          <a:ln w="12700" cap="rnd">
            <a:solidFill>
              <a:schemeClr val="accent5">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FDDB1342-62E1-86B3-413D-FDB63B1B409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849660" y="1023896"/>
            <a:ext cx="321594" cy="35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96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19"/>
          <p:cNvSpPr txBox="1"/>
          <p:nvPr/>
        </p:nvSpPr>
        <p:spPr>
          <a:xfrm>
            <a:off x="3829858" y="4462064"/>
            <a:ext cx="1529385" cy="261842"/>
          </a:xfrm>
          <a:prstGeom prst="rect">
            <a:avLst/>
          </a:prstGeom>
          <a:noFill/>
          <a:ln>
            <a:noFill/>
          </a:ln>
        </p:spPr>
        <p:txBody>
          <a:bodyPr spcFirstLastPara="1" wrap="square" lIns="26785" tIns="26785" rIns="26785" bIns="26785" anchor="b" anchorCtr="0">
            <a:spAutoFit/>
          </a:bodyPr>
          <a:lstStyle/>
          <a:p>
            <a:pPr algn="ctr">
              <a:buClr>
                <a:srgbClr val="69B448"/>
              </a:buClr>
              <a:buSzPts val="3000"/>
            </a:pPr>
            <a:r>
              <a:rPr lang="en-GB" sz="1350">
                <a:solidFill>
                  <a:srgbClr val="69B448"/>
                </a:solidFill>
                <a:latin typeface="Calibri Light" panose="020F0302020204030204" pitchFamily="34" charset="0"/>
                <a:ea typeface="Abel"/>
                <a:cs typeface="Calibri Light" panose="020F0302020204030204" pitchFamily="34" charset="0"/>
                <a:sym typeface="Abel"/>
              </a:rPr>
              <a:t>ambireglobal.com</a:t>
            </a:r>
            <a:endParaRPr lang="en-GB" sz="675">
              <a:latin typeface="Calibri Light" panose="020F0302020204030204" pitchFamily="34" charset="0"/>
              <a:ea typeface="Abel"/>
              <a:cs typeface="Calibri Light" panose="020F0302020204030204" pitchFamily="34" charset="0"/>
              <a:sym typeface="Abel"/>
            </a:endParaRPr>
          </a:p>
        </p:txBody>
      </p:sp>
      <p:pic>
        <p:nvPicPr>
          <p:cNvPr id="7" name="Picture 6" descr="Chart, icon&#10;&#10;Description automatically generated">
            <a:extLst>
              <a:ext uri="{FF2B5EF4-FFF2-40B4-BE49-F238E27FC236}">
                <a16:creationId xmlns:a16="http://schemas.microsoft.com/office/drawing/2014/main" id="{3F5A71E0-3214-FDA0-FB08-9F875A0A01E3}"/>
              </a:ext>
            </a:extLst>
          </p:cNvPr>
          <p:cNvPicPr>
            <a:picLocks noChangeAspect="1"/>
          </p:cNvPicPr>
          <p:nvPr/>
        </p:nvPicPr>
        <p:blipFill>
          <a:blip r:embed="rId4"/>
          <a:stretch>
            <a:fillRect/>
          </a:stretch>
        </p:blipFill>
        <p:spPr>
          <a:xfrm>
            <a:off x="0" y="3777348"/>
            <a:ext cx="9144000" cy="1366152"/>
          </a:xfrm>
          <a:prstGeom prst="rect">
            <a:avLst/>
          </a:prstGeom>
        </p:spPr>
      </p:pic>
      <p:sp>
        <p:nvSpPr>
          <p:cNvPr id="9" name="Google Shape;185;p3">
            <a:extLst>
              <a:ext uri="{FF2B5EF4-FFF2-40B4-BE49-F238E27FC236}">
                <a16:creationId xmlns:a16="http://schemas.microsoft.com/office/drawing/2014/main" id="{A7DD0471-7059-F6BB-64D1-2F45779A8CD0}"/>
              </a:ext>
            </a:extLst>
          </p:cNvPr>
          <p:cNvSpPr txBox="1">
            <a:spLocks/>
          </p:cNvSpPr>
          <p:nvPr/>
        </p:nvSpPr>
        <p:spPr>
          <a:xfrm>
            <a:off x="2278024" y="2037614"/>
            <a:ext cx="4138863" cy="14569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spcBef>
                <a:spcPts val="400"/>
              </a:spcBef>
              <a:spcAft>
                <a:spcPts val="400"/>
              </a:spcAft>
            </a:pPr>
            <a:r>
              <a:rPr lang="en-GB" sz="1400" b="1" kern="1200" dirty="0">
                <a:solidFill>
                  <a:srgbClr val="133A56"/>
                </a:solidFill>
                <a:latin typeface="Roboto"/>
                <a:ea typeface="Roboto"/>
                <a:cs typeface="Roboto"/>
              </a:rPr>
              <a:t>Mercedes G. </a:t>
            </a:r>
            <a:r>
              <a:rPr lang="en-GB" sz="1400" b="1" kern="1200" dirty="0" err="1">
                <a:solidFill>
                  <a:srgbClr val="133A56"/>
                </a:solidFill>
                <a:latin typeface="Roboto"/>
                <a:ea typeface="Roboto"/>
                <a:cs typeface="Roboto"/>
              </a:rPr>
              <a:t>Fariña</a:t>
            </a:r>
            <a:r>
              <a:rPr lang="en-GB" sz="1400" b="1" kern="1200" dirty="0">
                <a:solidFill>
                  <a:srgbClr val="133A56"/>
                </a:solidFill>
                <a:latin typeface="Roboto"/>
                <a:ea typeface="Roboto"/>
                <a:cs typeface="Roboto"/>
              </a:rPr>
              <a:t> </a:t>
            </a:r>
          </a:p>
          <a:p>
            <a:pPr algn="ctr">
              <a:spcBef>
                <a:spcPts val="600"/>
              </a:spcBef>
              <a:spcAft>
                <a:spcPts val="600"/>
              </a:spcAft>
            </a:pPr>
            <a:r>
              <a:rPr lang="en-GB" sz="1400" kern="1200" dirty="0">
                <a:solidFill>
                  <a:srgbClr val="133A56"/>
                </a:solidFill>
                <a:latin typeface="Roboto"/>
                <a:ea typeface="Roboto"/>
                <a:cs typeface="Roboto"/>
              </a:rPr>
              <a:t>LAC Policy Lead, UNEP FI</a:t>
            </a:r>
          </a:p>
          <a:p>
            <a:pPr algn="ctr">
              <a:spcBef>
                <a:spcPts val="600"/>
              </a:spcBef>
              <a:spcAft>
                <a:spcPts val="600"/>
              </a:spcAft>
            </a:pPr>
            <a:r>
              <a:rPr lang="en-GB" sz="1400" b="1" kern="1200" dirty="0">
                <a:solidFill>
                  <a:srgbClr val="133A56"/>
                </a:solidFill>
                <a:latin typeface="Roboto"/>
                <a:ea typeface="Roboto"/>
                <a:cs typeface="Roboto"/>
              </a:rPr>
              <a:t>Vishwas Vidyaranya</a:t>
            </a:r>
          </a:p>
          <a:p>
            <a:pPr algn="ctr">
              <a:spcBef>
                <a:spcPts val="400"/>
              </a:spcBef>
              <a:spcAft>
                <a:spcPts val="400"/>
              </a:spcAft>
            </a:pPr>
            <a:r>
              <a:rPr lang="en-GB" sz="1400" kern="1200" dirty="0">
                <a:solidFill>
                  <a:srgbClr val="133A56"/>
                </a:solidFill>
                <a:latin typeface="Roboto"/>
                <a:ea typeface="Roboto"/>
                <a:cs typeface="Roboto"/>
              </a:rPr>
              <a:t>Senior Taxonomy Specialist </a:t>
            </a:r>
          </a:p>
          <a:p>
            <a:pPr algn="ctr">
              <a:spcBef>
                <a:spcPts val="400"/>
              </a:spcBef>
              <a:spcAft>
                <a:spcPts val="400"/>
              </a:spcAft>
            </a:pPr>
            <a:endParaRPr lang="en-GB" sz="1400" kern="1200" dirty="0">
              <a:solidFill>
                <a:srgbClr val="133A56"/>
              </a:solidFill>
              <a:latin typeface="Roboto"/>
              <a:ea typeface="Roboto"/>
              <a:cs typeface="Roboto"/>
            </a:endParaRPr>
          </a:p>
        </p:txBody>
      </p:sp>
      <p:sp>
        <p:nvSpPr>
          <p:cNvPr id="5" name="Google Shape;185;p3">
            <a:extLst>
              <a:ext uri="{FF2B5EF4-FFF2-40B4-BE49-F238E27FC236}">
                <a16:creationId xmlns:a16="http://schemas.microsoft.com/office/drawing/2014/main" id="{B44C0831-DC0C-8DF2-91AA-35CB94D05F1B}"/>
              </a:ext>
            </a:extLst>
          </p:cNvPr>
          <p:cNvSpPr txBox="1">
            <a:spLocks/>
          </p:cNvSpPr>
          <p:nvPr/>
        </p:nvSpPr>
        <p:spPr>
          <a:xfrm>
            <a:off x="2221556" y="1257983"/>
            <a:ext cx="4251800"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GB" sz="3200" b="1" kern="1200" dirty="0">
                <a:solidFill>
                  <a:srgbClr val="133A56"/>
                </a:solidFill>
                <a:latin typeface="Roboto"/>
                <a:ea typeface="Roboto"/>
                <a:cs typeface="Roboto"/>
              </a:rPr>
              <a:t>Thank you!</a:t>
            </a:r>
          </a:p>
          <a:p>
            <a:endParaRPr lang="en-GB" sz="3200" dirty="0">
              <a:latin typeface="Roboto"/>
              <a:cs typeface="Calibri" panose="020F0502020204030204" pitchFamily="34" charset="0"/>
            </a:endParaRPr>
          </a:p>
        </p:txBody>
      </p:sp>
      <p:grpSp>
        <p:nvGrpSpPr>
          <p:cNvPr id="6" name="Group 5">
            <a:extLst>
              <a:ext uri="{FF2B5EF4-FFF2-40B4-BE49-F238E27FC236}">
                <a16:creationId xmlns:a16="http://schemas.microsoft.com/office/drawing/2014/main" id="{747C58D9-3179-0F78-F695-A3890CF98672}"/>
              </a:ext>
            </a:extLst>
          </p:cNvPr>
          <p:cNvGrpSpPr/>
          <p:nvPr/>
        </p:nvGrpSpPr>
        <p:grpSpPr>
          <a:xfrm>
            <a:off x="345609" y="257222"/>
            <a:ext cx="8519664" cy="543411"/>
            <a:chOff x="355134" y="257222"/>
            <a:chExt cx="8519664" cy="543411"/>
          </a:xfrm>
        </p:grpSpPr>
        <p:pic>
          <p:nvPicPr>
            <p:cNvPr id="2" name="Graphic 1">
              <a:extLst>
                <a:ext uri="{FF2B5EF4-FFF2-40B4-BE49-F238E27FC236}">
                  <a16:creationId xmlns:a16="http://schemas.microsoft.com/office/drawing/2014/main" id="{775B2E91-D3E1-B1D6-B952-B9125F5A278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62074"/>
            <a:stretch/>
          </p:blipFill>
          <p:spPr>
            <a:xfrm>
              <a:off x="355134" y="257222"/>
              <a:ext cx="4441359" cy="522173"/>
            </a:xfrm>
            <a:prstGeom prst="rect">
              <a:avLst/>
            </a:prstGeom>
          </p:spPr>
        </p:pic>
        <p:pic>
          <p:nvPicPr>
            <p:cNvPr id="3" name="Picture 2">
              <a:extLst>
                <a:ext uri="{FF2B5EF4-FFF2-40B4-BE49-F238E27FC236}">
                  <a16:creationId xmlns:a16="http://schemas.microsoft.com/office/drawing/2014/main" id="{582810DA-2656-06C8-AB56-DE63BA86EB05}"/>
                </a:ext>
              </a:extLst>
            </p:cNvPr>
            <p:cNvPicPr>
              <a:picLocks noChangeAspect="1"/>
            </p:cNvPicPr>
            <p:nvPr/>
          </p:nvPicPr>
          <p:blipFill rotWithShape="1">
            <a:blip r:embed="rId7"/>
            <a:srcRect l="29064" t="30106" r="23021" b="42866"/>
            <a:stretch/>
          </p:blipFill>
          <p:spPr>
            <a:xfrm>
              <a:off x="7667625" y="326797"/>
              <a:ext cx="1207173" cy="383022"/>
            </a:xfrm>
            <a:prstGeom prst="rect">
              <a:avLst/>
            </a:prstGeom>
          </p:spPr>
        </p:pic>
        <p:pic>
          <p:nvPicPr>
            <p:cNvPr id="4" name="Graphic 3">
              <a:extLst>
                <a:ext uri="{FF2B5EF4-FFF2-40B4-BE49-F238E27FC236}">
                  <a16:creationId xmlns:a16="http://schemas.microsoft.com/office/drawing/2014/main" id="{73B83A0D-686C-B79F-882D-46B9F969B4B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42914" r="30300" b="19160"/>
            <a:stretch/>
          </p:blipFill>
          <p:spPr>
            <a:xfrm>
              <a:off x="4572000" y="278460"/>
              <a:ext cx="3095625" cy="522173"/>
            </a:xfrm>
            <a:prstGeom prst="rect">
              <a:avLst/>
            </a:prstGeom>
          </p:spPr>
        </p:pic>
      </p:gr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19"/>
          <p:cNvSpPr txBox="1"/>
          <p:nvPr/>
        </p:nvSpPr>
        <p:spPr>
          <a:xfrm>
            <a:off x="2938510" y="4802227"/>
            <a:ext cx="1529385" cy="261842"/>
          </a:xfrm>
          <a:prstGeom prst="rect">
            <a:avLst/>
          </a:prstGeom>
          <a:noFill/>
          <a:ln>
            <a:noFill/>
          </a:ln>
        </p:spPr>
        <p:txBody>
          <a:bodyPr spcFirstLastPara="1" wrap="square" lIns="26785" tIns="26785" rIns="26785" bIns="26785" anchor="b" anchorCtr="0">
            <a:spAutoFit/>
          </a:bodyPr>
          <a:lstStyle/>
          <a:p>
            <a:pPr algn="ctr">
              <a:buClr>
                <a:srgbClr val="69B448"/>
              </a:buClr>
              <a:buSzPts val="3000"/>
            </a:pPr>
            <a:r>
              <a:rPr lang="en-GB" sz="1350">
                <a:solidFill>
                  <a:srgbClr val="69B448"/>
                </a:solidFill>
                <a:latin typeface="Calibri Light" panose="020F0302020204030204" pitchFamily="34" charset="0"/>
                <a:ea typeface="Abel"/>
                <a:cs typeface="Calibri Light" panose="020F0302020204030204" pitchFamily="34" charset="0"/>
                <a:sym typeface="Abel"/>
              </a:rPr>
              <a:t>ambireglobal.com</a:t>
            </a:r>
            <a:endParaRPr lang="en-GB" sz="675">
              <a:latin typeface="Calibri Light" panose="020F0302020204030204" pitchFamily="34" charset="0"/>
              <a:ea typeface="Abel"/>
              <a:cs typeface="Calibri Light" panose="020F0302020204030204" pitchFamily="34" charset="0"/>
              <a:sym typeface="Abel"/>
            </a:endParaRPr>
          </a:p>
        </p:txBody>
      </p:sp>
      <p:pic>
        <p:nvPicPr>
          <p:cNvPr id="3" name="Imagen 2">
            <a:extLst>
              <a:ext uri="{FF2B5EF4-FFF2-40B4-BE49-F238E27FC236}">
                <a16:creationId xmlns:a16="http://schemas.microsoft.com/office/drawing/2014/main" id="{CBB01200-45B6-452B-D19F-4F5515983FB0}"/>
              </a:ext>
            </a:extLst>
          </p:cNvPr>
          <p:cNvPicPr>
            <a:picLocks noChangeAspect="1"/>
          </p:cNvPicPr>
          <p:nvPr/>
        </p:nvPicPr>
        <p:blipFill>
          <a:blip r:embed="rId3"/>
          <a:stretch>
            <a:fillRect/>
          </a:stretch>
        </p:blipFill>
        <p:spPr>
          <a:xfrm>
            <a:off x="579626" y="167313"/>
            <a:ext cx="2063682" cy="4719731"/>
          </a:xfrm>
          <a:prstGeom prst="rect">
            <a:avLst/>
          </a:prstGeom>
        </p:spPr>
      </p:pic>
      <p:pic>
        <p:nvPicPr>
          <p:cNvPr id="12" name="Imagen 11">
            <a:extLst>
              <a:ext uri="{FF2B5EF4-FFF2-40B4-BE49-F238E27FC236}">
                <a16:creationId xmlns:a16="http://schemas.microsoft.com/office/drawing/2014/main" id="{A2FE3A3A-0DB1-C62C-29F3-25218A153275}"/>
              </a:ext>
            </a:extLst>
          </p:cNvPr>
          <p:cNvPicPr>
            <a:picLocks noChangeAspect="1"/>
          </p:cNvPicPr>
          <p:nvPr/>
        </p:nvPicPr>
        <p:blipFill>
          <a:blip r:embed="rId4"/>
          <a:stretch>
            <a:fillRect/>
          </a:stretch>
        </p:blipFill>
        <p:spPr>
          <a:xfrm>
            <a:off x="2783276" y="152718"/>
            <a:ext cx="2093163" cy="4719730"/>
          </a:xfrm>
          <a:prstGeom prst="rect">
            <a:avLst/>
          </a:prstGeom>
        </p:spPr>
      </p:pic>
      <p:sp>
        <p:nvSpPr>
          <p:cNvPr id="14" name="Google Shape;185;p3">
            <a:extLst>
              <a:ext uri="{FF2B5EF4-FFF2-40B4-BE49-F238E27FC236}">
                <a16:creationId xmlns:a16="http://schemas.microsoft.com/office/drawing/2014/main" id="{9C7E270A-F515-1F15-8F68-AC54BDC73139}"/>
              </a:ext>
            </a:extLst>
          </p:cNvPr>
          <p:cNvSpPr txBox="1">
            <a:spLocks/>
          </p:cNvSpPr>
          <p:nvPr/>
        </p:nvSpPr>
        <p:spPr>
          <a:xfrm>
            <a:off x="4226922" y="2056069"/>
            <a:ext cx="4251800"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n-GB" sz="3200" b="1" kern="1200" dirty="0">
                <a:solidFill>
                  <a:srgbClr val="133A56"/>
                </a:solidFill>
                <a:latin typeface="Roboto"/>
                <a:ea typeface="Roboto"/>
                <a:cs typeface="Roboto"/>
              </a:rPr>
              <a:t>Thank you!</a:t>
            </a:r>
          </a:p>
          <a:p>
            <a:endParaRPr lang="en-GB" sz="3200" dirty="0">
              <a:latin typeface="Roboto"/>
              <a:cs typeface="Calibri" panose="020F0502020204030204" pitchFamily="34" charset="0"/>
            </a:endParaRPr>
          </a:p>
        </p:txBody>
      </p:sp>
      <p:pic>
        <p:nvPicPr>
          <p:cNvPr id="2" name="Picture 1" descr="Chart, icon&#10;&#10;Description automatically generated">
            <a:extLst>
              <a:ext uri="{FF2B5EF4-FFF2-40B4-BE49-F238E27FC236}">
                <a16:creationId xmlns:a16="http://schemas.microsoft.com/office/drawing/2014/main" id="{7F28D4F5-3EFF-58EB-BDC0-E492D1CA0BD5}"/>
              </a:ext>
            </a:extLst>
          </p:cNvPr>
          <p:cNvPicPr>
            <a:picLocks/>
          </p:cNvPicPr>
          <p:nvPr/>
        </p:nvPicPr>
        <p:blipFill>
          <a:blip r:embed="rId5"/>
          <a:stretch>
            <a:fillRect/>
          </a:stretch>
        </p:blipFill>
        <p:spPr>
          <a:xfrm rot="16200000">
            <a:off x="6155927" y="2135145"/>
            <a:ext cx="5123221" cy="852928"/>
          </a:xfrm>
          <a:prstGeom prst="rect">
            <a:avLst/>
          </a:prstGeom>
        </p:spPr>
      </p:pic>
    </p:spTree>
    <p:extLst>
      <p:ext uri="{BB962C8B-B14F-4D97-AF65-F5344CB8AC3E}">
        <p14:creationId xmlns:p14="http://schemas.microsoft.com/office/powerpoint/2010/main" val="2349512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4">
            <a:extLst>
              <a:ext uri="{FF2B5EF4-FFF2-40B4-BE49-F238E27FC236}">
                <a16:creationId xmlns:a16="http://schemas.microsoft.com/office/drawing/2014/main" id="{4F272C4C-B67D-4E18-976D-1D7F68451D31}"/>
              </a:ext>
            </a:extLst>
          </p:cNvPr>
          <p:cNvSpPr txBox="1"/>
          <p:nvPr/>
        </p:nvSpPr>
        <p:spPr>
          <a:xfrm>
            <a:off x="117729" y="126516"/>
            <a:ext cx="8423156" cy="58538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RPr/>
            </a:defPPr>
            <a:lvl1pPr marL="7938" indent="-7938">
              <a:buSzPts val="5400"/>
              <a:buNone/>
              <a:defRPr sz="2400" b="1">
                <a:solidFill>
                  <a:schemeClr val="tx1"/>
                </a:solidFill>
                <a:latin typeface="Calibri" panose="020F0502020204030204" pitchFamily="34" charset="0"/>
                <a:ea typeface="Roboto" panose="02000000000000000000" pitchFamily="2" charset="0"/>
                <a:cs typeface="Calibri" panose="020F0502020204030204" pitchFamily="34" charset="0"/>
              </a:defRPr>
            </a:lvl1pPr>
          </a:lstStyle>
          <a:p>
            <a:pPr marL="0" marR="0" lvl="0" indent="0" algn="just" defTabSz="914400" rtl="0" eaLnBrk="1" fontAlgn="auto" latinLnBrk="0" hangingPunct="1">
              <a:lnSpc>
                <a:spcPct val="107000"/>
              </a:lnSpc>
              <a:spcBef>
                <a:spcPts val="600"/>
              </a:spcBef>
              <a:spcAft>
                <a:spcPts val="600"/>
              </a:spcAft>
              <a:buClr>
                <a:srgbClr val="000000"/>
              </a:buClr>
              <a:buSzTx/>
              <a:buFont typeface="Arial"/>
              <a:buNone/>
              <a:tabLst/>
              <a:defRPr/>
            </a:pPr>
            <a:r>
              <a:rPr kumimoji="0" lang="en-GB" sz="2200" b="1"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Common Framework of Sustainable Finance Taxonomies for LAC </a:t>
            </a:r>
            <a:endParaRPr kumimoji="0" lang="es-ES" sz="2200" b="0"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Arial"/>
              <a:sym typeface="Arial"/>
            </a:endParaRPr>
          </a:p>
        </p:txBody>
      </p:sp>
      <p:cxnSp>
        <p:nvCxnSpPr>
          <p:cNvPr id="25" name="Straight Connector 24">
            <a:extLst>
              <a:ext uri="{FF2B5EF4-FFF2-40B4-BE49-F238E27FC236}">
                <a16:creationId xmlns:a16="http://schemas.microsoft.com/office/drawing/2014/main" id="{F239F845-1F4D-F43C-404E-105ED1746144}"/>
              </a:ext>
            </a:extLst>
          </p:cNvPr>
          <p:cNvCxnSpPr>
            <a:cxnSpLocks/>
          </p:cNvCxnSpPr>
          <p:nvPr/>
        </p:nvCxnSpPr>
        <p:spPr>
          <a:xfrm flipH="1">
            <a:off x="0" y="76229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AB0A1D16-3763-3257-1B92-8F52AA01AB0D}"/>
              </a:ext>
            </a:extLst>
          </p:cNvPr>
          <p:cNvGraphicFramePr>
            <a:graphicFrameLocks noGrp="1"/>
          </p:cNvGraphicFramePr>
          <p:nvPr>
            <p:extLst>
              <p:ext uri="{D42A27DB-BD31-4B8C-83A1-F6EECF244321}">
                <p14:modId xmlns:p14="http://schemas.microsoft.com/office/powerpoint/2010/main" val="1493894526"/>
              </p:ext>
            </p:extLst>
          </p:nvPr>
        </p:nvGraphicFramePr>
        <p:xfrm>
          <a:off x="878374" y="897576"/>
          <a:ext cx="7266916" cy="4119408"/>
        </p:xfrm>
        <a:graphic>
          <a:graphicData uri="http://schemas.openxmlformats.org/drawingml/2006/table">
            <a:tbl>
              <a:tblPr firstRow="1" bandRow="1">
                <a:tableStyleId>{36E629B5-B30F-404B-9FE4-3B552BA5D88F}</a:tableStyleId>
              </a:tblPr>
              <a:tblGrid>
                <a:gridCol w="3591209">
                  <a:extLst>
                    <a:ext uri="{9D8B030D-6E8A-4147-A177-3AD203B41FA5}">
                      <a16:colId xmlns:a16="http://schemas.microsoft.com/office/drawing/2014/main" val="1223279925"/>
                    </a:ext>
                  </a:extLst>
                </a:gridCol>
                <a:gridCol w="3675707">
                  <a:extLst>
                    <a:ext uri="{9D8B030D-6E8A-4147-A177-3AD203B41FA5}">
                      <a16:colId xmlns:a16="http://schemas.microsoft.com/office/drawing/2014/main" val="813221918"/>
                    </a:ext>
                  </a:extLst>
                </a:gridCol>
              </a:tblGrid>
              <a:tr h="3892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1" i="0" u="none" strike="noStrike" cap="none" baseline="0" dirty="0">
                          <a:solidFill>
                            <a:schemeClr val="lt1"/>
                          </a:solidFill>
                          <a:latin typeface="Roboto" panose="02000000000000000000" pitchFamily="2" charset="0"/>
                          <a:ea typeface="Roboto" panose="02000000000000000000" pitchFamily="2" charset="0"/>
                          <a:cs typeface="Roboto" panose="02000000000000000000" pitchFamily="2" charset="0"/>
                          <a:sym typeface="Arial"/>
                        </a:rPr>
                        <a:t>IS/Covered in scope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1" i="0" u="none" strike="noStrike" cap="none" baseline="0" dirty="0">
                          <a:solidFill>
                            <a:schemeClr val="lt1"/>
                          </a:solidFill>
                          <a:latin typeface="Roboto" panose="02000000000000000000" pitchFamily="2" charset="0"/>
                          <a:ea typeface="Roboto" panose="02000000000000000000" pitchFamily="2" charset="0"/>
                          <a:cs typeface="Roboto" panose="02000000000000000000" pitchFamily="2" charset="0"/>
                          <a:sym typeface="Arial"/>
                        </a:rPr>
                        <a:t>IS NOT/Not covered</a:t>
                      </a:r>
                    </a:p>
                  </a:txBody>
                  <a:tcPr anchor="ctr">
                    <a:solidFill>
                      <a:srgbClr val="FF0000"/>
                    </a:solidFill>
                  </a:tcPr>
                </a:tc>
                <a:extLst>
                  <a:ext uri="{0D108BD9-81ED-4DB2-BD59-A6C34878D82A}">
                    <a16:rowId xmlns:a16="http://schemas.microsoft.com/office/drawing/2014/main" val="2205023385"/>
                  </a:ext>
                </a:extLst>
              </a:tr>
              <a:tr h="599718">
                <a:tc>
                  <a:txBody>
                    <a:bodyPr/>
                    <a:lstStyle/>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Set of principles and framework for national and regional taxonomies in LAC</a:t>
                      </a:r>
                    </a:p>
                  </a:txBody>
                  <a:tcPr marL="540000" anchor="ctr">
                    <a:lnR w="12700" cap="flat" cmpd="sng" algn="ctr">
                      <a:noFill/>
                      <a:prstDash val="solid"/>
                      <a:round/>
                      <a:headEnd type="none" w="med" len="med"/>
                      <a:tailEnd type="none" w="med" len="med"/>
                    </a:lnR>
                    <a:lnB w="12700" cap="flat" cmpd="sng" algn="ctr">
                      <a:solidFill>
                        <a:srgbClr val="00B0F0"/>
                      </a:solidFill>
                      <a:prstDash val="solid"/>
                      <a:round/>
                      <a:headEnd type="none" w="med" len="med"/>
                      <a:tailEnd type="none" w="med" len="med"/>
                    </a:lnB>
                    <a:solidFill>
                      <a:srgbClr val="F0FC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_tradnl" sz="1050" b="0" i="0" u="none" strike="noStrike" cap="none" baseline="0" dirty="0" err="1">
                          <a:solidFill>
                            <a:schemeClr val="dk1"/>
                          </a:solidFill>
                          <a:latin typeface="Roboto" panose="02000000000000000000" pitchFamily="2" charset="0"/>
                          <a:ea typeface="Roboto" panose="02000000000000000000" pitchFamily="2" charset="0"/>
                          <a:cs typeface="Roboto" panose="02000000000000000000" pitchFamily="2" charset="0"/>
                          <a:sym typeface="Arial"/>
                        </a:rPr>
                        <a:t>Not</a:t>
                      </a:r>
                      <a:r>
                        <a:rPr lang="es-ES_tradnl"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 a regional </a:t>
                      </a:r>
                      <a:r>
                        <a:rPr lang="es-ES_tradnl" sz="1050" b="0" i="0" u="none" strike="noStrike" cap="none" baseline="0" dirty="0" err="1">
                          <a:solidFill>
                            <a:schemeClr val="dk1"/>
                          </a:solidFill>
                          <a:latin typeface="Roboto" panose="02000000000000000000" pitchFamily="2" charset="0"/>
                          <a:ea typeface="Roboto" panose="02000000000000000000" pitchFamily="2" charset="0"/>
                          <a:cs typeface="Roboto" panose="02000000000000000000" pitchFamily="2" charset="0"/>
                          <a:sym typeface="Arial"/>
                        </a:rPr>
                        <a:t>taxonomy</a:t>
                      </a:r>
                      <a:endParaRPr lang="es-ES_tradnl"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endParaRPr>
                    </a:p>
                  </a:txBody>
                  <a:tcPr marL="180000" anchor="ctr">
                    <a:lnL w="12700" cap="flat" cmpd="sng" algn="ctr">
                      <a:noFill/>
                      <a:prstDash val="solid"/>
                      <a:round/>
                      <a:headEnd type="none" w="med" len="med"/>
                      <a:tailEnd type="none" w="med" len="med"/>
                    </a:lnL>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767140846"/>
                  </a:ext>
                </a:extLst>
              </a:tr>
              <a:tr h="599718">
                <a:tc>
                  <a:txBody>
                    <a:bodyPr/>
                    <a:lstStyle/>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Focused on objectives of climate change mitigation and climate change adaptation</a:t>
                      </a:r>
                    </a:p>
                  </a:txBody>
                  <a:tcPr marL="540000" anchor="ctr">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F0FC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The other environmental and social objectives will be developed in future. However, guidance has been provided from a DNSH perspective and minimum social safeguards </a:t>
                      </a:r>
                    </a:p>
                  </a:txBody>
                  <a:tcPr marL="180000" anchor="ctr">
                    <a:lnL w="12700" cap="flat" cmpd="sng" algn="ctr">
                      <a:no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2213012918"/>
                  </a:ext>
                </a:extLst>
              </a:tr>
              <a:tr h="599718">
                <a:tc>
                  <a:txBody>
                    <a:bodyPr/>
                    <a:lstStyle/>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Provides an assessment and </a:t>
                      </a:r>
                      <a:r>
                        <a:rPr lang="en-US" sz="1050" b="0" i="0" u="none" strike="noStrike" cap="none" baseline="0" dirty="0" err="1">
                          <a:solidFill>
                            <a:schemeClr val="dk1"/>
                          </a:solidFill>
                          <a:latin typeface="Roboto" panose="02000000000000000000" pitchFamily="2" charset="0"/>
                          <a:ea typeface="Roboto" panose="02000000000000000000" pitchFamily="2" charset="0"/>
                          <a:cs typeface="Roboto" panose="02000000000000000000" pitchFamily="2" charset="0"/>
                          <a:sym typeface="Arial"/>
                        </a:rPr>
                        <a:t>prioritisation</a:t>
                      </a: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 of key economic sectors</a:t>
                      </a:r>
                    </a:p>
                  </a:txBody>
                  <a:tcPr marL="540000" anchor="ctr">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F0FC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Does not select sectors or activities for national taxonomies</a:t>
                      </a:r>
                    </a:p>
                  </a:txBody>
                  <a:tcPr marL="180000" anchor="ctr">
                    <a:lnL w="12700" cap="flat" cmpd="sng" algn="ctr">
                      <a:no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4006340673"/>
                  </a:ext>
                </a:extLst>
              </a:tr>
              <a:tr h="599718">
                <a:tc>
                  <a:txBody>
                    <a:bodyPr/>
                    <a:lstStyle/>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Provides guidance on selection of activities</a:t>
                      </a:r>
                    </a:p>
                  </a:txBody>
                  <a:tcPr marL="540000" anchor="ctr">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F0FC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Does not establish metrics or thresholds for taxonomies</a:t>
                      </a:r>
                    </a:p>
                  </a:txBody>
                  <a:tcPr marL="180000" anchor="ctr">
                    <a:lnL w="12700" cap="flat" cmpd="sng" algn="ctr">
                      <a:no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942930521"/>
                  </a:ext>
                </a:extLst>
              </a:tr>
              <a:tr h="599718">
                <a:tc>
                  <a:txBody>
                    <a:bodyPr/>
                    <a:lstStyle/>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Provides guidance on methodologies for selection of metrics for defining screening criteria</a:t>
                      </a:r>
                    </a:p>
                  </a:txBody>
                  <a:tcPr marL="540000" anchor="ctr">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F0FC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Does not establish metrics or thresholds for taxonomies</a:t>
                      </a:r>
                    </a:p>
                  </a:txBody>
                  <a:tcPr marL="180000" anchor="ctr">
                    <a:lnL w="12700" cap="flat" cmpd="sng" algn="ctr">
                      <a:no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2150185325"/>
                  </a:ext>
                </a:extLst>
              </a:tr>
              <a:tr h="599718">
                <a:tc>
                  <a:txBody>
                    <a:bodyPr/>
                    <a:lstStyle/>
                    <a:p>
                      <a:pPr marL="0" marR="0" lvl="3"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Provides guidance on process of taxonomy development and governance structures</a:t>
                      </a:r>
                    </a:p>
                  </a:txBody>
                  <a:tcPr marL="540000" anchor="ctr">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solidFill>
                      <a:srgbClr val="F0FCFE"/>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baseline="0"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Does not prescribe processes or governance structures for LAC countries</a:t>
                      </a:r>
                    </a:p>
                    <a:p>
                      <a:endParaRPr lang="es-PA" baseline="0" dirty="0">
                        <a:latin typeface="Roboto" panose="02000000000000000000" pitchFamily="2" charset="0"/>
                        <a:ea typeface="Roboto" panose="02000000000000000000" pitchFamily="2" charset="0"/>
                        <a:cs typeface="Roboto" panose="02000000000000000000" pitchFamily="2" charset="0"/>
                      </a:endParaRPr>
                    </a:p>
                  </a:txBody>
                  <a:tcPr marL="180000" anchor="ctr">
                    <a:lnL w="12700" cap="flat" cmpd="sng" algn="ctr">
                      <a:noFill/>
                      <a:prstDash val="solid"/>
                      <a:round/>
                      <a:headEnd type="none" w="med" len="med"/>
                      <a:tailEnd type="none" w="med" len="med"/>
                    </a:lnL>
                    <a:lnT w="12700" cap="flat" cmpd="sng" algn="ctr">
                      <a:solidFill>
                        <a:srgbClr val="FF0000"/>
                      </a:solidFill>
                      <a:prstDash val="solid"/>
                      <a:round/>
                      <a:headEnd type="none" w="med" len="med"/>
                      <a:tailEnd type="none" w="med" len="med"/>
                    </a:lnT>
                    <a:solidFill>
                      <a:schemeClr val="bg1"/>
                    </a:solidFill>
                  </a:tcPr>
                </a:tc>
                <a:extLst>
                  <a:ext uri="{0D108BD9-81ED-4DB2-BD59-A6C34878D82A}">
                    <a16:rowId xmlns:a16="http://schemas.microsoft.com/office/drawing/2014/main" val="1832495281"/>
                  </a:ext>
                </a:extLst>
              </a:tr>
            </a:tbl>
          </a:graphicData>
        </a:graphic>
      </p:graphicFrame>
      <p:pic>
        <p:nvPicPr>
          <p:cNvPr id="9" name="Graphic 8">
            <a:extLst>
              <a:ext uri="{FF2B5EF4-FFF2-40B4-BE49-F238E27FC236}">
                <a16:creationId xmlns:a16="http://schemas.microsoft.com/office/drawing/2014/main" id="{F9169A4C-BE13-F0C4-71A8-A9B7636A05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619" y="1393609"/>
            <a:ext cx="310543" cy="390169"/>
          </a:xfrm>
          <a:prstGeom prst="rect">
            <a:avLst/>
          </a:prstGeom>
        </p:spPr>
      </p:pic>
      <p:pic>
        <p:nvPicPr>
          <p:cNvPr id="11" name="Graphic 10">
            <a:extLst>
              <a:ext uri="{FF2B5EF4-FFF2-40B4-BE49-F238E27FC236}">
                <a16:creationId xmlns:a16="http://schemas.microsoft.com/office/drawing/2014/main" id="{9919AEB4-DF4B-F24B-4891-0AB99D813A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831" y="2054323"/>
            <a:ext cx="362300" cy="362300"/>
          </a:xfrm>
          <a:prstGeom prst="rect">
            <a:avLst/>
          </a:prstGeom>
        </p:spPr>
      </p:pic>
      <p:pic>
        <p:nvPicPr>
          <p:cNvPr id="13" name="Graphic 12">
            <a:extLst>
              <a:ext uri="{FF2B5EF4-FFF2-40B4-BE49-F238E27FC236}">
                <a16:creationId xmlns:a16="http://schemas.microsoft.com/office/drawing/2014/main" id="{FD005920-8DC2-2711-41FE-6D6FED06D7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710" y="2798565"/>
            <a:ext cx="310543" cy="317937"/>
          </a:xfrm>
          <a:prstGeom prst="rect">
            <a:avLst/>
          </a:prstGeom>
        </p:spPr>
      </p:pic>
      <p:pic>
        <p:nvPicPr>
          <p:cNvPr id="15" name="Graphic 14">
            <a:extLst>
              <a:ext uri="{FF2B5EF4-FFF2-40B4-BE49-F238E27FC236}">
                <a16:creationId xmlns:a16="http://schemas.microsoft.com/office/drawing/2014/main" id="{216A0CA9-FE80-EE94-FC46-C5C3CC1AE2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225" y="3400346"/>
            <a:ext cx="362300" cy="266180"/>
          </a:xfrm>
          <a:prstGeom prst="rect">
            <a:avLst/>
          </a:prstGeom>
        </p:spPr>
      </p:pic>
      <p:pic>
        <p:nvPicPr>
          <p:cNvPr id="17" name="Graphic 16">
            <a:extLst>
              <a:ext uri="{FF2B5EF4-FFF2-40B4-BE49-F238E27FC236}">
                <a16:creationId xmlns:a16="http://schemas.microsoft.com/office/drawing/2014/main" id="{25A767B8-5F29-6B5F-6BE7-2BB784237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7619" y="3965939"/>
            <a:ext cx="347512" cy="325330"/>
          </a:xfrm>
          <a:prstGeom prst="rect">
            <a:avLst/>
          </a:prstGeom>
        </p:spPr>
      </p:pic>
      <p:pic>
        <p:nvPicPr>
          <p:cNvPr id="19" name="Graphic 18">
            <a:extLst>
              <a:ext uri="{FF2B5EF4-FFF2-40B4-BE49-F238E27FC236}">
                <a16:creationId xmlns:a16="http://schemas.microsoft.com/office/drawing/2014/main" id="{926C6E5D-1C95-8709-9680-1AEFC1E06B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710" y="4566884"/>
            <a:ext cx="340118" cy="332724"/>
          </a:xfrm>
          <a:prstGeom prst="rect">
            <a:avLst/>
          </a:prstGeom>
        </p:spPr>
      </p:pic>
    </p:spTree>
    <p:extLst>
      <p:ext uri="{BB962C8B-B14F-4D97-AF65-F5344CB8AC3E}">
        <p14:creationId xmlns:p14="http://schemas.microsoft.com/office/powerpoint/2010/main" val="108251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5;p3">
            <a:extLst>
              <a:ext uri="{FF2B5EF4-FFF2-40B4-BE49-F238E27FC236}">
                <a16:creationId xmlns:a16="http://schemas.microsoft.com/office/drawing/2014/main" id="{0C5F9FCE-4A42-A948-A391-AD8DBD7BBE49}"/>
              </a:ext>
            </a:extLst>
          </p:cNvPr>
          <p:cNvSpPr txBox="1">
            <a:spLocks/>
          </p:cNvSpPr>
          <p:nvPr/>
        </p:nvSpPr>
        <p:spPr>
          <a:xfrm>
            <a:off x="2938042" y="2267803"/>
            <a:ext cx="5093768"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GB" sz="2800" b="1">
                <a:solidFill>
                  <a:srgbClr val="133A56"/>
                </a:solidFill>
                <a:latin typeface="Roboto" panose="02000000000000000000" pitchFamily="2" charset="0"/>
                <a:ea typeface="Roboto" panose="02000000000000000000" pitchFamily="2" charset="0"/>
              </a:rPr>
              <a:t>Working Group on Sustainable Finance Taxonomies in LAC</a:t>
            </a:r>
          </a:p>
        </p:txBody>
      </p:sp>
      <p:cxnSp>
        <p:nvCxnSpPr>
          <p:cNvPr id="9" name="Straight Connector 8">
            <a:extLst>
              <a:ext uri="{FF2B5EF4-FFF2-40B4-BE49-F238E27FC236}">
                <a16:creationId xmlns:a16="http://schemas.microsoft.com/office/drawing/2014/main" id="{E809FEAC-6901-37FE-1F39-9E885F741643}"/>
              </a:ext>
            </a:extLst>
          </p:cNvPr>
          <p:cNvCxnSpPr>
            <a:cxnSpLocks/>
          </p:cNvCxnSpPr>
          <p:nvPr/>
        </p:nvCxnSpPr>
        <p:spPr>
          <a:xfrm>
            <a:off x="2835467" y="2067403"/>
            <a:ext cx="0" cy="12436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Google Shape;142;p4">
            <a:extLst>
              <a:ext uri="{FF2B5EF4-FFF2-40B4-BE49-F238E27FC236}">
                <a16:creationId xmlns:a16="http://schemas.microsoft.com/office/drawing/2014/main" id="{07012877-C129-A237-9D65-68C41E3DFA7B}"/>
              </a:ext>
            </a:extLst>
          </p:cNvPr>
          <p:cNvSpPr txBox="1"/>
          <p:nvPr/>
        </p:nvSpPr>
        <p:spPr>
          <a:xfrm>
            <a:off x="549172" y="2239099"/>
            <a:ext cx="2868862" cy="90021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algn="ctr"/>
            <a:r>
              <a:rPr lang="es-CO" sz="5400">
                <a:solidFill>
                  <a:srgbClr val="133A56"/>
                </a:solidFill>
                <a:latin typeface="Roboto" panose="02000000000000000000" pitchFamily="2" charset="0"/>
                <a:ea typeface="Roboto" panose="02000000000000000000" pitchFamily="2" charset="0"/>
                <a:cs typeface="Roboto" panose="02000000000000000000" pitchFamily="2" charset="0"/>
              </a:rPr>
              <a:t>02</a:t>
            </a:r>
            <a:endParaRPr sz="5400">
              <a:solidFill>
                <a:srgbClr val="133A56"/>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Chart, icon&#10;&#10;Description automatically generated">
            <a:extLst>
              <a:ext uri="{FF2B5EF4-FFF2-40B4-BE49-F238E27FC236}">
                <a16:creationId xmlns:a16="http://schemas.microsoft.com/office/drawing/2014/main" id="{31F58E91-4ABD-442A-45BC-E2327AAE5858}"/>
              </a:ext>
            </a:extLst>
          </p:cNvPr>
          <p:cNvPicPr>
            <a:picLocks noChangeAspect="1"/>
          </p:cNvPicPr>
          <p:nvPr/>
        </p:nvPicPr>
        <p:blipFill rotWithShape="1">
          <a:blip r:embed="rId3"/>
          <a:srcRect b="31742"/>
          <a:stretch/>
        </p:blipFill>
        <p:spPr>
          <a:xfrm>
            <a:off x="0" y="4210987"/>
            <a:ext cx="9144000" cy="932513"/>
          </a:xfrm>
          <a:prstGeom prst="rect">
            <a:avLst/>
          </a:prstGeom>
        </p:spPr>
      </p:pic>
    </p:spTree>
    <p:extLst>
      <p:ext uri="{BB962C8B-B14F-4D97-AF65-F5344CB8AC3E}">
        <p14:creationId xmlns:p14="http://schemas.microsoft.com/office/powerpoint/2010/main" val="393958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8A73533A-552F-D703-D134-25E4154D4AE3}"/>
              </a:ext>
            </a:extLst>
          </p:cNvPr>
          <p:cNvSpPr/>
          <p:nvPr/>
        </p:nvSpPr>
        <p:spPr>
          <a:xfrm>
            <a:off x="495196" y="1495349"/>
            <a:ext cx="6159579" cy="2383978"/>
          </a:xfrm>
          <a:prstGeom prst="rect">
            <a:avLst/>
          </a:prstGeom>
          <a:solidFill>
            <a:srgbClr val="E1F4FD"/>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 name="Rectángulo 1">
            <a:extLst>
              <a:ext uri="{FF2B5EF4-FFF2-40B4-BE49-F238E27FC236}">
                <a16:creationId xmlns:a16="http://schemas.microsoft.com/office/drawing/2014/main" id="{4A59ACD8-0F95-9676-3123-27D4F37E0BEA}"/>
              </a:ext>
            </a:extLst>
          </p:cNvPr>
          <p:cNvSpPr/>
          <p:nvPr/>
        </p:nvSpPr>
        <p:spPr>
          <a:xfrm>
            <a:off x="4216450" y="-2050688"/>
            <a:ext cx="1513374" cy="1489713"/>
          </a:xfrm>
          <a:prstGeom prst="rect">
            <a:avLst/>
          </a:prstGeom>
          <a:solidFill>
            <a:srgbClr val="13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800"/>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539222" y="305048"/>
            <a:ext cx="4788383" cy="746328"/>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r>
              <a:rPr lang="en-US" sz="2200" dirty="0">
                <a:solidFill>
                  <a:srgbClr val="133A56"/>
                </a:solidFill>
                <a:latin typeface="Roboto" panose="02000000000000000000" pitchFamily="2" charset="0"/>
                <a:ea typeface="Roboto" panose="02000000000000000000" pitchFamily="2" charset="0"/>
                <a:cs typeface="Roboto" panose="02000000000000000000" pitchFamily="2" charset="0"/>
              </a:rPr>
              <a:t>Working Group on Sustainable Finance Taxonomies in LAC</a:t>
            </a:r>
            <a:r>
              <a:rPr lang="en-US" sz="2200" baseline="30000" dirty="0">
                <a:solidFill>
                  <a:srgbClr val="133A56"/>
                </a:solidFill>
                <a:latin typeface="Roboto" panose="02000000000000000000" pitchFamily="2" charset="0"/>
                <a:ea typeface="Roboto" panose="02000000000000000000" pitchFamily="2" charset="0"/>
                <a:cs typeface="Roboto" panose="02000000000000000000" pitchFamily="2" charset="0"/>
              </a:rPr>
              <a:t>1</a:t>
            </a:r>
            <a:endParaRPr lang="en-US" sz="2200"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cxnSp>
        <p:nvCxnSpPr>
          <p:cNvPr id="8" name="Straight Connector 7">
            <a:extLst>
              <a:ext uri="{FF2B5EF4-FFF2-40B4-BE49-F238E27FC236}">
                <a16:creationId xmlns:a16="http://schemas.microsoft.com/office/drawing/2014/main" id="{44A42DC6-FF3C-CF97-EC46-0EE8464D4315}"/>
              </a:ext>
            </a:extLst>
          </p:cNvPr>
          <p:cNvCxnSpPr>
            <a:cxnSpLocks/>
          </p:cNvCxnSpPr>
          <p:nvPr/>
        </p:nvCxnSpPr>
        <p:spPr>
          <a:xfrm flipH="1">
            <a:off x="0" y="1309683"/>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1">
            <a:extLst>
              <a:ext uri="{FF2B5EF4-FFF2-40B4-BE49-F238E27FC236}">
                <a16:creationId xmlns:a16="http://schemas.microsoft.com/office/drawing/2014/main" id="{84C177ED-5B87-1423-3150-109806009468}"/>
              </a:ext>
            </a:extLst>
          </p:cNvPr>
          <p:cNvSpPr txBox="1"/>
          <p:nvPr/>
        </p:nvSpPr>
        <p:spPr>
          <a:xfrm>
            <a:off x="871393" y="1578457"/>
            <a:ext cx="5610889" cy="2000548"/>
          </a:xfrm>
          <a:prstGeom prst="rect">
            <a:avLst/>
          </a:prstGeom>
          <a:noFill/>
        </p:spPr>
        <p:txBody>
          <a:bodyPr wrap="square" lIns="91440" tIns="45720" rIns="91440" bIns="45720" anchor="t">
            <a:spAutoFit/>
          </a:bodyPr>
          <a:lstStyle/>
          <a:p>
            <a:pPr defTabSz="457200">
              <a:buClrTx/>
            </a:pPr>
            <a:r>
              <a:rPr lang="en-US" sz="1800" b="1" kern="1200" dirty="0">
                <a:solidFill>
                  <a:srgbClr val="133A56"/>
                </a:solidFill>
                <a:latin typeface="Roboto" panose="02000000000000000000" pitchFamily="2" charset="0"/>
                <a:ea typeface="Roboto" panose="02000000000000000000" pitchFamily="2" charset="0"/>
                <a:cs typeface="Roboto" panose="02000000000000000000" pitchFamily="2" charset="0"/>
              </a:rPr>
              <a:t>Objective </a:t>
            </a:r>
          </a:p>
          <a:p>
            <a:pPr defTabSz="457200">
              <a:spcBef>
                <a:spcPts val="1200"/>
              </a:spcBef>
              <a:spcAft>
                <a:spcPts val="600"/>
              </a:spcAft>
              <a:buClrTx/>
            </a:pPr>
            <a:r>
              <a:rPr lang="en-US" sz="1600" kern="1200" dirty="0">
                <a:solidFill>
                  <a:srgbClr val="133A56"/>
                </a:solidFill>
                <a:latin typeface="Roboto" panose="02000000000000000000" pitchFamily="2" charset="0"/>
                <a:ea typeface="Roboto" panose="02000000000000000000" pitchFamily="2" charset="0"/>
                <a:cs typeface="Roboto" panose="02000000000000000000" pitchFamily="2" charset="0"/>
              </a:rPr>
              <a:t>Created as part of the Interagency Technical Committee (ITC) of the Forum of Ministers of Environment of LAC with the aim of </a:t>
            </a:r>
            <a:r>
              <a:rPr lang="en-US" sz="1600" b="1" kern="1200" dirty="0">
                <a:solidFill>
                  <a:srgbClr val="133A56"/>
                </a:solidFill>
                <a:latin typeface="Roboto" panose="02000000000000000000" pitchFamily="2" charset="0"/>
                <a:ea typeface="Roboto" panose="02000000000000000000" pitchFamily="2" charset="0"/>
                <a:cs typeface="Roboto" panose="02000000000000000000" pitchFamily="2" charset="0"/>
              </a:rPr>
              <a:t>promoting regional dialogue</a:t>
            </a:r>
            <a:r>
              <a:rPr lang="en-US" sz="1600" kern="1200" dirty="0">
                <a:solidFill>
                  <a:srgbClr val="133A56"/>
                </a:solidFill>
                <a:latin typeface="Roboto" panose="02000000000000000000" pitchFamily="2" charset="0"/>
                <a:ea typeface="Roboto" panose="02000000000000000000" pitchFamily="2" charset="0"/>
                <a:cs typeface="Roboto" panose="02000000000000000000" pitchFamily="2" charset="0"/>
              </a:rPr>
              <a:t> to support LAC member states in developing </a:t>
            </a:r>
            <a:r>
              <a:rPr lang="en-US" sz="1600" b="1" kern="1200" dirty="0">
                <a:solidFill>
                  <a:srgbClr val="133A56"/>
                </a:solidFill>
                <a:latin typeface="Roboto" panose="02000000000000000000" pitchFamily="2" charset="0"/>
                <a:ea typeface="Roboto" panose="02000000000000000000" pitchFamily="2" charset="0"/>
                <a:cs typeface="Roboto" panose="02000000000000000000" pitchFamily="2" charset="0"/>
              </a:rPr>
              <a:t>sustainable finance frameworks </a:t>
            </a:r>
            <a:r>
              <a:rPr lang="en-US" sz="1600" kern="1200" dirty="0">
                <a:solidFill>
                  <a:srgbClr val="133A56"/>
                </a:solidFill>
                <a:latin typeface="Roboto" panose="02000000000000000000" pitchFamily="2" charset="0"/>
                <a:ea typeface="Roboto" panose="02000000000000000000" pitchFamily="2" charset="0"/>
                <a:cs typeface="Roboto" panose="02000000000000000000" pitchFamily="2" charset="0"/>
              </a:rPr>
              <a:t>that are </a:t>
            </a:r>
            <a:r>
              <a:rPr lang="en-US" sz="1600" b="1" kern="1200" dirty="0">
                <a:solidFill>
                  <a:srgbClr val="133A56"/>
                </a:solidFill>
                <a:latin typeface="Roboto" panose="02000000000000000000" pitchFamily="2" charset="0"/>
                <a:ea typeface="Roboto" panose="02000000000000000000" pitchFamily="2" charset="0"/>
                <a:cs typeface="Roboto" panose="02000000000000000000" pitchFamily="2" charset="0"/>
              </a:rPr>
              <a:t>interoperable</a:t>
            </a:r>
            <a:r>
              <a:rPr lang="en-US" sz="1600" kern="1200" dirty="0">
                <a:solidFill>
                  <a:srgbClr val="133A56"/>
                </a:solidFill>
                <a:latin typeface="Roboto" panose="02000000000000000000" pitchFamily="2" charset="0"/>
                <a:ea typeface="Roboto" panose="02000000000000000000" pitchFamily="2" charset="0"/>
                <a:cs typeface="Roboto" panose="02000000000000000000" pitchFamily="2" charset="0"/>
              </a:rPr>
              <a:t> across LAC jurisdictions and internationally, while considering local specificities</a:t>
            </a:r>
          </a:p>
        </p:txBody>
      </p:sp>
      <p:sp>
        <p:nvSpPr>
          <p:cNvPr id="5" name="CuadroTexto 4">
            <a:extLst>
              <a:ext uri="{FF2B5EF4-FFF2-40B4-BE49-F238E27FC236}">
                <a16:creationId xmlns:a16="http://schemas.microsoft.com/office/drawing/2014/main" id="{2659E8B2-B1D2-49ED-A2A8-8D111A02D808}"/>
              </a:ext>
            </a:extLst>
          </p:cNvPr>
          <p:cNvSpPr txBox="1"/>
          <p:nvPr/>
        </p:nvSpPr>
        <p:spPr>
          <a:xfrm>
            <a:off x="568269" y="4064992"/>
            <a:ext cx="6140269" cy="446148"/>
          </a:xfrm>
          <a:prstGeom prst="rect">
            <a:avLst/>
          </a:prstGeom>
          <a:noFill/>
        </p:spPr>
        <p:txBody>
          <a:bodyPr wrap="square" lIns="91440" tIns="45720" rIns="91440" bIns="45720" rtlCol="0" anchor="t">
            <a:spAutoFit/>
          </a:bodyPr>
          <a:lstStyle/>
          <a:p>
            <a:pPr>
              <a:lnSpc>
                <a:spcPct val="107000"/>
              </a:lnSpc>
              <a:spcAft>
                <a:spcPts val="800"/>
              </a:spcAft>
              <a:tabLst>
                <a:tab pos="1943100" algn="l"/>
              </a:tabLst>
            </a:pPr>
            <a:r>
              <a:rPr lang="en-US" sz="1100" baseline="30000" dirty="0">
                <a:effectLst/>
                <a:latin typeface="Roboto" panose="02000000000000000000" pitchFamily="2" charset="0"/>
                <a:ea typeface="Calibri" panose="020F0502020204030204" pitchFamily="34" charset="0"/>
                <a:cs typeface="Arial" panose="020B0604020202020204" pitchFamily="34" charset="0"/>
              </a:rPr>
              <a:t>1 </a:t>
            </a:r>
            <a:r>
              <a:rPr lang="en-US" sz="1100" dirty="0">
                <a:effectLst/>
                <a:latin typeface="Roboto" panose="02000000000000000000" pitchFamily="2" charset="0"/>
                <a:ea typeface="Calibri" panose="020F0502020204030204" pitchFamily="34" charset="0"/>
                <a:cs typeface="Arial" panose="020B0604020202020204" pitchFamily="34" charset="0"/>
              </a:rPr>
              <a:t>UNEP, and its Finance Initiative (UNEP FI), UNDP, IFC, IDB, CAF, ECLAC FAO, the staff of the International Monetary Fund (IMF) and the World Bank and the European Commission</a:t>
            </a:r>
            <a:endParaRPr lang="es-E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A1879BC6-525B-266C-ADFB-87A383FFEE84}"/>
              </a:ext>
            </a:extLst>
          </p:cNvPr>
          <p:cNvSpPr/>
          <p:nvPr/>
        </p:nvSpPr>
        <p:spPr>
          <a:xfrm>
            <a:off x="7945524" y="90746"/>
            <a:ext cx="772278" cy="1798117"/>
          </a:xfrm>
          <a:custGeom>
            <a:avLst/>
            <a:gdLst>
              <a:gd name="connsiteX0" fmla="*/ 386139 w 772278"/>
              <a:gd name="connsiteY0" fmla="*/ 0 h 1798117"/>
              <a:gd name="connsiteX1" fmla="*/ 0 w 772278"/>
              <a:gd name="connsiteY1" fmla="*/ 386139 h 1798117"/>
              <a:gd name="connsiteX2" fmla="*/ 0 w 772278"/>
              <a:gd name="connsiteY2" fmla="*/ 1411978 h 1798117"/>
              <a:gd name="connsiteX3" fmla="*/ 386139 w 772278"/>
              <a:gd name="connsiteY3" fmla="*/ 1798118 h 1798117"/>
              <a:gd name="connsiteX4" fmla="*/ 772278 w 772278"/>
              <a:gd name="connsiteY4" fmla="*/ 1411978 h 1798117"/>
              <a:gd name="connsiteX5" fmla="*/ 772278 w 772278"/>
              <a:gd name="connsiteY5" fmla="*/ 386139 h 1798117"/>
              <a:gd name="connsiteX6" fmla="*/ 386139 w 772278"/>
              <a:gd name="connsiteY6" fmla="*/ 0 h 17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278" h="1798117">
                <a:moveTo>
                  <a:pt x="386139" y="0"/>
                </a:moveTo>
                <a:cubicBezTo>
                  <a:pt x="172906" y="0"/>
                  <a:pt x="0" y="172906"/>
                  <a:pt x="0" y="386139"/>
                </a:cubicBezTo>
                <a:lnTo>
                  <a:pt x="0" y="1411978"/>
                </a:lnTo>
                <a:cubicBezTo>
                  <a:pt x="0" y="1625212"/>
                  <a:pt x="172906" y="1798118"/>
                  <a:pt x="386139" y="1798118"/>
                </a:cubicBezTo>
                <a:cubicBezTo>
                  <a:pt x="599372" y="1798118"/>
                  <a:pt x="772278" y="1625212"/>
                  <a:pt x="772278" y="1411978"/>
                </a:cubicBezTo>
                <a:lnTo>
                  <a:pt x="772278" y="386139"/>
                </a:lnTo>
                <a:cubicBezTo>
                  <a:pt x="772278" y="172906"/>
                  <a:pt x="599372" y="0"/>
                  <a:pt x="386139" y="0"/>
                </a:cubicBezTo>
                <a:close/>
              </a:path>
            </a:pathLst>
          </a:custGeom>
          <a:noFill/>
          <a:ln w="7467" cap="flat">
            <a:solidFill>
              <a:srgbClr val="F7A433"/>
            </a:solidFill>
            <a:prstDash val="solid"/>
            <a:miter/>
          </a:ln>
        </p:spPr>
        <p:txBody>
          <a:bodyPr rtlCol="0" anchor="ctr"/>
          <a:lstStyle/>
          <a:p>
            <a:endParaRPr lang="es-PA"/>
          </a:p>
        </p:txBody>
      </p:sp>
      <p:sp>
        <p:nvSpPr>
          <p:cNvPr id="7" name="Freeform: Shape 6">
            <a:extLst>
              <a:ext uri="{FF2B5EF4-FFF2-40B4-BE49-F238E27FC236}">
                <a16:creationId xmlns:a16="http://schemas.microsoft.com/office/drawing/2014/main" id="{710E9437-5C8A-7290-723E-A42DA2F59D42}"/>
              </a:ext>
            </a:extLst>
          </p:cNvPr>
          <p:cNvSpPr/>
          <p:nvPr/>
        </p:nvSpPr>
        <p:spPr>
          <a:xfrm>
            <a:off x="6745224" y="-50869"/>
            <a:ext cx="2007983" cy="1917154"/>
          </a:xfrm>
          <a:custGeom>
            <a:avLst/>
            <a:gdLst>
              <a:gd name="connsiteX0" fmla="*/ 668729 w 2007983"/>
              <a:gd name="connsiteY0" fmla="*/ 0 h 1917154"/>
              <a:gd name="connsiteX1" fmla="*/ 0 w 2007983"/>
              <a:gd name="connsiteY1" fmla="*/ 930371 h 1917154"/>
              <a:gd name="connsiteX2" fmla="*/ 1003992 w 2007983"/>
              <a:gd name="connsiteY2" fmla="*/ 1917154 h 1917154"/>
              <a:gd name="connsiteX3" fmla="*/ 2007984 w 2007983"/>
              <a:gd name="connsiteY3" fmla="*/ 930371 h 1917154"/>
              <a:gd name="connsiteX4" fmla="*/ 1339254 w 2007983"/>
              <a:gd name="connsiteY4" fmla="*/ 0 h 1917154"/>
              <a:gd name="connsiteX5" fmla="*/ 668580 w 2007983"/>
              <a:gd name="connsiteY5" fmla="*/ 0 h 19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983" h="1917154">
                <a:moveTo>
                  <a:pt x="668729" y="0"/>
                </a:moveTo>
                <a:cubicBezTo>
                  <a:pt x="279074" y="135571"/>
                  <a:pt x="0" y="500911"/>
                  <a:pt x="0" y="930371"/>
                </a:cubicBezTo>
                <a:cubicBezTo>
                  <a:pt x="0" y="1475350"/>
                  <a:pt x="449511" y="1917154"/>
                  <a:pt x="1003992" y="1917154"/>
                </a:cubicBezTo>
                <a:cubicBezTo>
                  <a:pt x="1558473" y="1917154"/>
                  <a:pt x="2007984" y="1475350"/>
                  <a:pt x="2007984" y="930371"/>
                </a:cubicBezTo>
                <a:cubicBezTo>
                  <a:pt x="2007984" y="500986"/>
                  <a:pt x="1728910" y="135646"/>
                  <a:pt x="1339254" y="0"/>
                </a:cubicBezTo>
                <a:lnTo>
                  <a:pt x="668580" y="0"/>
                </a:lnTo>
                <a:close/>
              </a:path>
            </a:pathLst>
          </a:custGeom>
          <a:noFill/>
          <a:ln w="7467" cap="flat">
            <a:noFill/>
            <a:prstDash val="solid"/>
            <a:miter/>
          </a:ln>
        </p:spPr>
        <p:txBody>
          <a:bodyPr rtlCol="0" anchor="ctr"/>
          <a:lstStyle/>
          <a:p>
            <a:endParaRPr lang="es-PA"/>
          </a:p>
        </p:txBody>
      </p:sp>
      <p:sp>
        <p:nvSpPr>
          <p:cNvPr id="11" name="Freeform: Shape 10">
            <a:extLst>
              <a:ext uri="{FF2B5EF4-FFF2-40B4-BE49-F238E27FC236}">
                <a16:creationId xmlns:a16="http://schemas.microsoft.com/office/drawing/2014/main" id="{4224682E-04BC-A1BA-0107-483AE1C3AA3B}"/>
              </a:ext>
            </a:extLst>
          </p:cNvPr>
          <p:cNvSpPr/>
          <p:nvPr/>
        </p:nvSpPr>
        <p:spPr>
          <a:xfrm>
            <a:off x="7792710" y="3799763"/>
            <a:ext cx="980423" cy="980423"/>
          </a:xfrm>
          <a:custGeom>
            <a:avLst/>
            <a:gdLst>
              <a:gd name="connsiteX0" fmla="*/ 490212 w 980423"/>
              <a:gd name="connsiteY0" fmla="*/ 980424 h 980423"/>
              <a:gd name="connsiteX1" fmla="*/ 980424 w 980423"/>
              <a:gd name="connsiteY1" fmla="*/ 490212 h 980423"/>
              <a:gd name="connsiteX2" fmla="*/ 490212 w 980423"/>
              <a:gd name="connsiteY2" fmla="*/ 0 h 980423"/>
              <a:gd name="connsiteX3" fmla="*/ 0 w 980423"/>
              <a:gd name="connsiteY3" fmla="*/ 490212 h 980423"/>
              <a:gd name="connsiteX4" fmla="*/ 490212 w 980423"/>
              <a:gd name="connsiteY4" fmla="*/ 980424 h 98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23" h="980423">
                <a:moveTo>
                  <a:pt x="490212" y="980424"/>
                </a:moveTo>
                <a:cubicBezTo>
                  <a:pt x="760981" y="980424"/>
                  <a:pt x="980424" y="760981"/>
                  <a:pt x="980424" y="490212"/>
                </a:cubicBezTo>
                <a:cubicBezTo>
                  <a:pt x="980424" y="219443"/>
                  <a:pt x="760981" y="0"/>
                  <a:pt x="490212" y="0"/>
                </a:cubicBezTo>
                <a:cubicBezTo>
                  <a:pt x="219443" y="0"/>
                  <a:pt x="0" y="219443"/>
                  <a:pt x="0" y="490212"/>
                </a:cubicBezTo>
                <a:cubicBezTo>
                  <a:pt x="0" y="760981"/>
                  <a:pt x="219443" y="980424"/>
                  <a:pt x="490212" y="980424"/>
                </a:cubicBezTo>
              </a:path>
            </a:pathLst>
          </a:custGeom>
          <a:solidFill>
            <a:srgbClr val="009FE3"/>
          </a:solidFill>
          <a:ln w="7467" cap="flat">
            <a:noFill/>
            <a:prstDash val="solid"/>
            <a:miter/>
          </a:ln>
        </p:spPr>
        <p:txBody>
          <a:bodyPr rtlCol="0" anchor="ctr"/>
          <a:lstStyle/>
          <a:p>
            <a:endParaRPr lang="es-PA"/>
          </a:p>
        </p:txBody>
      </p:sp>
      <p:sp>
        <p:nvSpPr>
          <p:cNvPr id="13" name="Freeform: Shape 12">
            <a:extLst>
              <a:ext uri="{FF2B5EF4-FFF2-40B4-BE49-F238E27FC236}">
                <a16:creationId xmlns:a16="http://schemas.microsoft.com/office/drawing/2014/main" id="{B4E4AB3F-CFE1-6BB3-D4EB-1B69F9FFA9B1}"/>
              </a:ext>
            </a:extLst>
          </p:cNvPr>
          <p:cNvSpPr/>
          <p:nvPr/>
        </p:nvSpPr>
        <p:spPr>
          <a:xfrm>
            <a:off x="8090090" y="2350373"/>
            <a:ext cx="589122" cy="1137244"/>
          </a:xfrm>
          <a:custGeom>
            <a:avLst/>
            <a:gdLst>
              <a:gd name="connsiteX0" fmla="*/ 294561 w 589122"/>
              <a:gd name="connsiteY0" fmla="*/ 0 h 1137244"/>
              <a:gd name="connsiteX1" fmla="*/ 0 w 589122"/>
              <a:gd name="connsiteY1" fmla="*/ 294561 h 1137244"/>
              <a:gd name="connsiteX2" fmla="*/ 0 w 589122"/>
              <a:gd name="connsiteY2" fmla="*/ 842683 h 1137244"/>
              <a:gd name="connsiteX3" fmla="*/ 294561 w 589122"/>
              <a:gd name="connsiteY3" fmla="*/ 1137244 h 1137244"/>
              <a:gd name="connsiteX4" fmla="*/ 589122 w 589122"/>
              <a:gd name="connsiteY4" fmla="*/ 842683 h 1137244"/>
              <a:gd name="connsiteX5" fmla="*/ 589122 w 589122"/>
              <a:gd name="connsiteY5" fmla="*/ 294561 h 1137244"/>
              <a:gd name="connsiteX6" fmla="*/ 294561 w 589122"/>
              <a:gd name="connsiteY6" fmla="*/ 0 h 113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2" h="1137244">
                <a:moveTo>
                  <a:pt x="294561" y="0"/>
                </a:moveTo>
                <a:cubicBezTo>
                  <a:pt x="131905" y="0"/>
                  <a:pt x="0" y="131905"/>
                  <a:pt x="0" y="294561"/>
                </a:cubicBezTo>
                <a:lnTo>
                  <a:pt x="0" y="842683"/>
                </a:lnTo>
                <a:cubicBezTo>
                  <a:pt x="0" y="1005339"/>
                  <a:pt x="131905" y="1137244"/>
                  <a:pt x="294561" y="1137244"/>
                </a:cubicBezTo>
                <a:cubicBezTo>
                  <a:pt x="457217" y="1137244"/>
                  <a:pt x="589122" y="1005339"/>
                  <a:pt x="589122" y="842683"/>
                </a:cubicBezTo>
                <a:lnTo>
                  <a:pt x="589122" y="294561"/>
                </a:lnTo>
                <a:cubicBezTo>
                  <a:pt x="589122" y="131905"/>
                  <a:pt x="457217" y="0"/>
                  <a:pt x="294561" y="0"/>
                </a:cubicBezTo>
              </a:path>
            </a:pathLst>
          </a:custGeom>
          <a:solidFill>
            <a:srgbClr val="95C11F"/>
          </a:solidFill>
          <a:ln w="7467" cap="flat">
            <a:noFill/>
            <a:prstDash val="solid"/>
            <a:miter/>
          </a:ln>
        </p:spPr>
        <p:txBody>
          <a:bodyPr rtlCol="0" anchor="ctr"/>
          <a:lstStyle/>
          <a:p>
            <a:endParaRPr lang="es-PA"/>
          </a:p>
        </p:txBody>
      </p:sp>
      <p:sp>
        <p:nvSpPr>
          <p:cNvPr id="14" name="Freeform: Shape 13">
            <a:extLst>
              <a:ext uri="{FF2B5EF4-FFF2-40B4-BE49-F238E27FC236}">
                <a16:creationId xmlns:a16="http://schemas.microsoft.com/office/drawing/2014/main" id="{C1D8E5BA-76BE-2704-6CD1-54E0DCBABCE3}"/>
              </a:ext>
            </a:extLst>
          </p:cNvPr>
          <p:cNvSpPr/>
          <p:nvPr/>
        </p:nvSpPr>
        <p:spPr>
          <a:xfrm>
            <a:off x="8565906" y="2842103"/>
            <a:ext cx="405068" cy="781929"/>
          </a:xfrm>
          <a:custGeom>
            <a:avLst/>
            <a:gdLst>
              <a:gd name="connsiteX0" fmla="*/ 202534 w 405068"/>
              <a:gd name="connsiteY0" fmla="*/ 0 h 781929"/>
              <a:gd name="connsiteX1" fmla="*/ 0 w 405068"/>
              <a:gd name="connsiteY1" fmla="*/ 202534 h 781929"/>
              <a:gd name="connsiteX2" fmla="*/ 0 w 405068"/>
              <a:gd name="connsiteY2" fmla="*/ 579396 h 781929"/>
              <a:gd name="connsiteX3" fmla="*/ 202534 w 405068"/>
              <a:gd name="connsiteY3" fmla="*/ 781930 h 781929"/>
              <a:gd name="connsiteX4" fmla="*/ 405068 w 405068"/>
              <a:gd name="connsiteY4" fmla="*/ 579396 h 781929"/>
              <a:gd name="connsiteX5" fmla="*/ 405068 w 405068"/>
              <a:gd name="connsiteY5" fmla="*/ 202534 h 781929"/>
              <a:gd name="connsiteX6" fmla="*/ 202534 w 405068"/>
              <a:gd name="connsiteY6" fmla="*/ 0 h 78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929">
                <a:moveTo>
                  <a:pt x="202534" y="0"/>
                </a:moveTo>
                <a:cubicBezTo>
                  <a:pt x="90680" y="0"/>
                  <a:pt x="0" y="90680"/>
                  <a:pt x="0" y="202534"/>
                </a:cubicBezTo>
                <a:lnTo>
                  <a:pt x="0" y="579396"/>
                </a:lnTo>
                <a:cubicBezTo>
                  <a:pt x="0" y="691250"/>
                  <a:pt x="90680" y="781930"/>
                  <a:pt x="202534" y="781930"/>
                </a:cubicBezTo>
                <a:cubicBezTo>
                  <a:pt x="314388" y="781930"/>
                  <a:pt x="405068" y="691250"/>
                  <a:pt x="405068" y="579396"/>
                </a:cubicBezTo>
                <a:lnTo>
                  <a:pt x="405068" y="202534"/>
                </a:lnTo>
                <a:cubicBezTo>
                  <a:pt x="405068" y="90680"/>
                  <a:pt x="314388" y="0"/>
                  <a:pt x="202534" y="0"/>
                </a:cubicBezTo>
              </a:path>
            </a:pathLst>
          </a:custGeom>
          <a:solidFill>
            <a:srgbClr val="F7A433"/>
          </a:solidFill>
          <a:ln w="7467" cap="flat">
            <a:noFill/>
            <a:prstDash val="solid"/>
            <a:miter/>
          </a:ln>
        </p:spPr>
        <p:txBody>
          <a:bodyPr rtlCol="0" anchor="ctr"/>
          <a:lstStyle/>
          <a:p>
            <a:endParaRPr lang="es-PA"/>
          </a:p>
        </p:txBody>
      </p:sp>
      <p:sp>
        <p:nvSpPr>
          <p:cNvPr id="16" name="Freeform: Shape 15">
            <a:extLst>
              <a:ext uri="{FF2B5EF4-FFF2-40B4-BE49-F238E27FC236}">
                <a16:creationId xmlns:a16="http://schemas.microsoft.com/office/drawing/2014/main" id="{7F6EBC85-D900-BC1B-918E-B64E5DF4F008}"/>
              </a:ext>
            </a:extLst>
          </p:cNvPr>
          <p:cNvSpPr/>
          <p:nvPr/>
        </p:nvSpPr>
        <p:spPr>
          <a:xfrm>
            <a:off x="7134257" y="3948488"/>
            <a:ext cx="283113" cy="422575"/>
          </a:xfrm>
          <a:custGeom>
            <a:avLst/>
            <a:gdLst>
              <a:gd name="connsiteX0" fmla="*/ 141557 w 283113"/>
              <a:gd name="connsiteY0" fmla="*/ 0 h 422575"/>
              <a:gd name="connsiteX1" fmla="*/ 0 w 283113"/>
              <a:gd name="connsiteY1" fmla="*/ 141557 h 422575"/>
              <a:gd name="connsiteX2" fmla="*/ 0 w 283113"/>
              <a:gd name="connsiteY2" fmla="*/ 281019 h 422575"/>
              <a:gd name="connsiteX3" fmla="*/ 141557 w 283113"/>
              <a:gd name="connsiteY3" fmla="*/ 422576 h 422575"/>
              <a:gd name="connsiteX4" fmla="*/ 283114 w 283113"/>
              <a:gd name="connsiteY4" fmla="*/ 281019 h 422575"/>
              <a:gd name="connsiteX5" fmla="*/ 283114 w 283113"/>
              <a:gd name="connsiteY5" fmla="*/ 141557 h 422575"/>
              <a:gd name="connsiteX6" fmla="*/ 141557 w 283113"/>
              <a:gd name="connsiteY6" fmla="*/ 0 h 42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13" h="422575">
                <a:moveTo>
                  <a:pt x="141557" y="0"/>
                </a:moveTo>
                <a:cubicBezTo>
                  <a:pt x="63371" y="0"/>
                  <a:pt x="0" y="63371"/>
                  <a:pt x="0" y="141557"/>
                </a:cubicBezTo>
                <a:lnTo>
                  <a:pt x="0" y="281019"/>
                </a:lnTo>
                <a:cubicBezTo>
                  <a:pt x="0" y="359205"/>
                  <a:pt x="63371" y="422576"/>
                  <a:pt x="141557" y="422576"/>
                </a:cubicBezTo>
                <a:cubicBezTo>
                  <a:pt x="219742" y="422576"/>
                  <a:pt x="283114" y="359205"/>
                  <a:pt x="283114" y="281019"/>
                </a:cubicBezTo>
                <a:lnTo>
                  <a:pt x="283114" y="141557"/>
                </a:lnTo>
                <a:cubicBezTo>
                  <a:pt x="283114" y="63371"/>
                  <a:pt x="219742" y="0"/>
                  <a:pt x="141557" y="0"/>
                </a:cubicBezTo>
              </a:path>
            </a:pathLst>
          </a:custGeom>
          <a:solidFill>
            <a:srgbClr val="E94E1B"/>
          </a:solidFill>
          <a:ln w="7467" cap="flat">
            <a:noFill/>
            <a:prstDash val="solid"/>
            <a:miter/>
          </a:ln>
        </p:spPr>
        <p:txBody>
          <a:bodyPr rtlCol="0" anchor="ctr"/>
          <a:lstStyle/>
          <a:p>
            <a:endParaRPr lang="es-PA"/>
          </a:p>
        </p:txBody>
      </p:sp>
      <p:sp>
        <p:nvSpPr>
          <p:cNvPr id="20" name="Freeform: Shape 19">
            <a:extLst>
              <a:ext uri="{FF2B5EF4-FFF2-40B4-BE49-F238E27FC236}">
                <a16:creationId xmlns:a16="http://schemas.microsoft.com/office/drawing/2014/main" id="{DD3CA401-8446-2B7E-A0C8-E7A065936107}"/>
              </a:ext>
            </a:extLst>
          </p:cNvPr>
          <p:cNvSpPr/>
          <p:nvPr/>
        </p:nvSpPr>
        <p:spPr>
          <a:xfrm>
            <a:off x="7325143" y="2487083"/>
            <a:ext cx="928350" cy="1814951"/>
          </a:xfrm>
          <a:custGeom>
            <a:avLst/>
            <a:gdLst>
              <a:gd name="connsiteX0" fmla="*/ 464175 w 928350"/>
              <a:gd name="connsiteY0" fmla="*/ 0 h 1814951"/>
              <a:gd name="connsiteX1" fmla="*/ 0 w 928350"/>
              <a:gd name="connsiteY1" fmla="*/ 464175 h 1814951"/>
              <a:gd name="connsiteX2" fmla="*/ 0 w 928350"/>
              <a:gd name="connsiteY2" fmla="*/ 1350777 h 1814951"/>
              <a:gd name="connsiteX3" fmla="*/ 464175 w 928350"/>
              <a:gd name="connsiteY3" fmla="*/ 1814952 h 1814951"/>
              <a:gd name="connsiteX4" fmla="*/ 928350 w 928350"/>
              <a:gd name="connsiteY4" fmla="*/ 1350777 h 1814951"/>
              <a:gd name="connsiteX5" fmla="*/ 928350 w 928350"/>
              <a:gd name="connsiteY5" fmla="*/ 464175 h 1814951"/>
              <a:gd name="connsiteX6" fmla="*/ 464175 w 928350"/>
              <a:gd name="connsiteY6" fmla="*/ 0 h 1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50" h="1814951">
                <a:moveTo>
                  <a:pt x="464175" y="0"/>
                </a:moveTo>
                <a:cubicBezTo>
                  <a:pt x="207846" y="0"/>
                  <a:pt x="0" y="207772"/>
                  <a:pt x="0" y="464175"/>
                </a:cubicBezTo>
                <a:lnTo>
                  <a:pt x="0" y="1350777"/>
                </a:lnTo>
                <a:cubicBezTo>
                  <a:pt x="0" y="1607105"/>
                  <a:pt x="207771" y="1814952"/>
                  <a:pt x="464175" y="1814952"/>
                </a:cubicBezTo>
                <a:cubicBezTo>
                  <a:pt x="720579" y="1814952"/>
                  <a:pt x="928350" y="1607180"/>
                  <a:pt x="928350" y="1350777"/>
                </a:cubicBezTo>
                <a:lnTo>
                  <a:pt x="928350" y="464175"/>
                </a:lnTo>
                <a:cubicBezTo>
                  <a:pt x="928350" y="207847"/>
                  <a:pt x="720579" y="0"/>
                  <a:pt x="464175" y="0"/>
                </a:cubicBezTo>
                <a:close/>
              </a:path>
            </a:pathLst>
          </a:custGeom>
          <a:noFill/>
          <a:ln w="7467" cap="flat">
            <a:solidFill>
              <a:srgbClr val="F7A433"/>
            </a:solidFill>
            <a:prstDash val="solid"/>
            <a:miter/>
          </a:ln>
        </p:spPr>
        <p:txBody>
          <a:bodyPr rtlCol="0" anchor="ctr"/>
          <a:lstStyle/>
          <a:p>
            <a:endParaRPr lang="es-PA"/>
          </a:p>
        </p:txBody>
      </p:sp>
      <p:sp>
        <p:nvSpPr>
          <p:cNvPr id="9" name="Freeform: Shape 8">
            <a:extLst>
              <a:ext uri="{FF2B5EF4-FFF2-40B4-BE49-F238E27FC236}">
                <a16:creationId xmlns:a16="http://schemas.microsoft.com/office/drawing/2014/main" id="{CF1A8C9A-BA9B-FEB5-E500-C9DC2F04DAAF}"/>
              </a:ext>
            </a:extLst>
          </p:cNvPr>
          <p:cNvSpPr/>
          <p:nvPr/>
        </p:nvSpPr>
        <p:spPr>
          <a:xfrm>
            <a:off x="6513853" y="492767"/>
            <a:ext cx="2425550" cy="2383977"/>
          </a:xfrm>
          <a:custGeom>
            <a:avLst/>
            <a:gdLst>
              <a:gd name="connsiteX0" fmla="*/ 2007984 w 2007983"/>
              <a:gd name="connsiteY0" fmla="*/ 986784 h 1973567"/>
              <a:gd name="connsiteX1" fmla="*/ 1003992 w 2007983"/>
              <a:gd name="connsiteY1" fmla="*/ 1973568 h 1973567"/>
              <a:gd name="connsiteX2" fmla="*/ 0 w 2007983"/>
              <a:gd name="connsiteY2" fmla="*/ 986784 h 1973567"/>
              <a:gd name="connsiteX3" fmla="*/ 1003992 w 2007983"/>
              <a:gd name="connsiteY3" fmla="*/ 0 h 1973567"/>
              <a:gd name="connsiteX4" fmla="*/ 2007984 w 2007983"/>
              <a:gd name="connsiteY4" fmla="*/ 986784 h 197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983" h="1973567">
                <a:moveTo>
                  <a:pt x="2007984" y="986784"/>
                </a:moveTo>
                <a:cubicBezTo>
                  <a:pt x="2007984" y="1531769"/>
                  <a:pt x="1558481" y="1973568"/>
                  <a:pt x="1003992" y="1973568"/>
                </a:cubicBezTo>
                <a:cubicBezTo>
                  <a:pt x="449502" y="1973568"/>
                  <a:pt x="0" y="1531769"/>
                  <a:pt x="0" y="986784"/>
                </a:cubicBezTo>
                <a:cubicBezTo>
                  <a:pt x="0" y="441798"/>
                  <a:pt x="449502" y="0"/>
                  <a:pt x="1003992" y="0"/>
                </a:cubicBezTo>
                <a:cubicBezTo>
                  <a:pt x="1558481" y="0"/>
                  <a:pt x="2007984" y="441798"/>
                  <a:pt x="2007984" y="986784"/>
                </a:cubicBezTo>
                <a:close/>
              </a:path>
            </a:pathLst>
          </a:custGeom>
          <a:solidFill>
            <a:srgbClr val="002060"/>
          </a:solidFill>
          <a:ln w="7467" cap="flat">
            <a:noFill/>
            <a:prstDash val="solid"/>
            <a:miter/>
          </a:ln>
        </p:spPr>
        <p:txBody>
          <a:bodyPr rtlCol="0" anchor="ctr"/>
          <a:lstStyle/>
          <a:p>
            <a:endParaRPr lang="es-PA"/>
          </a:p>
        </p:txBody>
      </p:sp>
      <p:sp>
        <p:nvSpPr>
          <p:cNvPr id="15" name="Freeform: Shape 14">
            <a:extLst>
              <a:ext uri="{FF2B5EF4-FFF2-40B4-BE49-F238E27FC236}">
                <a16:creationId xmlns:a16="http://schemas.microsoft.com/office/drawing/2014/main" id="{CA67E948-49BC-EA49-7A1A-9E8D4B28BCC3}"/>
              </a:ext>
            </a:extLst>
          </p:cNvPr>
          <p:cNvSpPr/>
          <p:nvPr/>
        </p:nvSpPr>
        <p:spPr>
          <a:xfrm>
            <a:off x="7048920" y="2414006"/>
            <a:ext cx="489303" cy="944444"/>
          </a:xfrm>
          <a:custGeom>
            <a:avLst/>
            <a:gdLst>
              <a:gd name="connsiteX0" fmla="*/ 202534 w 405068"/>
              <a:gd name="connsiteY0" fmla="*/ 0 h 781855"/>
              <a:gd name="connsiteX1" fmla="*/ 0 w 405068"/>
              <a:gd name="connsiteY1" fmla="*/ 202534 h 781855"/>
              <a:gd name="connsiteX2" fmla="*/ 0 w 405068"/>
              <a:gd name="connsiteY2" fmla="*/ 579321 h 781855"/>
              <a:gd name="connsiteX3" fmla="*/ 202534 w 405068"/>
              <a:gd name="connsiteY3" fmla="*/ 781855 h 781855"/>
              <a:gd name="connsiteX4" fmla="*/ 405068 w 405068"/>
              <a:gd name="connsiteY4" fmla="*/ 579321 h 781855"/>
              <a:gd name="connsiteX5" fmla="*/ 405068 w 405068"/>
              <a:gd name="connsiteY5" fmla="*/ 202534 h 781855"/>
              <a:gd name="connsiteX6" fmla="*/ 202534 w 405068"/>
              <a:gd name="connsiteY6" fmla="*/ 0 h 7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068" h="781855">
                <a:moveTo>
                  <a:pt x="202534" y="0"/>
                </a:moveTo>
                <a:cubicBezTo>
                  <a:pt x="90680" y="0"/>
                  <a:pt x="0" y="90680"/>
                  <a:pt x="0" y="202534"/>
                </a:cubicBezTo>
                <a:lnTo>
                  <a:pt x="0" y="579321"/>
                </a:lnTo>
                <a:cubicBezTo>
                  <a:pt x="0" y="691175"/>
                  <a:pt x="90680" y="781855"/>
                  <a:pt x="202534" y="781855"/>
                </a:cubicBezTo>
                <a:cubicBezTo>
                  <a:pt x="314388" y="781855"/>
                  <a:pt x="405068" y="691175"/>
                  <a:pt x="405068" y="579321"/>
                </a:cubicBezTo>
                <a:lnTo>
                  <a:pt x="405068" y="202534"/>
                </a:lnTo>
                <a:cubicBezTo>
                  <a:pt x="405068" y="90680"/>
                  <a:pt x="314388" y="0"/>
                  <a:pt x="202534" y="0"/>
                </a:cubicBezTo>
              </a:path>
            </a:pathLst>
          </a:custGeom>
          <a:solidFill>
            <a:srgbClr val="1E7F5B"/>
          </a:solidFill>
          <a:ln w="7467" cap="flat">
            <a:noFill/>
            <a:prstDash val="solid"/>
            <a:miter/>
          </a:ln>
        </p:spPr>
        <p:txBody>
          <a:bodyPr rtlCol="0" anchor="ctr"/>
          <a:lstStyle/>
          <a:p>
            <a:endParaRPr lang="es-PA"/>
          </a:p>
        </p:txBody>
      </p:sp>
      <p:pic>
        <p:nvPicPr>
          <p:cNvPr id="2" name="Graphic 1">
            <a:extLst>
              <a:ext uri="{FF2B5EF4-FFF2-40B4-BE49-F238E27FC236}">
                <a16:creationId xmlns:a16="http://schemas.microsoft.com/office/drawing/2014/main" id="{479A8D5D-3AE7-A45A-9A4E-0E940C740A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1019" y="938941"/>
            <a:ext cx="1300988" cy="1300988"/>
          </a:xfrm>
          <a:prstGeom prst="rect">
            <a:avLst/>
          </a:prstGeom>
        </p:spPr>
      </p:pic>
    </p:spTree>
    <p:extLst>
      <p:ext uri="{BB962C8B-B14F-4D97-AF65-F5344CB8AC3E}">
        <p14:creationId xmlns:p14="http://schemas.microsoft.com/office/powerpoint/2010/main" val="425014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5;p3">
            <a:extLst>
              <a:ext uri="{FF2B5EF4-FFF2-40B4-BE49-F238E27FC236}">
                <a16:creationId xmlns:a16="http://schemas.microsoft.com/office/drawing/2014/main" id="{0C5F9FCE-4A42-A948-A391-AD8DBD7BBE49}"/>
              </a:ext>
            </a:extLst>
          </p:cNvPr>
          <p:cNvSpPr txBox="1">
            <a:spLocks/>
          </p:cNvSpPr>
          <p:nvPr/>
        </p:nvSpPr>
        <p:spPr>
          <a:xfrm>
            <a:off x="4104171" y="1994905"/>
            <a:ext cx="4309726" cy="8428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2800" b="1">
                <a:solidFill>
                  <a:srgbClr val="133A56"/>
                </a:solidFill>
                <a:latin typeface="Roboto" panose="02000000000000000000" pitchFamily="2" charset="0"/>
                <a:ea typeface="Roboto" panose="02000000000000000000" pitchFamily="2" charset="0"/>
              </a:rPr>
              <a:t>Common Framework of Sustainable Finance Taxonomies for LAC </a:t>
            </a:r>
          </a:p>
        </p:txBody>
      </p:sp>
      <p:cxnSp>
        <p:nvCxnSpPr>
          <p:cNvPr id="9" name="Straight Connector 8">
            <a:extLst>
              <a:ext uri="{FF2B5EF4-FFF2-40B4-BE49-F238E27FC236}">
                <a16:creationId xmlns:a16="http://schemas.microsoft.com/office/drawing/2014/main" id="{E809FEAC-6901-37FE-1F39-9E885F741643}"/>
              </a:ext>
            </a:extLst>
          </p:cNvPr>
          <p:cNvCxnSpPr>
            <a:cxnSpLocks/>
          </p:cNvCxnSpPr>
          <p:nvPr/>
        </p:nvCxnSpPr>
        <p:spPr>
          <a:xfrm>
            <a:off x="3931864" y="2067403"/>
            <a:ext cx="0" cy="12436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Google Shape;142;p4">
            <a:extLst>
              <a:ext uri="{FF2B5EF4-FFF2-40B4-BE49-F238E27FC236}">
                <a16:creationId xmlns:a16="http://schemas.microsoft.com/office/drawing/2014/main" id="{07012877-C129-A237-9D65-68C41E3DFA7B}"/>
              </a:ext>
            </a:extLst>
          </p:cNvPr>
          <p:cNvSpPr txBox="1"/>
          <p:nvPr/>
        </p:nvSpPr>
        <p:spPr>
          <a:xfrm>
            <a:off x="1137569" y="2239099"/>
            <a:ext cx="2868862" cy="90021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algn="ctr"/>
            <a:r>
              <a:rPr lang="es-CO" sz="5400">
                <a:solidFill>
                  <a:srgbClr val="133A56"/>
                </a:solidFill>
                <a:latin typeface="Roboto" panose="02000000000000000000" pitchFamily="2" charset="0"/>
                <a:ea typeface="Roboto" panose="02000000000000000000" pitchFamily="2" charset="0"/>
                <a:cs typeface="Roboto" panose="02000000000000000000" pitchFamily="2" charset="0"/>
              </a:rPr>
              <a:t>03</a:t>
            </a:r>
            <a:endParaRPr sz="5400">
              <a:solidFill>
                <a:srgbClr val="133A56"/>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Chart, icon&#10;&#10;Description automatically generated">
            <a:extLst>
              <a:ext uri="{FF2B5EF4-FFF2-40B4-BE49-F238E27FC236}">
                <a16:creationId xmlns:a16="http://schemas.microsoft.com/office/drawing/2014/main" id="{31F58E91-4ABD-442A-45BC-E2327AAE5858}"/>
              </a:ext>
            </a:extLst>
          </p:cNvPr>
          <p:cNvPicPr>
            <a:picLocks noChangeAspect="1"/>
          </p:cNvPicPr>
          <p:nvPr/>
        </p:nvPicPr>
        <p:blipFill rotWithShape="1">
          <a:blip r:embed="rId3"/>
          <a:srcRect b="31742"/>
          <a:stretch/>
        </p:blipFill>
        <p:spPr>
          <a:xfrm>
            <a:off x="0" y="4210987"/>
            <a:ext cx="9144000" cy="932513"/>
          </a:xfrm>
          <a:prstGeom prst="rect">
            <a:avLst/>
          </a:prstGeom>
        </p:spPr>
      </p:pic>
    </p:spTree>
    <p:extLst>
      <p:ext uri="{BB962C8B-B14F-4D97-AF65-F5344CB8AC3E}">
        <p14:creationId xmlns:p14="http://schemas.microsoft.com/office/powerpoint/2010/main" val="1665149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6548A8D-4141-83A9-8980-CBCBA53D19BF}"/>
              </a:ext>
            </a:extLst>
          </p:cNvPr>
          <p:cNvSpPr/>
          <p:nvPr/>
        </p:nvSpPr>
        <p:spPr>
          <a:xfrm>
            <a:off x="593157" y="1056926"/>
            <a:ext cx="3536112" cy="3536112"/>
          </a:xfrm>
          <a:prstGeom prst="ellipse">
            <a:avLst/>
          </a:prstGeom>
          <a:solidFill>
            <a:srgbClr val="13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223176" y="139050"/>
            <a:ext cx="8694450" cy="585386"/>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0" marR="0" lvl="0" indent="0" algn="just" defTabSz="914400" rtl="0" eaLnBrk="1" fontAlgn="auto" latinLnBrk="0" hangingPunct="1">
              <a:lnSpc>
                <a:spcPct val="107000"/>
              </a:lnSpc>
              <a:spcBef>
                <a:spcPts val="600"/>
              </a:spcBef>
              <a:spcAft>
                <a:spcPts val="600"/>
              </a:spcAft>
              <a:buClr>
                <a:srgbClr val="000000"/>
              </a:buClr>
              <a:buSzTx/>
              <a:buFont typeface="Arial"/>
              <a:buNone/>
              <a:tabLst/>
              <a:defRPr/>
            </a:pPr>
            <a:r>
              <a:rPr kumimoji="0" lang="en-GB" sz="2200" b="1"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Common Framework of Sustainable Finance Taxonomies for LAC </a:t>
            </a:r>
            <a:endParaRPr kumimoji="0" lang="es-ES" sz="2200" b="0"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Arial"/>
              <a:sym typeface="Arial"/>
            </a:endParaRPr>
          </a:p>
        </p:txBody>
      </p:sp>
      <p:cxnSp>
        <p:nvCxnSpPr>
          <p:cNvPr id="8" name="Straight Connector 7">
            <a:extLst>
              <a:ext uri="{FF2B5EF4-FFF2-40B4-BE49-F238E27FC236}">
                <a16:creationId xmlns:a16="http://schemas.microsoft.com/office/drawing/2014/main" id="{44A42DC6-FF3C-CF97-EC46-0EE8464D4315}"/>
              </a:ext>
            </a:extLst>
          </p:cNvPr>
          <p:cNvCxnSpPr>
            <a:cxnSpLocks/>
          </p:cNvCxnSpPr>
          <p:nvPr/>
        </p:nvCxnSpPr>
        <p:spPr>
          <a:xfrm flipH="1">
            <a:off x="0" y="80208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0AA3CC4-1D4C-09F9-B1A5-C91A06B5F827}"/>
              </a:ext>
            </a:extLst>
          </p:cNvPr>
          <p:cNvSpPr txBox="1"/>
          <p:nvPr/>
        </p:nvSpPr>
        <p:spPr>
          <a:xfrm>
            <a:off x="5032840" y="1321221"/>
            <a:ext cx="3518003" cy="3384068"/>
          </a:xfrm>
          <a:prstGeom prst="rect">
            <a:avLst/>
          </a:prstGeom>
          <a:noFill/>
        </p:spPr>
        <p:txBody>
          <a:bodyPr wrap="square" lIns="91440" tIns="45720" rIns="91440" bIns="45720" rtlCol="0" anchor="t">
            <a:spAutoFit/>
          </a:bodyPr>
          <a:lstStyle/>
          <a:p>
            <a:pPr defTabSz="457200">
              <a:lnSpc>
                <a:spcPct val="107000"/>
              </a:lnSpc>
              <a:spcBef>
                <a:spcPts val="600"/>
              </a:spcBef>
              <a:spcAft>
                <a:spcPts val="600"/>
              </a:spcAft>
            </a:pPr>
            <a:r>
              <a:rPr lang="en-GB" sz="1400" kern="1200" dirty="0">
                <a:solidFill>
                  <a:srgbClr val="133A56"/>
                </a:solidFill>
                <a:latin typeface="Roboto" panose="02000000000000000000" pitchFamily="2" charset="0"/>
                <a:ea typeface="Roboto" panose="02000000000000000000" pitchFamily="2" charset="0"/>
                <a:cs typeface="Roboto" panose="02000000000000000000" pitchFamily="2" charset="0"/>
              </a:rPr>
              <a:t>Is a guidance document that can serve as a voluntary reference to orient LAC member states that are in the process of or intend to develop sustainable finance taxonomies;</a:t>
            </a:r>
            <a:endParaRPr lang="en-US" sz="1400" dirty="0">
              <a:latin typeface="Roboto" panose="02000000000000000000" pitchFamily="2" charset="0"/>
              <a:ea typeface="Roboto" panose="02000000000000000000" pitchFamily="2" charset="0"/>
              <a:cs typeface="Roboto" panose="02000000000000000000" pitchFamily="2" charset="0"/>
            </a:endParaRPr>
          </a:p>
          <a:p>
            <a:pPr defTabSz="457200">
              <a:lnSpc>
                <a:spcPct val="107000"/>
              </a:lnSpc>
              <a:spcBef>
                <a:spcPts val="600"/>
              </a:spcBef>
              <a:spcAft>
                <a:spcPts val="600"/>
              </a:spcAft>
              <a:buClrTx/>
            </a:pPr>
            <a:r>
              <a:rPr lang="en-GB" sz="1400" kern="1200" dirty="0">
                <a:solidFill>
                  <a:srgbClr val="133A56"/>
                </a:solidFill>
                <a:latin typeface="Roboto" panose="02000000000000000000" pitchFamily="2" charset="0"/>
                <a:ea typeface="Roboto" panose="02000000000000000000" pitchFamily="2" charset="0"/>
                <a:cs typeface="Roboto" panose="02000000000000000000" pitchFamily="2" charset="0"/>
              </a:rPr>
              <a:t>Establishes a set of guiding principles that will improve comparability and ensure interoperability of sustainable finance taxonomies in LAC &amp; internationally; </a:t>
            </a:r>
          </a:p>
          <a:p>
            <a:pPr defTabSz="457200">
              <a:lnSpc>
                <a:spcPct val="107000"/>
              </a:lnSpc>
              <a:spcBef>
                <a:spcPts val="600"/>
              </a:spcBef>
              <a:spcAft>
                <a:spcPts val="600"/>
              </a:spcAft>
              <a:buClrTx/>
            </a:pPr>
            <a:r>
              <a:rPr lang="en-US" sz="1400" kern="1200" dirty="0">
                <a:solidFill>
                  <a:srgbClr val="133A56"/>
                </a:solidFill>
                <a:latin typeface="Roboto" panose="02000000000000000000" pitchFamily="2" charset="0"/>
                <a:ea typeface="Roboto" panose="02000000000000000000" pitchFamily="2" charset="0"/>
                <a:cs typeface="Roboto" panose="02000000000000000000" pitchFamily="2" charset="0"/>
              </a:rPr>
              <a:t>F</a:t>
            </a:r>
            <a:r>
              <a:rPr lang="en-GB" sz="1400" kern="1200" dirty="0" err="1">
                <a:solidFill>
                  <a:srgbClr val="133A56"/>
                </a:solidFill>
                <a:latin typeface="Roboto" panose="02000000000000000000" pitchFamily="2" charset="0"/>
                <a:ea typeface="Roboto" panose="02000000000000000000" pitchFamily="2" charset="0"/>
                <a:cs typeface="Roboto" panose="02000000000000000000" pitchFamily="2" charset="0"/>
              </a:rPr>
              <a:t>ocuses</a:t>
            </a:r>
            <a:r>
              <a:rPr lang="en-GB" sz="1400" kern="1200" dirty="0">
                <a:solidFill>
                  <a:srgbClr val="133A56"/>
                </a:solidFill>
                <a:latin typeface="Roboto" panose="02000000000000000000" pitchFamily="2" charset="0"/>
                <a:ea typeface="Roboto" panose="02000000000000000000" pitchFamily="2" charset="0"/>
                <a:cs typeface="Roboto" panose="02000000000000000000" pitchFamily="2" charset="0"/>
              </a:rPr>
              <a:t> on climate change objectives; prioritizes sectors that are important to these objectives for the LAC region</a:t>
            </a:r>
          </a:p>
        </p:txBody>
      </p:sp>
      <p:sp>
        <p:nvSpPr>
          <p:cNvPr id="5" name="TextBox 4">
            <a:extLst>
              <a:ext uri="{FF2B5EF4-FFF2-40B4-BE49-F238E27FC236}">
                <a16:creationId xmlns:a16="http://schemas.microsoft.com/office/drawing/2014/main" id="{E81B2A44-1F1E-198C-F053-D0A299F8E937}"/>
              </a:ext>
            </a:extLst>
          </p:cNvPr>
          <p:cNvSpPr txBox="1"/>
          <p:nvPr/>
        </p:nvSpPr>
        <p:spPr>
          <a:xfrm>
            <a:off x="4454654" y="1473138"/>
            <a:ext cx="715297" cy="707886"/>
          </a:xfrm>
          <a:prstGeom prst="rect">
            <a:avLst/>
          </a:prstGeom>
          <a:noFill/>
        </p:spPr>
        <p:txBody>
          <a:bodyPr wrap="square" rtlCol="0">
            <a:spAutoFit/>
          </a:bodyPr>
          <a:lstStyle/>
          <a:p>
            <a:r>
              <a:rPr lang="es-PA" sz="4000" b="1">
                <a:solidFill>
                  <a:srgbClr val="00B0F0"/>
                </a:solidFill>
                <a:latin typeface="Roboto" panose="02000000000000000000" pitchFamily="2" charset="0"/>
                <a:ea typeface="Roboto" panose="02000000000000000000" pitchFamily="2" charset="0"/>
                <a:cs typeface="Roboto" panose="02000000000000000000" pitchFamily="2" charset="0"/>
              </a:rPr>
              <a:t>1.</a:t>
            </a:r>
          </a:p>
        </p:txBody>
      </p:sp>
      <p:sp>
        <p:nvSpPr>
          <p:cNvPr id="7" name="TextBox 6">
            <a:extLst>
              <a:ext uri="{FF2B5EF4-FFF2-40B4-BE49-F238E27FC236}">
                <a16:creationId xmlns:a16="http://schemas.microsoft.com/office/drawing/2014/main" id="{3A496388-BC6C-C9DC-5B67-5FFA684DFF2F}"/>
              </a:ext>
            </a:extLst>
          </p:cNvPr>
          <p:cNvSpPr txBox="1"/>
          <p:nvPr/>
        </p:nvSpPr>
        <p:spPr>
          <a:xfrm>
            <a:off x="4454654" y="2604298"/>
            <a:ext cx="715297" cy="707886"/>
          </a:xfrm>
          <a:prstGeom prst="rect">
            <a:avLst/>
          </a:prstGeom>
          <a:noFill/>
        </p:spPr>
        <p:txBody>
          <a:bodyPr wrap="square" rtlCol="0">
            <a:spAutoFit/>
          </a:bodyPr>
          <a:lstStyle/>
          <a:p>
            <a:r>
              <a:rPr lang="es-PA" sz="4000" b="1">
                <a:solidFill>
                  <a:srgbClr val="00B0F0"/>
                </a:solidFill>
                <a:latin typeface="Roboto" panose="02000000000000000000" pitchFamily="2" charset="0"/>
                <a:ea typeface="Roboto" panose="02000000000000000000" pitchFamily="2" charset="0"/>
                <a:cs typeface="Roboto" panose="02000000000000000000" pitchFamily="2" charset="0"/>
              </a:rPr>
              <a:t>2.</a:t>
            </a:r>
          </a:p>
        </p:txBody>
      </p:sp>
      <p:sp>
        <p:nvSpPr>
          <p:cNvPr id="9" name="TextBox 8">
            <a:extLst>
              <a:ext uri="{FF2B5EF4-FFF2-40B4-BE49-F238E27FC236}">
                <a16:creationId xmlns:a16="http://schemas.microsoft.com/office/drawing/2014/main" id="{0333EFC6-C7B5-F282-3641-122BF2DBFB20}"/>
              </a:ext>
            </a:extLst>
          </p:cNvPr>
          <p:cNvSpPr txBox="1"/>
          <p:nvPr/>
        </p:nvSpPr>
        <p:spPr>
          <a:xfrm>
            <a:off x="4454654" y="3600571"/>
            <a:ext cx="715297" cy="707886"/>
          </a:xfrm>
          <a:prstGeom prst="rect">
            <a:avLst/>
          </a:prstGeom>
          <a:noFill/>
        </p:spPr>
        <p:txBody>
          <a:bodyPr wrap="square" rtlCol="0">
            <a:spAutoFit/>
          </a:bodyPr>
          <a:lstStyle/>
          <a:p>
            <a:r>
              <a:rPr lang="es-PA" sz="4000" b="1">
                <a:solidFill>
                  <a:srgbClr val="00B0F0"/>
                </a:solidFill>
                <a:latin typeface="Roboto" panose="02000000000000000000" pitchFamily="2" charset="0"/>
                <a:ea typeface="Roboto" panose="02000000000000000000" pitchFamily="2" charset="0"/>
                <a:cs typeface="Roboto" panose="02000000000000000000" pitchFamily="2" charset="0"/>
              </a:rPr>
              <a:t>3.</a:t>
            </a:r>
          </a:p>
        </p:txBody>
      </p:sp>
      <p:sp>
        <p:nvSpPr>
          <p:cNvPr id="10" name="Rectangle 9">
            <a:extLst>
              <a:ext uri="{FF2B5EF4-FFF2-40B4-BE49-F238E27FC236}">
                <a16:creationId xmlns:a16="http://schemas.microsoft.com/office/drawing/2014/main" id="{7C685497-F042-8C54-AB8B-937F1E033CB0}"/>
              </a:ext>
            </a:extLst>
          </p:cNvPr>
          <p:cNvSpPr/>
          <p:nvPr/>
        </p:nvSpPr>
        <p:spPr>
          <a:xfrm>
            <a:off x="4336026" y="1145039"/>
            <a:ext cx="4348673" cy="3530200"/>
          </a:xfrm>
          <a:prstGeom prst="rect">
            <a:avLst/>
          </a:prstGeom>
          <a:noFill/>
          <a:ln>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133A56"/>
                </a:solidFill>
              </a:ln>
              <a:noFill/>
            </a:endParaRPr>
          </a:p>
        </p:txBody>
      </p:sp>
      <p:pic>
        <p:nvPicPr>
          <p:cNvPr id="11" name="Picture 10" descr="An open book with a blue and white cover&#10;&#10;Description automatically generated">
            <a:extLst>
              <a:ext uri="{FF2B5EF4-FFF2-40B4-BE49-F238E27FC236}">
                <a16:creationId xmlns:a16="http://schemas.microsoft.com/office/drawing/2014/main" id="{3D85EBF3-4B95-8FE2-5AEE-49B8D3C23EA6}"/>
              </a:ext>
            </a:extLst>
          </p:cNvPr>
          <p:cNvPicPr>
            <a:picLocks noChangeAspect="1"/>
          </p:cNvPicPr>
          <p:nvPr/>
        </p:nvPicPr>
        <p:blipFill>
          <a:blip r:embed="rId3"/>
          <a:stretch>
            <a:fillRect/>
          </a:stretch>
        </p:blipFill>
        <p:spPr>
          <a:xfrm>
            <a:off x="-464214" y="647964"/>
            <a:ext cx="5634165" cy="4225624"/>
          </a:xfrm>
          <a:prstGeom prst="rect">
            <a:avLst/>
          </a:prstGeom>
        </p:spPr>
      </p:pic>
    </p:spTree>
    <p:extLst>
      <p:ext uri="{BB962C8B-B14F-4D97-AF65-F5344CB8AC3E}">
        <p14:creationId xmlns:p14="http://schemas.microsoft.com/office/powerpoint/2010/main" val="549098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184295E-1706-B56E-87BC-FDE4ED4A0CB0}"/>
              </a:ext>
            </a:extLst>
          </p:cNvPr>
          <p:cNvGrpSpPr/>
          <p:nvPr/>
        </p:nvGrpSpPr>
        <p:grpSpPr>
          <a:xfrm>
            <a:off x="543818" y="1152503"/>
            <a:ext cx="7668059" cy="3316427"/>
            <a:chOff x="1249414" y="1002398"/>
            <a:chExt cx="5938671" cy="3316427"/>
          </a:xfrm>
        </p:grpSpPr>
        <p:sp>
          <p:nvSpPr>
            <p:cNvPr id="36" name="Freeform 2">
              <a:extLst>
                <a:ext uri="{FF2B5EF4-FFF2-40B4-BE49-F238E27FC236}">
                  <a16:creationId xmlns:a16="http://schemas.microsoft.com/office/drawing/2014/main" id="{55A4182B-534A-504A-AD36-4A9A61A1EAA2}"/>
                </a:ext>
              </a:extLst>
            </p:cNvPr>
            <p:cNvSpPr>
              <a:spLocks noChangeArrowheads="1"/>
            </p:cNvSpPr>
            <p:nvPr/>
          </p:nvSpPr>
          <p:spPr bwMode="auto">
            <a:xfrm>
              <a:off x="1249414" y="3760593"/>
              <a:ext cx="937252" cy="558232"/>
            </a:xfrm>
            <a:custGeom>
              <a:avLst/>
              <a:gdLst>
                <a:gd name="T0" fmla="*/ 1938 w 2007"/>
                <a:gd name="T1" fmla="*/ 25 h 1195"/>
                <a:gd name="T2" fmla="*/ 1938 w 2007"/>
                <a:gd name="T3" fmla="*/ 25 h 1195"/>
                <a:gd name="T4" fmla="*/ 1938 w 2007"/>
                <a:gd name="T5" fmla="*/ 25 h 1195"/>
                <a:gd name="T6" fmla="*/ 1799 w 2007"/>
                <a:gd name="T7" fmla="*/ 65 h 1195"/>
                <a:gd name="T8" fmla="*/ 1329 w 2007"/>
                <a:gd name="T9" fmla="*/ 874 h 1195"/>
                <a:gd name="T10" fmla="*/ 98 w 2007"/>
                <a:gd name="T11" fmla="*/ 999 h 1195"/>
                <a:gd name="T12" fmla="*/ 98 w 2007"/>
                <a:gd name="T13" fmla="*/ 999 h 1195"/>
                <a:gd name="T14" fmla="*/ 6 w 2007"/>
                <a:gd name="T15" fmla="*/ 1104 h 1195"/>
                <a:gd name="T16" fmla="*/ 6 w 2007"/>
                <a:gd name="T17" fmla="*/ 1104 h 1195"/>
                <a:gd name="T18" fmla="*/ 117 w 2007"/>
                <a:gd name="T19" fmla="*/ 1188 h 1195"/>
                <a:gd name="T20" fmla="*/ 1367 w 2007"/>
                <a:gd name="T21" fmla="*/ 1061 h 1195"/>
                <a:gd name="T22" fmla="*/ 1367 w 2007"/>
                <a:gd name="T23" fmla="*/ 1061 h 1195"/>
                <a:gd name="T24" fmla="*/ 1385 w 2007"/>
                <a:gd name="T25" fmla="*/ 1058 h 1195"/>
                <a:gd name="T26" fmla="*/ 1385 w 2007"/>
                <a:gd name="T27" fmla="*/ 1058 h 1195"/>
                <a:gd name="T28" fmla="*/ 1483 w 2007"/>
                <a:gd name="T29" fmla="*/ 1007 h 1195"/>
                <a:gd name="T30" fmla="*/ 1979 w 2007"/>
                <a:gd name="T31" fmla="*/ 153 h 1195"/>
                <a:gd name="T32" fmla="*/ 1979 w 2007"/>
                <a:gd name="T33" fmla="*/ 153 h 1195"/>
                <a:gd name="T34" fmla="*/ 1938 w 2007"/>
                <a:gd name="T35" fmla="*/ 25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7" h="1195">
                  <a:moveTo>
                    <a:pt x="1938" y="25"/>
                  </a:moveTo>
                  <a:lnTo>
                    <a:pt x="1938" y="25"/>
                  </a:lnTo>
                  <a:lnTo>
                    <a:pt x="1938" y="25"/>
                  </a:lnTo>
                  <a:cubicBezTo>
                    <a:pt x="1889" y="0"/>
                    <a:pt x="1826" y="19"/>
                    <a:pt x="1799" y="65"/>
                  </a:cubicBezTo>
                  <a:lnTo>
                    <a:pt x="1329" y="874"/>
                  </a:lnTo>
                  <a:lnTo>
                    <a:pt x="98" y="999"/>
                  </a:lnTo>
                  <a:lnTo>
                    <a:pt x="98" y="999"/>
                  </a:lnTo>
                  <a:cubicBezTo>
                    <a:pt x="42" y="1005"/>
                    <a:pt x="0" y="1052"/>
                    <a:pt x="6" y="1104"/>
                  </a:cubicBezTo>
                  <a:lnTo>
                    <a:pt x="6" y="1104"/>
                  </a:lnTo>
                  <a:cubicBezTo>
                    <a:pt x="10" y="1156"/>
                    <a:pt x="61" y="1194"/>
                    <a:pt x="117" y="1188"/>
                  </a:cubicBezTo>
                  <a:lnTo>
                    <a:pt x="1367" y="1061"/>
                  </a:lnTo>
                  <a:lnTo>
                    <a:pt x="1367" y="1061"/>
                  </a:lnTo>
                  <a:cubicBezTo>
                    <a:pt x="1374" y="1060"/>
                    <a:pt x="1379" y="1059"/>
                    <a:pt x="1385" y="1058"/>
                  </a:cubicBezTo>
                  <a:lnTo>
                    <a:pt x="1385" y="1058"/>
                  </a:lnTo>
                  <a:cubicBezTo>
                    <a:pt x="1424" y="1060"/>
                    <a:pt x="1463" y="1041"/>
                    <a:pt x="1483" y="1007"/>
                  </a:cubicBezTo>
                  <a:lnTo>
                    <a:pt x="1979" y="153"/>
                  </a:lnTo>
                  <a:lnTo>
                    <a:pt x="1979" y="153"/>
                  </a:lnTo>
                  <a:cubicBezTo>
                    <a:pt x="2006" y="108"/>
                    <a:pt x="1988" y="49"/>
                    <a:pt x="1938" y="25"/>
                  </a:cubicBezTo>
                </a:path>
              </a:pathLst>
            </a:custGeom>
            <a:solidFill>
              <a:srgbClr val="133A56"/>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sp>
          <p:nvSpPr>
            <p:cNvPr id="37" name="Freeform 3">
              <a:extLst>
                <a:ext uri="{FF2B5EF4-FFF2-40B4-BE49-F238E27FC236}">
                  <a16:creationId xmlns:a16="http://schemas.microsoft.com/office/drawing/2014/main" id="{991DC148-3997-CF42-BC3F-377BFF1138B0}"/>
                </a:ext>
              </a:extLst>
            </p:cNvPr>
            <p:cNvSpPr>
              <a:spLocks noChangeArrowheads="1"/>
            </p:cNvSpPr>
            <p:nvPr/>
          </p:nvSpPr>
          <p:spPr bwMode="auto">
            <a:xfrm>
              <a:off x="2079550" y="3303297"/>
              <a:ext cx="937251" cy="558232"/>
            </a:xfrm>
            <a:custGeom>
              <a:avLst/>
              <a:gdLst>
                <a:gd name="T0" fmla="*/ 1937 w 2006"/>
                <a:gd name="T1" fmla="*/ 25 h 1195"/>
                <a:gd name="T2" fmla="*/ 1937 w 2006"/>
                <a:gd name="T3" fmla="*/ 25 h 1195"/>
                <a:gd name="T4" fmla="*/ 1937 w 2006"/>
                <a:gd name="T5" fmla="*/ 25 h 1195"/>
                <a:gd name="T6" fmla="*/ 1799 w 2006"/>
                <a:gd name="T7" fmla="*/ 65 h 1195"/>
                <a:gd name="T8" fmla="*/ 1329 w 2006"/>
                <a:gd name="T9" fmla="*/ 873 h 1195"/>
                <a:gd name="T10" fmla="*/ 97 w 2006"/>
                <a:gd name="T11" fmla="*/ 999 h 1195"/>
                <a:gd name="T12" fmla="*/ 97 w 2006"/>
                <a:gd name="T13" fmla="*/ 999 h 1195"/>
                <a:gd name="T14" fmla="*/ 5 w 2006"/>
                <a:gd name="T15" fmla="*/ 1104 h 1195"/>
                <a:gd name="T16" fmla="*/ 5 w 2006"/>
                <a:gd name="T17" fmla="*/ 1104 h 1195"/>
                <a:gd name="T18" fmla="*/ 116 w 2006"/>
                <a:gd name="T19" fmla="*/ 1188 h 1195"/>
                <a:gd name="T20" fmla="*/ 1367 w 2006"/>
                <a:gd name="T21" fmla="*/ 1061 h 1195"/>
                <a:gd name="T22" fmla="*/ 1367 w 2006"/>
                <a:gd name="T23" fmla="*/ 1061 h 1195"/>
                <a:gd name="T24" fmla="*/ 1384 w 2006"/>
                <a:gd name="T25" fmla="*/ 1058 h 1195"/>
                <a:gd name="T26" fmla="*/ 1384 w 2006"/>
                <a:gd name="T27" fmla="*/ 1058 h 1195"/>
                <a:gd name="T28" fmla="*/ 1483 w 2006"/>
                <a:gd name="T29" fmla="*/ 1007 h 1195"/>
                <a:gd name="T30" fmla="*/ 1978 w 2006"/>
                <a:gd name="T31" fmla="*/ 153 h 1195"/>
                <a:gd name="T32" fmla="*/ 1978 w 2006"/>
                <a:gd name="T33" fmla="*/ 153 h 1195"/>
                <a:gd name="T34" fmla="*/ 1937 w 2006"/>
                <a:gd name="T35" fmla="*/ 25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6" h="1195">
                  <a:moveTo>
                    <a:pt x="1937" y="25"/>
                  </a:moveTo>
                  <a:lnTo>
                    <a:pt x="1937" y="25"/>
                  </a:lnTo>
                  <a:lnTo>
                    <a:pt x="1937" y="25"/>
                  </a:lnTo>
                  <a:cubicBezTo>
                    <a:pt x="1889" y="0"/>
                    <a:pt x="1826" y="18"/>
                    <a:pt x="1799" y="65"/>
                  </a:cubicBezTo>
                  <a:lnTo>
                    <a:pt x="1329" y="873"/>
                  </a:lnTo>
                  <a:lnTo>
                    <a:pt x="97" y="999"/>
                  </a:lnTo>
                  <a:lnTo>
                    <a:pt x="97" y="999"/>
                  </a:lnTo>
                  <a:cubicBezTo>
                    <a:pt x="41" y="1004"/>
                    <a:pt x="0" y="1052"/>
                    <a:pt x="5" y="1104"/>
                  </a:cubicBezTo>
                  <a:lnTo>
                    <a:pt x="5" y="1104"/>
                  </a:lnTo>
                  <a:cubicBezTo>
                    <a:pt x="10" y="1156"/>
                    <a:pt x="60" y="1194"/>
                    <a:pt x="116" y="1188"/>
                  </a:cubicBezTo>
                  <a:lnTo>
                    <a:pt x="1367" y="1061"/>
                  </a:lnTo>
                  <a:lnTo>
                    <a:pt x="1367" y="1061"/>
                  </a:lnTo>
                  <a:cubicBezTo>
                    <a:pt x="1373" y="1060"/>
                    <a:pt x="1379" y="1059"/>
                    <a:pt x="1384" y="1058"/>
                  </a:cubicBezTo>
                  <a:lnTo>
                    <a:pt x="1384" y="1058"/>
                  </a:lnTo>
                  <a:cubicBezTo>
                    <a:pt x="1423" y="1060"/>
                    <a:pt x="1462" y="1041"/>
                    <a:pt x="1483" y="1007"/>
                  </a:cubicBezTo>
                  <a:lnTo>
                    <a:pt x="1978" y="153"/>
                  </a:lnTo>
                  <a:lnTo>
                    <a:pt x="1978" y="153"/>
                  </a:lnTo>
                  <a:cubicBezTo>
                    <a:pt x="2005" y="107"/>
                    <a:pt x="1987" y="50"/>
                    <a:pt x="1937" y="25"/>
                  </a:cubicBezTo>
                </a:path>
              </a:pathLst>
            </a:custGeom>
            <a:solidFill>
              <a:srgbClr val="1D71B8"/>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sp>
          <p:nvSpPr>
            <p:cNvPr id="38" name="Freeform 4">
              <a:extLst>
                <a:ext uri="{FF2B5EF4-FFF2-40B4-BE49-F238E27FC236}">
                  <a16:creationId xmlns:a16="http://schemas.microsoft.com/office/drawing/2014/main" id="{E35C55FC-DACF-D84E-A455-7A10EC330247}"/>
                </a:ext>
              </a:extLst>
            </p:cNvPr>
            <p:cNvSpPr>
              <a:spLocks noChangeArrowheads="1"/>
            </p:cNvSpPr>
            <p:nvPr/>
          </p:nvSpPr>
          <p:spPr bwMode="auto">
            <a:xfrm>
              <a:off x="2915867" y="2841882"/>
              <a:ext cx="937251" cy="558232"/>
            </a:xfrm>
            <a:custGeom>
              <a:avLst/>
              <a:gdLst>
                <a:gd name="T0" fmla="*/ 1939 w 2008"/>
                <a:gd name="T1" fmla="*/ 24 h 1193"/>
                <a:gd name="T2" fmla="*/ 1939 w 2008"/>
                <a:gd name="T3" fmla="*/ 24 h 1193"/>
                <a:gd name="T4" fmla="*/ 1939 w 2008"/>
                <a:gd name="T5" fmla="*/ 24 h 1193"/>
                <a:gd name="T6" fmla="*/ 1800 w 2008"/>
                <a:gd name="T7" fmla="*/ 64 h 1193"/>
                <a:gd name="T8" fmla="*/ 1330 w 2008"/>
                <a:gd name="T9" fmla="*/ 871 h 1193"/>
                <a:gd name="T10" fmla="*/ 98 w 2008"/>
                <a:gd name="T11" fmla="*/ 997 h 1193"/>
                <a:gd name="T12" fmla="*/ 98 w 2008"/>
                <a:gd name="T13" fmla="*/ 997 h 1193"/>
                <a:gd name="T14" fmla="*/ 6 w 2008"/>
                <a:gd name="T15" fmla="*/ 1102 h 1193"/>
                <a:gd name="T16" fmla="*/ 6 w 2008"/>
                <a:gd name="T17" fmla="*/ 1102 h 1193"/>
                <a:gd name="T18" fmla="*/ 117 w 2008"/>
                <a:gd name="T19" fmla="*/ 1186 h 1193"/>
                <a:gd name="T20" fmla="*/ 1368 w 2008"/>
                <a:gd name="T21" fmla="*/ 1059 h 1193"/>
                <a:gd name="T22" fmla="*/ 1368 w 2008"/>
                <a:gd name="T23" fmla="*/ 1059 h 1193"/>
                <a:gd name="T24" fmla="*/ 1385 w 2008"/>
                <a:gd name="T25" fmla="*/ 1056 h 1193"/>
                <a:gd name="T26" fmla="*/ 1385 w 2008"/>
                <a:gd name="T27" fmla="*/ 1056 h 1193"/>
                <a:gd name="T28" fmla="*/ 1484 w 2008"/>
                <a:gd name="T29" fmla="*/ 1006 h 1193"/>
                <a:gd name="T30" fmla="*/ 1979 w 2008"/>
                <a:gd name="T31" fmla="*/ 153 h 1193"/>
                <a:gd name="T32" fmla="*/ 1979 w 2008"/>
                <a:gd name="T33" fmla="*/ 153 h 1193"/>
                <a:gd name="T34" fmla="*/ 1939 w 2008"/>
                <a:gd name="T35" fmla="*/ 2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8" h="1193">
                  <a:moveTo>
                    <a:pt x="1939" y="24"/>
                  </a:moveTo>
                  <a:lnTo>
                    <a:pt x="1939" y="24"/>
                  </a:lnTo>
                  <a:lnTo>
                    <a:pt x="1939" y="24"/>
                  </a:lnTo>
                  <a:cubicBezTo>
                    <a:pt x="1890" y="0"/>
                    <a:pt x="1827" y="18"/>
                    <a:pt x="1800" y="64"/>
                  </a:cubicBezTo>
                  <a:lnTo>
                    <a:pt x="1330" y="871"/>
                  </a:lnTo>
                  <a:lnTo>
                    <a:pt x="98" y="997"/>
                  </a:lnTo>
                  <a:lnTo>
                    <a:pt x="98" y="997"/>
                  </a:lnTo>
                  <a:cubicBezTo>
                    <a:pt x="42" y="1002"/>
                    <a:pt x="0" y="1049"/>
                    <a:pt x="6" y="1102"/>
                  </a:cubicBezTo>
                  <a:lnTo>
                    <a:pt x="6" y="1102"/>
                  </a:lnTo>
                  <a:cubicBezTo>
                    <a:pt x="11" y="1154"/>
                    <a:pt x="61" y="1192"/>
                    <a:pt x="117" y="1186"/>
                  </a:cubicBezTo>
                  <a:lnTo>
                    <a:pt x="1368" y="1059"/>
                  </a:lnTo>
                  <a:lnTo>
                    <a:pt x="1368" y="1059"/>
                  </a:lnTo>
                  <a:cubicBezTo>
                    <a:pt x="1374" y="1059"/>
                    <a:pt x="1380" y="1058"/>
                    <a:pt x="1385" y="1056"/>
                  </a:cubicBezTo>
                  <a:lnTo>
                    <a:pt x="1385" y="1056"/>
                  </a:lnTo>
                  <a:cubicBezTo>
                    <a:pt x="1424" y="1058"/>
                    <a:pt x="1463" y="1040"/>
                    <a:pt x="1484" y="1006"/>
                  </a:cubicBezTo>
                  <a:lnTo>
                    <a:pt x="1979" y="153"/>
                  </a:lnTo>
                  <a:lnTo>
                    <a:pt x="1979" y="153"/>
                  </a:lnTo>
                  <a:cubicBezTo>
                    <a:pt x="2007" y="106"/>
                    <a:pt x="1988" y="48"/>
                    <a:pt x="1939" y="24"/>
                  </a:cubicBezTo>
                </a:path>
              </a:pathLst>
            </a:custGeom>
            <a:solidFill>
              <a:srgbClr val="00B0F0"/>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sp>
          <p:nvSpPr>
            <p:cNvPr id="39" name="Freeform 5">
              <a:extLst>
                <a:ext uri="{FF2B5EF4-FFF2-40B4-BE49-F238E27FC236}">
                  <a16:creationId xmlns:a16="http://schemas.microsoft.com/office/drawing/2014/main" id="{66FE1CFF-61C0-8349-8F72-66E5EA5A5732}"/>
                </a:ext>
              </a:extLst>
            </p:cNvPr>
            <p:cNvSpPr>
              <a:spLocks noChangeArrowheads="1"/>
            </p:cNvSpPr>
            <p:nvPr/>
          </p:nvSpPr>
          <p:spPr bwMode="auto">
            <a:xfrm>
              <a:off x="3748063" y="2384586"/>
              <a:ext cx="937251" cy="558232"/>
            </a:xfrm>
            <a:custGeom>
              <a:avLst/>
              <a:gdLst>
                <a:gd name="T0" fmla="*/ 1938 w 2007"/>
                <a:gd name="T1" fmla="*/ 25 h 1194"/>
                <a:gd name="T2" fmla="*/ 1938 w 2007"/>
                <a:gd name="T3" fmla="*/ 25 h 1194"/>
                <a:gd name="T4" fmla="*/ 1938 w 2007"/>
                <a:gd name="T5" fmla="*/ 25 h 1194"/>
                <a:gd name="T6" fmla="*/ 1799 w 2007"/>
                <a:gd name="T7" fmla="*/ 65 h 1194"/>
                <a:gd name="T8" fmla="*/ 1330 w 2007"/>
                <a:gd name="T9" fmla="*/ 874 h 1194"/>
                <a:gd name="T10" fmla="*/ 98 w 2007"/>
                <a:gd name="T11" fmla="*/ 998 h 1194"/>
                <a:gd name="T12" fmla="*/ 98 w 2007"/>
                <a:gd name="T13" fmla="*/ 998 h 1194"/>
                <a:gd name="T14" fmla="*/ 5 w 2007"/>
                <a:gd name="T15" fmla="*/ 1104 h 1194"/>
                <a:gd name="T16" fmla="*/ 5 w 2007"/>
                <a:gd name="T17" fmla="*/ 1104 h 1194"/>
                <a:gd name="T18" fmla="*/ 117 w 2007"/>
                <a:gd name="T19" fmla="*/ 1188 h 1194"/>
                <a:gd name="T20" fmla="*/ 1367 w 2007"/>
                <a:gd name="T21" fmla="*/ 1061 h 1194"/>
                <a:gd name="T22" fmla="*/ 1367 w 2007"/>
                <a:gd name="T23" fmla="*/ 1061 h 1194"/>
                <a:gd name="T24" fmla="*/ 1384 w 2007"/>
                <a:gd name="T25" fmla="*/ 1058 h 1194"/>
                <a:gd name="T26" fmla="*/ 1384 w 2007"/>
                <a:gd name="T27" fmla="*/ 1058 h 1194"/>
                <a:gd name="T28" fmla="*/ 1483 w 2007"/>
                <a:gd name="T29" fmla="*/ 1007 h 1194"/>
                <a:gd name="T30" fmla="*/ 1979 w 2007"/>
                <a:gd name="T31" fmla="*/ 153 h 1194"/>
                <a:gd name="T32" fmla="*/ 1979 w 2007"/>
                <a:gd name="T33" fmla="*/ 153 h 1194"/>
                <a:gd name="T34" fmla="*/ 1938 w 2007"/>
                <a:gd name="T35" fmla="*/ 25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7" h="1194">
                  <a:moveTo>
                    <a:pt x="1938" y="25"/>
                  </a:moveTo>
                  <a:lnTo>
                    <a:pt x="1938" y="25"/>
                  </a:lnTo>
                  <a:lnTo>
                    <a:pt x="1938" y="25"/>
                  </a:lnTo>
                  <a:cubicBezTo>
                    <a:pt x="1889" y="0"/>
                    <a:pt x="1826" y="19"/>
                    <a:pt x="1799" y="65"/>
                  </a:cubicBezTo>
                  <a:lnTo>
                    <a:pt x="1330" y="874"/>
                  </a:lnTo>
                  <a:lnTo>
                    <a:pt x="98" y="998"/>
                  </a:lnTo>
                  <a:lnTo>
                    <a:pt x="98" y="998"/>
                  </a:lnTo>
                  <a:cubicBezTo>
                    <a:pt x="41" y="1004"/>
                    <a:pt x="0" y="1052"/>
                    <a:pt x="5" y="1104"/>
                  </a:cubicBezTo>
                  <a:lnTo>
                    <a:pt x="5" y="1104"/>
                  </a:lnTo>
                  <a:cubicBezTo>
                    <a:pt x="10" y="1156"/>
                    <a:pt x="61" y="1193"/>
                    <a:pt x="117" y="1188"/>
                  </a:cubicBezTo>
                  <a:lnTo>
                    <a:pt x="1367" y="1061"/>
                  </a:lnTo>
                  <a:lnTo>
                    <a:pt x="1367" y="1061"/>
                  </a:lnTo>
                  <a:cubicBezTo>
                    <a:pt x="1374" y="1060"/>
                    <a:pt x="1379" y="1059"/>
                    <a:pt x="1384" y="1058"/>
                  </a:cubicBezTo>
                  <a:lnTo>
                    <a:pt x="1384" y="1058"/>
                  </a:lnTo>
                  <a:cubicBezTo>
                    <a:pt x="1424" y="1060"/>
                    <a:pt x="1463" y="1041"/>
                    <a:pt x="1483" y="1007"/>
                  </a:cubicBezTo>
                  <a:lnTo>
                    <a:pt x="1979" y="153"/>
                  </a:lnTo>
                  <a:lnTo>
                    <a:pt x="1979" y="153"/>
                  </a:lnTo>
                  <a:cubicBezTo>
                    <a:pt x="2006" y="107"/>
                    <a:pt x="1987" y="49"/>
                    <a:pt x="1938" y="25"/>
                  </a:cubicBezTo>
                </a:path>
              </a:pathLst>
            </a:custGeom>
            <a:solidFill>
              <a:schemeClr val="accent5">
                <a:lumMod val="75000"/>
              </a:schemeClr>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sp>
          <p:nvSpPr>
            <p:cNvPr id="40" name="Freeform 6">
              <a:extLst>
                <a:ext uri="{FF2B5EF4-FFF2-40B4-BE49-F238E27FC236}">
                  <a16:creationId xmlns:a16="http://schemas.microsoft.com/office/drawing/2014/main" id="{331BA301-17BC-B844-92F0-C1DBF4379A28}"/>
                </a:ext>
              </a:extLst>
            </p:cNvPr>
            <p:cNvSpPr>
              <a:spLocks noChangeArrowheads="1"/>
            </p:cNvSpPr>
            <p:nvPr/>
          </p:nvSpPr>
          <p:spPr bwMode="auto">
            <a:xfrm>
              <a:off x="4584380" y="1923170"/>
              <a:ext cx="937251" cy="558232"/>
            </a:xfrm>
            <a:custGeom>
              <a:avLst/>
              <a:gdLst>
                <a:gd name="T0" fmla="*/ 1937 w 2006"/>
                <a:gd name="T1" fmla="*/ 24 h 1194"/>
                <a:gd name="T2" fmla="*/ 1937 w 2006"/>
                <a:gd name="T3" fmla="*/ 24 h 1194"/>
                <a:gd name="T4" fmla="*/ 1937 w 2006"/>
                <a:gd name="T5" fmla="*/ 24 h 1194"/>
                <a:gd name="T6" fmla="*/ 1798 w 2006"/>
                <a:gd name="T7" fmla="*/ 64 h 1194"/>
                <a:gd name="T8" fmla="*/ 1328 w 2006"/>
                <a:gd name="T9" fmla="*/ 873 h 1194"/>
                <a:gd name="T10" fmla="*/ 97 w 2006"/>
                <a:gd name="T11" fmla="*/ 998 h 1194"/>
                <a:gd name="T12" fmla="*/ 97 w 2006"/>
                <a:gd name="T13" fmla="*/ 998 h 1194"/>
                <a:gd name="T14" fmla="*/ 6 w 2006"/>
                <a:gd name="T15" fmla="*/ 1103 h 1194"/>
                <a:gd name="T16" fmla="*/ 6 w 2006"/>
                <a:gd name="T17" fmla="*/ 1103 h 1194"/>
                <a:gd name="T18" fmla="*/ 117 w 2006"/>
                <a:gd name="T19" fmla="*/ 1187 h 1194"/>
                <a:gd name="T20" fmla="*/ 1366 w 2006"/>
                <a:gd name="T21" fmla="*/ 1060 h 1194"/>
                <a:gd name="T22" fmla="*/ 1366 w 2006"/>
                <a:gd name="T23" fmla="*/ 1060 h 1194"/>
                <a:gd name="T24" fmla="*/ 1383 w 2006"/>
                <a:gd name="T25" fmla="*/ 1057 h 1194"/>
                <a:gd name="T26" fmla="*/ 1383 w 2006"/>
                <a:gd name="T27" fmla="*/ 1057 h 1194"/>
                <a:gd name="T28" fmla="*/ 1482 w 2006"/>
                <a:gd name="T29" fmla="*/ 1006 h 1194"/>
                <a:gd name="T30" fmla="*/ 1978 w 2006"/>
                <a:gd name="T31" fmla="*/ 152 h 1194"/>
                <a:gd name="T32" fmla="*/ 1978 w 2006"/>
                <a:gd name="T33" fmla="*/ 152 h 1194"/>
                <a:gd name="T34" fmla="*/ 1937 w 2006"/>
                <a:gd name="T35" fmla="*/ 2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6" h="1194">
                  <a:moveTo>
                    <a:pt x="1937" y="24"/>
                  </a:moveTo>
                  <a:lnTo>
                    <a:pt x="1937" y="24"/>
                  </a:lnTo>
                  <a:lnTo>
                    <a:pt x="1937" y="24"/>
                  </a:lnTo>
                  <a:cubicBezTo>
                    <a:pt x="1888" y="0"/>
                    <a:pt x="1825" y="17"/>
                    <a:pt x="1798" y="64"/>
                  </a:cubicBezTo>
                  <a:lnTo>
                    <a:pt x="1328" y="873"/>
                  </a:lnTo>
                  <a:lnTo>
                    <a:pt x="97" y="998"/>
                  </a:lnTo>
                  <a:lnTo>
                    <a:pt x="97" y="998"/>
                  </a:lnTo>
                  <a:cubicBezTo>
                    <a:pt x="41" y="1004"/>
                    <a:pt x="0" y="1051"/>
                    <a:pt x="6" y="1103"/>
                  </a:cubicBezTo>
                  <a:lnTo>
                    <a:pt x="6" y="1103"/>
                  </a:lnTo>
                  <a:cubicBezTo>
                    <a:pt x="10" y="1155"/>
                    <a:pt x="61" y="1193"/>
                    <a:pt x="117" y="1187"/>
                  </a:cubicBezTo>
                  <a:lnTo>
                    <a:pt x="1366" y="1060"/>
                  </a:lnTo>
                  <a:lnTo>
                    <a:pt x="1366" y="1060"/>
                  </a:lnTo>
                  <a:cubicBezTo>
                    <a:pt x="1372" y="1059"/>
                    <a:pt x="1378" y="1058"/>
                    <a:pt x="1383" y="1057"/>
                  </a:cubicBezTo>
                  <a:lnTo>
                    <a:pt x="1383" y="1057"/>
                  </a:lnTo>
                  <a:cubicBezTo>
                    <a:pt x="1423" y="1059"/>
                    <a:pt x="1462" y="1041"/>
                    <a:pt x="1482" y="1006"/>
                  </a:cubicBezTo>
                  <a:lnTo>
                    <a:pt x="1978" y="152"/>
                  </a:lnTo>
                  <a:lnTo>
                    <a:pt x="1978" y="152"/>
                  </a:lnTo>
                  <a:cubicBezTo>
                    <a:pt x="2005" y="106"/>
                    <a:pt x="1986" y="48"/>
                    <a:pt x="1937" y="24"/>
                  </a:cubicBezTo>
                </a:path>
              </a:pathLst>
            </a:custGeom>
            <a:solidFill>
              <a:srgbClr val="92D050"/>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sp>
          <p:nvSpPr>
            <p:cNvPr id="41" name="Freeform 7">
              <a:extLst>
                <a:ext uri="{FF2B5EF4-FFF2-40B4-BE49-F238E27FC236}">
                  <a16:creationId xmlns:a16="http://schemas.microsoft.com/office/drawing/2014/main" id="{48A5646E-B050-C947-9555-DC8E9F326BA2}"/>
                </a:ext>
              </a:extLst>
            </p:cNvPr>
            <p:cNvSpPr>
              <a:spLocks noChangeArrowheads="1"/>
            </p:cNvSpPr>
            <p:nvPr/>
          </p:nvSpPr>
          <p:spPr bwMode="auto">
            <a:xfrm>
              <a:off x="5414517" y="1463814"/>
              <a:ext cx="937252" cy="558230"/>
            </a:xfrm>
            <a:custGeom>
              <a:avLst/>
              <a:gdLst>
                <a:gd name="T0" fmla="*/ 1937 w 2006"/>
                <a:gd name="T1" fmla="*/ 24 h 1194"/>
                <a:gd name="T2" fmla="*/ 1937 w 2006"/>
                <a:gd name="T3" fmla="*/ 24 h 1194"/>
                <a:gd name="T4" fmla="*/ 1937 w 2006"/>
                <a:gd name="T5" fmla="*/ 24 h 1194"/>
                <a:gd name="T6" fmla="*/ 1799 w 2006"/>
                <a:gd name="T7" fmla="*/ 64 h 1194"/>
                <a:gd name="T8" fmla="*/ 1328 w 2006"/>
                <a:gd name="T9" fmla="*/ 872 h 1194"/>
                <a:gd name="T10" fmla="*/ 97 w 2006"/>
                <a:gd name="T11" fmla="*/ 998 h 1194"/>
                <a:gd name="T12" fmla="*/ 97 w 2006"/>
                <a:gd name="T13" fmla="*/ 998 h 1194"/>
                <a:gd name="T14" fmla="*/ 5 w 2006"/>
                <a:gd name="T15" fmla="*/ 1103 h 1194"/>
                <a:gd name="T16" fmla="*/ 5 w 2006"/>
                <a:gd name="T17" fmla="*/ 1103 h 1194"/>
                <a:gd name="T18" fmla="*/ 116 w 2006"/>
                <a:gd name="T19" fmla="*/ 1187 h 1194"/>
                <a:gd name="T20" fmla="*/ 1367 w 2006"/>
                <a:gd name="T21" fmla="*/ 1060 h 1194"/>
                <a:gd name="T22" fmla="*/ 1367 w 2006"/>
                <a:gd name="T23" fmla="*/ 1060 h 1194"/>
                <a:gd name="T24" fmla="*/ 1384 w 2006"/>
                <a:gd name="T25" fmla="*/ 1057 h 1194"/>
                <a:gd name="T26" fmla="*/ 1384 w 2006"/>
                <a:gd name="T27" fmla="*/ 1057 h 1194"/>
                <a:gd name="T28" fmla="*/ 1482 w 2006"/>
                <a:gd name="T29" fmla="*/ 1006 h 1194"/>
                <a:gd name="T30" fmla="*/ 1979 w 2006"/>
                <a:gd name="T31" fmla="*/ 153 h 1194"/>
                <a:gd name="T32" fmla="*/ 1979 w 2006"/>
                <a:gd name="T33" fmla="*/ 153 h 1194"/>
                <a:gd name="T34" fmla="*/ 1937 w 2006"/>
                <a:gd name="T35" fmla="*/ 2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6" h="1194">
                  <a:moveTo>
                    <a:pt x="1937" y="24"/>
                  </a:moveTo>
                  <a:lnTo>
                    <a:pt x="1937" y="24"/>
                  </a:lnTo>
                  <a:lnTo>
                    <a:pt x="1937" y="24"/>
                  </a:lnTo>
                  <a:cubicBezTo>
                    <a:pt x="1888" y="0"/>
                    <a:pt x="1826" y="17"/>
                    <a:pt x="1799" y="64"/>
                  </a:cubicBezTo>
                  <a:lnTo>
                    <a:pt x="1328" y="872"/>
                  </a:lnTo>
                  <a:lnTo>
                    <a:pt x="97" y="998"/>
                  </a:lnTo>
                  <a:lnTo>
                    <a:pt x="97" y="998"/>
                  </a:lnTo>
                  <a:cubicBezTo>
                    <a:pt x="41" y="1003"/>
                    <a:pt x="0" y="1050"/>
                    <a:pt x="5" y="1103"/>
                  </a:cubicBezTo>
                  <a:lnTo>
                    <a:pt x="5" y="1103"/>
                  </a:lnTo>
                  <a:cubicBezTo>
                    <a:pt x="10" y="1155"/>
                    <a:pt x="60" y="1193"/>
                    <a:pt x="116" y="1187"/>
                  </a:cubicBezTo>
                  <a:lnTo>
                    <a:pt x="1367" y="1060"/>
                  </a:lnTo>
                  <a:lnTo>
                    <a:pt x="1367" y="1060"/>
                  </a:lnTo>
                  <a:cubicBezTo>
                    <a:pt x="1373" y="1060"/>
                    <a:pt x="1379" y="1058"/>
                    <a:pt x="1384" y="1057"/>
                  </a:cubicBezTo>
                  <a:lnTo>
                    <a:pt x="1384" y="1057"/>
                  </a:lnTo>
                  <a:cubicBezTo>
                    <a:pt x="1423" y="1059"/>
                    <a:pt x="1462" y="1041"/>
                    <a:pt x="1482" y="1006"/>
                  </a:cubicBezTo>
                  <a:lnTo>
                    <a:pt x="1979" y="153"/>
                  </a:lnTo>
                  <a:lnTo>
                    <a:pt x="1979" y="153"/>
                  </a:lnTo>
                  <a:cubicBezTo>
                    <a:pt x="2005" y="106"/>
                    <a:pt x="1987" y="48"/>
                    <a:pt x="1937" y="24"/>
                  </a:cubicBezTo>
                </a:path>
              </a:pathLst>
            </a:custGeom>
            <a:solidFill>
              <a:srgbClr val="F9B233"/>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sp>
          <p:nvSpPr>
            <p:cNvPr id="43" name="Freeform 8">
              <a:extLst>
                <a:ext uri="{FF2B5EF4-FFF2-40B4-BE49-F238E27FC236}">
                  <a16:creationId xmlns:a16="http://schemas.microsoft.com/office/drawing/2014/main" id="{0B12017A-6826-6243-8D81-260DA0DCD3F3}"/>
                </a:ext>
              </a:extLst>
            </p:cNvPr>
            <p:cNvSpPr>
              <a:spLocks noChangeArrowheads="1"/>
            </p:cNvSpPr>
            <p:nvPr/>
          </p:nvSpPr>
          <p:spPr bwMode="auto">
            <a:xfrm>
              <a:off x="6250833" y="1002398"/>
              <a:ext cx="937252" cy="558230"/>
            </a:xfrm>
            <a:custGeom>
              <a:avLst/>
              <a:gdLst>
                <a:gd name="T0" fmla="*/ 1937 w 2006"/>
                <a:gd name="T1" fmla="*/ 25 h 1195"/>
                <a:gd name="T2" fmla="*/ 1937 w 2006"/>
                <a:gd name="T3" fmla="*/ 25 h 1195"/>
                <a:gd name="T4" fmla="*/ 1937 w 2006"/>
                <a:gd name="T5" fmla="*/ 25 h 1195"/>
                <a:gd name="T6" fmla="*/ 1799 w 2006"/>
                <a:gd name="T7" fmla="*/ 65 h 1195"/>
                <a:gd name="T8" fmla="*/ 1328 w 2006"/>
                <a:gd name="T9" fmla="*/ 874 h 1195"/>
                <a:gd name="T10" fmla="*/ 97 w 2006"/>
                <a:gd name="T11" fmla="*/ 999 h 1195"/>
                <a:gd name="T12" fmla="*/ 97 w 2006"/>
                <a:gd name="T13" fmla="*/ 999 h 1195"/>
                <a:gd name="T14" fmla="*/ 4 w 2006"/>
                <a:gd name="T15" fmla="*/ 1104 h 1195"/>
                <a:gd name="T16" fmla="*/ 4 w 2006"/>
                <a:gd name="T17" fmla="*/ 1104 h 1195"/>
                <a:gd name="T18" fmla="*/ 116 w 2006"/>
                <a:gd name="T19" fmla="*/ 1188 h 1195"/>
                <a:gd name="T20" fmla="*/ 1367 w 2006"/>
                <a:gd name="T21" fmla="*/ 1061 h 1195"/>
                <a:gd name="T22" fmla="*/ 1367 w 2006"/>
                <a:gd name="T23" fmla="*/ 1061 h 1195"/>
                <a:gd name="T24" fmla="*/ 1384 w 2006"/>
                <a:gd name="T25" fmla="*/ 1058 h 1195"/>
                <a:gd name="T26" fmla="*/ 1384 w 2006"/>
                <a:gd name="T27" fmla="*/ 1058 h 1195"/>
                <a:gd name="T28" fmla="*/ 1483 w 2006"/>
                <a:gd name="T29" fmla="*/ 1007 h 1195"/>
                <a:gd name="T30" fmla="*/ 1978 w 2006"/>
                <a:gd name="T31" fmla="*/ 154 h 1195"/>
                <a:gd name="T32" fmla="*/ 1978 w 2006"/>
                <a:gd name="T33" fmla="*/ 154 h 1195"/>
                <a:gd name="T34" fmla="*/ 1937 w 2006"/>
                <a:gd name="T35" fmla="*/ 25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6" h="1195">
                  <a:moveTo>
                    <a:pt x="1937" y="25"/>
                  </a:moveTo>
                  <a:lnTo>
                    <a:pt x="1937" y="25"/>
                  </a:lnTo>
                  <a:lnTo>
                    <a:pt x="1937" y="25"/>
                  </a:lnTo>
                  <a:cubicBezTo>
                    <a:pt x="1888" y="0"/>
                    <a:pt x="1826" y="19"/>
                    <a:pt x="1799" y="65"/>
                  </a:cubicBezTo>
                  <a:lnTo>
                    <a:pt x="1328" y="874"/>
                  </a:lnTo>
                  <a:lnTo>
                    <a:pt x="97" y="999"/>
                  </a:lnTo>
                  <a:lnTo>
                    <a:pt x="97" y="999"/>
                  </a:lnTo>
                  <a:cubicBezTo>
                    <a:pt x="41" y="1005"/>
                    <a:pt x="0" y="1052"/>
                    <a:pt x="4" y="1104"/>
                  </a:cubicBezTo>
                  <a:lnTo>
                    <a:pt x="4" y="1104"/>
                  </a:lnTo>
                  <a:cubicBezTo>
                    <a:pt x="10" y="1156"/>
                    <a:pt x="60" y="1194"/>
                    <a:pt x="116" y="1188"/>
                  </a:cubicBezTo>
                  <a:lnTo>
                    <a:pt x="1367" y="1061"/>
                  </a:lnTo>
                  <a:lnTo>
                    <a:pt x="1367" y="1061"/>
                  </a:lnTo>
                  <a:cubicBezTo>
                    <a:pt x="1373" y="1060"/>
                    <a:pt x="1379" y="1060"/>
                    <a:pt x="1384" y="1058"/>
                  </a:cubicBezTo>
                  <a:lnTo>
                    <a:pt x="1384" y="1058"/>
                  </a:lnTo>
                  <a:cubicBezTo>
                    <a:pt x="1423" y="1060"/>
                    <a:pt x="1462" y="1041"/>
                    <a:pt x="1483" y="1007"/>
                  </a:cubicBezTo>
                  <a:lnTo>
                    <a:pt x="1978" y="154"/>
                  </a:lnTo>
                  <a:lnTo>
                    <a:pt x="1978" y="154"/>
                  </a:lnTo>
                  <a:cubicBezTo>
                    <a:pt x="2005" y="108"/>
                    <a:pt x="1987" y="49"/>
                    <a:pt x="1937" y="25"/>
                  </a:cubicBezTo>
                </a:path>
              </a:pathLst>
            </a:custGeom>
            <a:solidFill>
              <a:srgbClr val="E94E1B"/>
            </a:solidFill>
            <a:ln>
              <a:noFill/>
            </a:ln>
            <a:effectLst/>
          </p:spPr>
          <p:txBody>
            <a:bodyPr wrap="none" anchor="ctr"/>
            <a:lstStyle/>
            <a:p>
              <a:endParaRPr lang="en-GB" sz="788">
                <a:latin typeface="Roboto" panose="02000000000000000000" pitchFamily="2" charset="0"/>
                <a:ea typeface="Roboto" panose="02000000000000000000" pitchFamily="2" charset="0"/>
                <a:cs typeface="Roboto" panose="02000000000000000000" pitchFamily="2" charset="0"/>
              </a:endParaRPr>
            </a:p>
          </p:txBody>
        </p:sp>
      </p:grpSp>
      <p:sp>
        <p:nvSpPr>
          <p:cNvPr id="78" name="TextBox 77">
            <a:extLst>
              <a:ext uri="{FF2B5EF4-FFF2-40B4-BE49-F238E27FC236}">
                <a16:creationId xmlns:a16="http://schemas.microsoft.com/office/drawing/2014/main" id="{1E16D1E2-A036-9D4D-A35D-FDDBE7A88D34}"/>
              </a:ext>
            </a:extLst>
          </p:cNvPr>
          <p:cNvSpPr txBox="1"/>
          <p:nvPr/>
        </p:nvSpPr>
        <p:spPr>
          <a:xfrm>
            <a:off x="2899149" y="2875970"/>
            <a:ext cx="570923" cy="519373"/>
          </a:xfrm>
          <a:prstGeom prst="rect">
            <a:avLst/>
          </a:prstGeom>
          <a:noFill/>
        </p:spPr>
        <p:txBody>
          <a:bodyPr wrap="square" rtlCol="0" anchor="ctr">
            <a:spAutoFit/>
          </a:bodyPr>
          <a:lstStyle/>
          <a:p>
            <a:pPr algn="ctr"/>
            <a:r>
              <a:rPr lang="en-GB" sz="2775" b="1" spc="-109">
                <a:solidFill>
                  <a:srgbClr val="00B0F0"/>
                </a:solidFill>
                <a:latin typeface="Roboto" panose="02000000000000000000" pitchFamily="2" charset="0"/>
                <a:ea typeface="Roboto" panose="02000000000000000000" pitchFamily="2" charset="0"/>
                <a:cs typeface="Roboto" panose="02000000000000000000" pitchFamily="2" charset="0"/>
              </a:rPr>
              <a:t>03</a:t>
            </a:r>
          </a:p>
        </p:txBody>
      </p:sp>
      <p:sp>
        <p:nvSpPr>
          <p:cNvPr id="4" name="Google Shape;142;p4">
            <a:extLst>
              <a:ext uri="{FF2B5EF4-FFF2-40B4-BE49-F238E27FC236}">
                <a16:creationId xmlns:a16="http://schemas.microsoft.com/office/drawing/2014/main" id="{4F272C4C-B67D-4E18-976D-1D7F68451D31}"/>
              </a:ext>
            </a:extLst>
          </p:cNvPr>
          <p:cNvSpPr txBox="1"/>
          <p:nvPr/>
        </p:nvSpPr>
        <p:spPr>
          <a:xfrm>
            <a:off x="171351" y="182949"/>
            <a:ext cx="6908895" cy="61828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0" marR="0" lvl="0" indent="0" algn="just" defTabSz="914400" rtl="0" eaLnBrk="1" fontAlgn="auto" latinLnBrk="0" hangingPunct="1">
              <a:lnSpc>
                <a:spcPct val="107000"/>
              </a:lnSpc>
              <a:spcBef>
                <a:spcPts val="600"/>
              </a:spcBef>
              <a:spcAft>
                <a:spcPts val="600"/>
              </a:spcAft>
              <a:buClr>
                <a:srgbClr val="000000"/>
              </a:buClr>
              <a:buSzTx/>
              <a:buFont typeface="Arial"/>
              <a:buNone/>
              <a:tabLst/>
              <a:defRPr/>
            </a:pPr>
            <a:r>
              <a:rPr kumimoji="0" lang="en-GB" sz="2400" b="1"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Methodology and process   </a:t>
            </a:r>
            <a:endParaRPr kumimoji="0" lang="es-ES" sz="2400" b="0"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Arial"/>
              <a:sym typeface="Arial"/>
            </a:endParaRPr>
          </a:p>
        </p:txBody>
      </p:sp>
      <p:sp>
        <p:nvSpPr>
          <p:cNvPr id="45" name="TextBox 44">
            <a:extLst>
              <a:ext uri="{FF2B5EF4-FFF2-40B4-BE49-F238E27FC236}">
                <a16:creationId xmlns:a16="http://schemas.microsoft.com/office/drawing/2014/main" id="{00544691-4389-D344-AD50-66ED5FC21808}"/>
              </a:ext>
            </a:extLst>
          </p:cNvPr>
          <p:cNvSpPr txBox="1"/>
          <p:nvPr/>
        </p:nvSpPr>
        <p:spPr>
          <a:xfrm>
            <a:off x="994847" y="4423044"/>
            <a:ext cx="1900248" cy="288541"/>
          </a:xfrm>
          <a:prstGeom prst="rect">
            <a:avLst/>
          </a:prstGeom>
          <a:noFill/>
        </p:spPr>
        <p:txBody>
          <a:bodyPr wrap="square" rtlCol="0" anchor="b">
            <a:spAutoFit/>
          </a:bodyPr>
          <a:lstStyle/>
          <a:p>
            <a:r>
              <a:rPr lang="en-GB" sz="1275" b="1" spc="-11" dirty="0">
                <a:solidFill>
                  <a:srgbClr val="133A56"/>
                </a:solidFill>
                <a:latin typeface="Roboto" panose="02000000000000000000" pitchFamily="2" charset="0"/>
                <a:ea typeface="Roboto" panose="02000000000000000000" pitchFamily="2" charset="0"/>
                <a:cs typeface="Roboto" panose="02000000000000000000" pitchFamily="2" charset="0"/>
              </a:rPr>
              <a:t>1. Inception report</a:t>
            </a:r>
          </a:p>
        </p:txBody>
      </p:sp>
      <p:sp>
        <p:nvSpPr>
          <p:cNvPr id="46" name="TextBox 45">
            <a:extLst>
              <a:ext uri="{FF2B5EF4-FFF2-40B4-BE49-F238E27FC236}">
                <a16:creationId xmlns:a16="http://schemas.microsoft.com/office/drawing/2014/main" id="{DACFCB65-7AE6-634C-A8C1-E1B13C7528CB}"/>
              </a:ext>
            </a:extLst>
          </p:cNvPr>
          <p:cNvSpPr txBox="1"/>
          <p:nvPr/>
        </p:nvSpPr>
        <p:spPr>
          <a:xfrm>
            <a:off x="994846" y="4648316"/>
            <a:ext cx="2059757" cy="434478"/>
          </a:xfrm>
          <a:prstGeom prst="rect">
            <a:avLst/>
          </a:prstGeom>
          <a:noFill/>
        </p:spPr>
        <p:txBody>
          <a:bodyPr wrap="square" rtlCol="0">
            <a:spAutoFit/>
          </a:bodyPr>
          <a:lstStyle/>
          <a:p>
            <a:pP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Deliverable 1: Development of the project work plan and methodology.</a:t>
            </a:r>
          </a:p>
        </p:txBody>
      </p:sp>
      <p:sp>
        <p:nvSpPr>
          <p:cNvPr id="47" name="TextBox 46">
            <a:extLst>
              <a:ext uri="{FF2B5EF4-FFF2-40B4-BE49-F238E27FC236}">
                <a16:creationId xmlns:a16="http://schemas.microsoft.com/office/drawing/2014/main" id="{8A1D5FCD-9632-0840-A7BE-3745DA73344A}"/>
              </a:ext>
            </a:extLst>
          </p:cNvPr>
          <p:cNvSpPr txBox="1"/>
          <p:nvPr/>
        </p:nvSpPr>
        <p:spPr>
          <a:xfrm>
            <a:off x="102643" y="2032547"/>
            <a:ext cx="2219835" cy="484748"/>
          </a:xfrm>
          <a:prstGeom prst="rect">
            <a:avLst/>
          </a:prstGeom>
          <a:noFill/>
        </p:spPr>
        <p:txBody>
          <a:bodyPr wrap="square" rtlCol="0" anchor="b">
            <a:spAutoFit/>
          </a:bodyPr>
          <a:lstStyle/>
          <a:p>
            <a:pPr algn="r"/>
            <a:r>
              <a:rPr lang="en-GB" sz="1275" b="1" spc="-11" dirty="0">
                <a:solidFill>
                  <a:srgbClr val="1D71B8"/>
                </a:solidFill>
                <a:latin typeface="Roboto" panose="02000000000000000000" pitchFamily="2" charset="0"/>
                <a:ea typeface="Roboto" panose="02000000000000000000" pitchFamily="2" charset="0"/>
                <a:cs typeface="Roboto" panose="02000000000000000000" pitchFamily="2" charset="0"/>
              </a:rPr>
              <a:t>2. Current status</a:t>
            </a:r>
            <a:br>
              <a:rPr lang="en-GB" sz="1275" b="1" spc="-11" dirty="0">
                <a:solidFill>
                  <a:srgbClr val="1D71B8"/>
                </a:solidFill>
                <a:latin typeface="Roboto" panose="02000000000000000000" pitchFamily="2" charset="0"/>
                <a:ea typeface="Roboto" panose="02000000000000000000" pitchFamily="2" charset="0"/>
                <a:cs typeface="Roboto" panose="02000000000000000000" pitchFamily="2" charset="0"/>
              </a:rPr>
            </a:br>
            <a:r>
              <a:rPr lang="en-GB" sz="1275" b="1" spc="-11" dirty="0">
                <a:solidFill>
                  <a:srgbClr val="1D71B8"/>
                </a:solidFill>
                <a:latin typeface="Roboto" panose="02000000000000000000" pitchFamily="2" charset="0"/>
                <a:ea typeface="Roboto" panose="02000000000000000000" pitchFamily="2" charset="0"/>
                <a:cs typeface="Roboto" panose="02000000000000000000" pitchFamily="2" charset="0"/>
              </a:rPr>
              <a:t>of green taxonomies</a:t>
            </a:r>
          </a:p>
        </p:txBody>
      </p:sp>
      <p:sp>
        <p:nvSpPr>
          <p:cNvPr id="48" name="TextBox 47">
            <a:extLst>
              <a:ext uri="{FF2B5EF4-FFF2-40B4-BE49-F238E27FC236}">
                <a16:creationId xmlns:a16="http://schemas.microsoft.com/office/drawing/2014/main" id="{84CCFFDA-69FA-F448-AB81-55CA5DD8DF1E}"/>
              </a:ext>
            </a:extLst>
          </p:cNvPr>
          <p:cNvSpPr txBox="1"/>
          <p:nvPr/>
        </p:nvSpPr>
        <p:spPr>
          <a:xfrm>
            <a:off x="231550" y="2465288"/>
            <a:ext cx="2050833" cy="614527"/>
          </a:xfrm>
          <a:prstGeom prst="rect">
            <a:avLst/>
          </a:prstGeom>
          <a:noFill/>
        </p:spPr>
        <p:txBody>
          <a:bodyPr wrap="square" rtlCol="0">
            <a:spAutoFit/>
          </a:bodyPr>
          <a:lstStyle/>
          <a:p>
            <a:pPr algn="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Deliverable 2: Research on the current state of development of green taxonomies in LAC and globally.</a:t>
            </a:r>
          </a:p>
        </p:txBody>
      </p:sp>
      <p:sp>
        <p:nvSpPr>
          <p:cNvPr id="49" name="TextBox 48">
            <a:extLst>
              <a:ext uri="{FF2B5EF4-FFF2-40B4-BE49-F238E27FC236}">
                <a16:creationId xmlns:a16="http://schemas.microsoft.com/office/drawing/2014/main" id="{C7696CE0-06B4-4847-BC14-95C51D9A8492}"/>
              </a:ext>
            </a:extLst>
          </p:cNvPr>
          <p:cNvSpPr txBox="1"/>
          <p:nvPr/>
        </p:nvSpPr>
        <p:spPr>
          <a:xfrm>
            <a:off x="2698387" y="1090253"/>
            <a:ext cx="1928479" cy="680956"/>
          </a:xfrm>
          <a:prstGeom prst="rect">
            <a:avLst/>
          </a:prstGeom>
          <a:noFill/>
        </p:spPr>
        <p:txBody>
          <a:bodyPr wrap="square" rtlCol="0" anchor="b">
            <a:spAutoFit/>
          </a:bodyPr>
          <a:lstStyle/>
          <a:p>
            <a:r>
              <a:rPr lang="en-GB" sz="1275" b="1" spc="-11" dirty="0">
                <a:solidFill>
                  <a:srgbClr val="00B0F0"/>
                </a:solidFill>
                <a:latin typeface="Roboto" panose="02000000000000000000" pitchFamily="2" charset="0"/>
                <a:ea typeface="Roboto" panose="02000000000000000000" pitchFamily="2" charset="0"/>
                <a:cs typeface="Roboto" panose="02000000000000000000" pitchFamily="2" charset="0"/>
              </a:rPr>
              <a:t>3. First draft LAC Taxonomy Common Framework </a:t>
            </a:r>
          </a:p>
        </p:txBody>
      </p:sp>
      <p:sp>
        <p:nvSpPr>
          <p:cNvPr id="50" name="TextBox 49">
            <a:extLst>
              <a:ext uri="{FF2B5EF4-FFF2-40B4-BE49-F238E27FC236}">
                <a16:creationId xmlns:a16="http://schemas.microsoft.com/office/drawing/2014/main" id="{CA3689CF-9970-BF4C-AE25-15DE309F9FB0}"/>
              </a:ext>
            </a:extLst>
          </p:cNvPr>
          <p:cNvSpPr txBox="1"/>
          <p:nvPr/>
        </p:nvSpPr>
        <p:spPr>
          <a:xfrm>
            <a:off x="3891109" y="3805397"/>
            <a:ext cx="1970544" cy="794448"/>
          </a:xfrm>
          <a:prstGeom prst="rect">
            <a:avLst/>
          </a:prstGeom>
          <a:noFill/>
        </p:spPr>
        <p:txBody>
          <a:bodyPr wrap="square" rtlCol="0">
            <a:spAutoFit/>
          </a:bodyPr>
          <a:lstStyle/>
          <a:p>
            <a:pP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Deliverable 4: Review the LAC Taxonomy Common Framework with relevant parties and incorporate comments.</a:t>
            </a:r>
          </a:p>
        </p:txBody>
      </p:sp>
      <p:sp>
        <p:nvSpPr>
          <p:cNvPr id="68" name="TextBox 67">
            <a:extLst>
              <a:ext uri="{FF2B5EF4-FFF2-40B4-BE49-F238E27FC236}">
                <a16:creationId xmlns:a16="http://schemas.microsoft.com/office/drawing/2014/main" id="{E662EEBE-7708-F64B-B585-BAF907EB779D}"/>
              </a:ext>
            </a:extLst>
          </p:cNvPr>
          <p:cNvSpPr txBox="1"/>
          <p:nvPr/>
        </p:nvSpPr>
        <p:spPr>
          <a:xfrm>
            <a:off x="3810869" y="3305918"/>
            <a:ext cx="2716745" cy="484748"/>
          </a:xfrm>
          <a:prstGeom prst="rect">
            <a:avLst/>
          </a:prstGeom>
          <a:noFill/>
        </p:spPr>
        <p:txBody>
          <a:bodyPr wrap="square" rtlCol="0" anchor="b">
            <a:spAutoFit/>
          </a:bodyPr>
          <a:lstStyle/>
          <a:p>
            <a:r>
              <a:rPr lang="en-GB" sz="1275" b="1" spc="-11"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4. Second draft LAC Taxonomy Common Framework</a:t>
            </a:r>
          </a:p>
        </p:txBody>
      </p:sp>
      <p:sp>
        <p:nvSpPr>
          <p:cNvPr id="69" name="TextBox 68">
            <a:extLst>
              <a:ext uri="{FF2B5EF4-FFF2-40B4-BE49-F238E27FC236}">
                <a16:creationId xmlns:a16="http://schemas.microsoft.com/office/drawing/2014/main" id="{27EC9CAE-A293-2341-B6DE-26AEDCE4D28D}"/>
              </a:ext>
            </a:extLst>
          </p:cNvPr>
          <p:cNvSpPr txBox="1"/>
          <p:nvPr/>
        </p:nvSpPr>
        <p:spPr>
          <a:xfrm>
            <a:off x="2674122" y="1742330"/>
            <a:ext cx="2433975" cy="973985"/>
          </a:xfrm>
          <a:prstGeom prst="rect">
            <a:avLst/>
          </a:prstGeom>
          <a:noFill/>
        </p:spPr>
        <p:txBody>
          <a:bodyPr wrap="square" rtlCol="0">
            <a:spAutoFit/>
          </a:bodyPr>
          <a:lstStyle/>
          <a:p>
            <a:pP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Deliverable 3: development of the common taxonomy framework, considering current developments, stakeholder engagement </a:t>
            </a:r>
          </a:p>
          <a:p>
            <a:pP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and research conducted.
</a:t>
            </a:r>
          </a:p>
        </p:txBody>
      </p:sp>
      <p:sp>
        <p:nvSpPr>
          <p:cNvPr id="70" name="TextBox 69">
            <a:extLst>
              <a:ext uri="{FF2B5EF4-FFF2-40B4-BE49-F238E27FC236}">
                <a16:creationId xmlns:a16="http://schemas.microsoft.com/office/drawing/2014/main" id="{013B4551-0F74-0342-B913-592C05AE8F6F}"/>
              </a:ext>
            </a:extLst>
          </p:cNvPr>
          <p:cNvSpPr txBox="1"/>
          <p:nvPr/>
        </p:nvSpPr>
        <p:spPr>
          <a:xfrm>
            <a:off x="4756047" y="642307"/>
            <a:ext cx="2546159" cy="484748"/>
          </a:xfrm>
          <a:prstGeom prst="rect">
            <a:avLst/>
          </a:prstGeom>
          <a:noFill/>
        </p:spPr>
        <p:txBody>
          <a:bodyPr wrap="square" rtlCol="0" anchor="b">
            <a:spAutoFit/>
          </a:bodyPr>
          <a:lstStyle/>
          <a:p>
            <a:r>
              <a:rPr lang="en-GB" sz="1275" b="1" spc="-11" dirty="0">
                <a:solidFill>
                  <a:srgbClr val="92D050"/>
                </a:solidFill>
                <a:latin typeface="Roboto" panose="02000000000000000000" pitchFamily="2" charset="0"/>
                <a:ea typeface="Roboto" panose="02000000000000000000" pitchFamily="2" charset="0"/>
                <a:cs typeface="Roboto" panose="02000000000000000000" pitchFamily="2" charset="0"/>
              </a:rPr>
              <a:t>5. Expert Consultation LAC Taxonomy Common Framework </a:t>
            </a:r>
          </a:p>
        </p:txBody>
      </p:sp>
      <p:sp>
        <p:nvSpPr>
          <p:cNvPr id="71" name="TextBox 70">
            <a:extLst>
              <a:ext uri="{FF2B5EF4-FFF2-40B4-BE49-F238E27FC236}">
                <a16:creationId xmlns:a16="http://schemas.microsoft.com/office/drawing/2014/main" id="{E120FE01-CE72-4840-90BD-19ADDC465987}"/>
              </a:ext>
            </a:extLst>
          </p:cNvPr>
          <p:cNvSpPr txBox="1"/>
          <p:nvPr/>
        </p:nvSpPr>
        <p:spPr>
          <a:xfrm>
            <a:off x="4815805" y="1089043"/>
            <a:ext cx="2154397" cy="434478"/>
          </a:xfrm>
          <a:prstGeom prst="rect">
            <a:avLst/>
          </a:prstGeom>
          <a:noFill/>
        </p:spPr>
        <p:txBody>
          <a:bodyPr wrap="square" rtlCol="0">
            <a:spAutoFit/>
          </a:bodyPr>
          <a:lstStyle/>
          <a:p>
            <a:pP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Deliverable 5: Incorporation of comments of the expert consultation</a:t>
            </a:r>
          </a:p>
        </p:txBody>
      </p:sp>
      <p:sp>
        <p:nvSpPr>
          <p:cNvPr id="72" name="TextBox 71">
            <a:extLst>
              <a:ext uri="{FF2B5EF4-FFF2-40B4-BE49-F238E27FC236}">
                <a16:creationId xmlns:a16="http://schemas.microsoft.com/office/drawing/2014/main" id="{0C666FFD-06CE-DF45-AA54-43FFA04C923A}"/>
              </a:ext>
            </a:extLst>
          </p:cNvPr>
          <p:cNvSpPr txBox="1"/>
          <p:nvPr/>
        </p:nvSpPr>
        <p:spPr>
          <a:xfrm>
            <a:off x="6698276" y="2087633"/>
            <a:ext cx="2219835" cy="288541"/>
          </a:xfrm>
          <a:prstGeom prst="rect">
            <a:avLst/>
          </a:prstGeom>
          <a:noFill/>
        </p:spPr>
        <p:txBody>
          <a:bodyPr wrap="square" rtlCol="0" anchor="b">
            <a:spAutoFit/>
          </a:bodyPr>
          <a:lstStyle/>
          <a:p>
            <a:r>
              <a:rPr lang="en-GB" sz="1275" b="1" spc="-11">
                <a:solidFill>
                  <a:srgbClr val="FFC000"/>
                </a:solidFill>
                <a:latin typeface="Roboto" panose="02000000000000000000" pitchFamily="2" charset="0"/>
                <a:ea typeface="Roboto" panose="02000000000000000000" pitchFamily="2" charset="0"/>
                <a:cs typeface="Roboto" panose="02000000000000000000" pitchFamily="2" charset="0"/>
              </a:rPr>
              <a:t>6. Final Report </a:t>
            </a:r>
          </a:p>
        </p:txBody>
      </p:sp>
      <p:sp>
        <p:nvSpPr>
          <p:cNvPr id="73" name="TextBox 72">
            <a:extLst>
              <a:ext uri="{FF2B5EF4-FFF2-40B4-BE49-F238E27FC236}">
                <a16:creationId xmlns:a16="http://schemas.microsoft.com/office/drawing/2014/main" id="{5098D8DD-EB42-CE45-8AA7-AEC47E05ED50}"/>
              </a:ext>
            </a:extLst>
          </p:cNvPr>
          <p:cNvSpPr txBox="1"/>
          <p:nvPr/>
        </p:nvSpPr>
        <p:spPr>
          <a:xfrm>
            <a:off x="6698276" y="2301530"/>
            <a:ext cx="2382583" cy="614527"/>
          </a:xfrm>
          <a:prstGeom prst="rect">
            <a:avLst/>
          </a:prstGeom>
          <a:noFill/>
        </p:spPr>
        <p:txBody>
          <a:bodyPr wrap="square" rtlCol="0">
            <a:spAutoFit/>
          </a:bodyPr>
          <a:lstStyle/>
          <a:p>
            <a:pPr>
              <a:lnSpc>
                <a:spcPts val="1350"/>
              </a:lnSpc>
            </a:pPr>
            <a:r>
              <a:rPr lang="en-US" sz="900" spc="-8" dirty="0">
                <a:latin typeface="Roboto" panose="02000000000000000000" pitchFamily="2" charset="0"/>
                <a:ea typeface="Roboto" panose="02000000000000000000" pitchFamily="2" charset="0"/>
                <a:cs typeface="Roboto" panose="02000000000000000000" pitchFamily="2" charset="0"/>
              </a:rPr>
              <a:t>Deliverable 6: Finalization of the LAC Taxonomy framework, incorporating feedback from stakeholders.</a:t>
            </a:r>
            <a:endParaRPr lang="en-GB" sz="900" spc="-8" dirty="0">
              <a:latin typeface="Roboto" panose="02000000000000000000" pitchFamily="2" charset="0"/>
              <a:ea typeface="Roboto" panose="02000000000000000000" pitchFamily="2" charset="0"/>
              <a:cs typeface="Roboto" panose="02000000000000000000" pitchFamily="2" charset="0"/>
            </a:endParaRPr>
          </a:p>
        </p:txBody>
      </p:sp>
      <p:sp>
        <p:nvSpPr>
          <p:cNvPr id="74" name="TextBox 73">
            <a:extLst>
              <a:ext uri="{FF2B5EF4-FFF2-40B4-BE49-F238E27FC236}">
                <a16:creationId xmlns:a16="http://schemas.microsoft.com/office/drawing/2014/main" id="{03BA3453-C4D2-CB4C-B052-7E6F5A11F5D1}"/>
              </a:ext>
            </a:extLst>
          </p:cNvPr>
          <p:cNvSpPr txBox="1"/>
          <p:nvPr/>
        </p:nvSpPr>
        <p:spPr>
          <a:xfrm>
            <a:off x="6707693" y="3265958"/>
            <a:ext cx="2219835" cy="288541"/>
          </a:xfrm>
          <a:prstGeom prst="rect">
            <a:avLst/>
          </a:prstGeom>
          <a:noFill/>
        </p:spPr>
        <p:txBody>
          <a:bodyPr wrap="square" rtlCol="0" anchor="b">
            <a:spAutoFit/>
          </a:bodyPr>
          <a:lstStyle/>
          <a:p>
            <a:r>
              <a:rPr lang="en-GB" sz="1275" b="1" spc="-11">
                <a:solidFill>
                  <a:srgbClr val="E94E1B"/>
                </a:solidFill>
                <a:latin typeface="Roboto" panose="02000000000000000000" pitchFamily="2" charset="0"/>
                <a:ea typeface="Roboto" panose="02000000000000000000" pitchFamily="2" charset="0"/>
                <a:cs typeface="Roboto" panose="02000000000000000000" pitchFamily="2" charset="0"/>
              </a:rPr>
              <a:t>7. Publication</a:t>
            </a:r>
          </a:p>
        </p:txBody>
      </p:sp>
      <p:sp>
        <p:nvSpPr>
          <p:cNvPr id="75" name="TextBox 74">
            <a:extLst>
              <a:ext uri="{FF2B5EF4-FFF2-40B4-BE49-F238E27FC236}">
                <a16:creationId xmlns:a16="http://schemas.microsoft.com/office/drawing/2014/main" id="{2AA11221-4FC7-1445-A1F3-2EC80BEB57C8}"/>
              </a:ext>
            </a:extLst>
          </p:cNvPr>
          <p:cNvSpPr txBox="1"/>
          <p:nvPr/>
        </p:nvSpPr>
        <p:spPr>
          <a:xfrm>
            <a:off x="6707693" y="3502526"/>
            <a:ext cx="2111839" cy="435376"/>
          </a:xfrm>
          <a:prstGeom prst="rect">
            <a:avLst/>
          </a:prstGeom>
          <a:noFill/>
        </p:spPr>
        <p:txBody>
          <a:bodyPr wrap="square" rtlCol="0">
            <a:spAutoFit/>
          </a:bodyPr>
          <a:lstStyle/>
          <a:p>
            <a:pPr>
              <a:lnSpc>
                <a:spcPts val="1350"/>
              </a:lnSpc>
            </a:pPr>
            <a:r>
              <a:rPr lang="en-GB" sz="900" spc="-8" dirty="0">
                <a:latin typeface="Roboto" panose="02000000000000000000" pitchFamily="2" charset="0"/>
                <a:ea typeface="Roboto" panose="02000000000000000000" pitchFamily="2" charset="0"/>
                <a:cs typeface="Roboto" panose="02000000000000000000" pitchFamily="2" charset="0"/>
              </a:rPr>
              <a:t>Publication of the report by the LAC Taxonomy Working Group</a:t>
            </a:r>
          </a:p>
        </p:txBody>
      </p:sp>
      <p:sp>
        <p:nvSpPr>
          <p:cNvPr id="76" name="TextBox 75">
            <a:extLst>
              <a:ext uri="{FF2B5EF4-FFF2-40B4-BE49-F238E27FC236}">
                <a16:creationId xmlns:a16="http://schemas.microsoft.com/office/drawing/2014/main" id="{77E58289-9797-BB40-B861-013BDD694C73}"/>
              </a:ext>
            </a:extLst>
          </p:cNvPr>
          <p:cNvSpPr txBox="1"/>
          <p:nvPr/>
        </p:nvSpPr>
        <p:spPr>
          <a:xfrm>
            <a:off x="686044" y="3758043"/>
            <a:ext cx="570923" cy="519373"/>
          </a:xfrm>
          <a:prstGeom prst="rect">
            <a:avLst/>
          </a:prstGeom>
          <a:noFill/>
        </p:spPr>
        <p:txBody>
          <a:bodyPr wrap="square" rtlCol="0" anchor="ctr">
            <a:spAutoFit/>
          </a:bodyPr>
          <a:lstStyle/>
          <a:p>
            <a:pPr algn="ctr"/>
            <a:r>
              <a:rPr lang="en-GB" sz="2775" b="1" spc="-109" dirty="0">
                <a:solidFill>
                  <a:srgbClr val="133A56"/>
                </a:solidFill>
                <a:latin typeface="Roboto" panose="02000000000000000000" pitchFamily="2" charset="0"/>
                <a:ea typeface="Roboto" panose="02000000000000000000" pitchFamily="2" charset="0"/>
                <a:cs typeface="Roboto" panose="02000000000000000000" pitchFamily="2" charset="0"/>
              </a:rPr>
              <a:t>01</a:t>
            </a:r>
          </a:p>
        </p:txBody>
      </p:sp>
      <p:sp>
        <p:nvSpPr>
          <p:cNvPr id="77" name="TextBox 76">
            <a:extLst>
              <a:ext uri="{FF2B5EF4-FFF2-40B4-BE49-F238E27FC236}">
                <a16:creationId xmlns:a16="http://schemas.microsoft.com/office/drawing/2014/main" id="{EA5B735B-3369-9C4C-8FBB-24B7919604AF}"/>
              </a:ext>
            </a:extLst>
          </p:cNvPr>
          <p:cNvSpPr txBox="1"/>
          <p:nvPr/>
        </p:nvSpPr>
        <p:spPr>
          <a:xfrm>
            <a:off x="1777642" y="3333266"/>
            <a:ext cx="570923" cy="519373"/>
          </a:xfrm>
          <a:prstGeom prst="rect">
            <a:avLst/>
          </a:prstGeom>
          <a:noFill/>
        </p:spPr>
        <p:txBody>
          <a:bodyPr wrap="square" rtlCol="0" anchor="ctr">
            <a:spAutoFit/>
          </a:bodyPr>
          <a:lstStyle/>
          <a:p>
            <a:pPr algn="ctr"/>
            <a:r>
              <a:rPr lang="en-GB" sz="2775" b="1" spc="-109">
                <a:solidFill>
                  <a:srgbClr val="1D71B8"/>
                </a:solidFill>
                <a:latin typeface="Roboto" panose="02000000000000000000" pitchFamily="2" charset="0"/>
                <a:ea typeface="Roboto" panose="02000000000000000000" pitchFamily="2" charset="0"/>
                <a:cs typeface="Roboto" panose="02000000000000000000" pitchFamily="2" charset="0"/>
              </a:rPr>
              <a:t>02</a:t>
            </a:r>
          </a:p>
        </p:txBody>
      </p:sp>
      <p:sp>
        <p:nvSpPr>
          <p:cNvPr id="79" name="TextBox 78">
            <a:extLst>
              <a:ext uri="{FF2B5EF4-FFF2-40B4-BE49-F238E27FC236}">
                <a16:creationId xmlns:a16="http://schemas.microsoft.com/office/drawing/2014/main" id="{D116A515-BF46-044A-BE5B-45B5F6466E0E}"/>
              </a:ext>
            </a:extLst>
          </p:cNvPr>
          <p:cNvSpPr txBox="1"/>
          <p:nvPr/>
        </p:nvSpPr>
        <p:spPr>
          <a:xfrm>
            <a:off x="3970021" y="2414555"/>
            <a:ext cx="570923" cy="519373"/>
          </a:xfrm>
          <a:prstGeom prst="rect">
            <a:avLst/>
          </a:prstGeom>
          <a:noFill/>
        </p:spPr>
        <p:txBody>
          <a:bodyPr wrap="square" rtlCol="0" anchor="ctr">
            <a:spAutoFit/>
          </a:bodyPr>
          <a:lstStyle/>
          <a:p>
            <a:pPr algn="ctr"/>
            <a:r>
              <a:rPr lang="en-GB" sz="2775" b="1" spc="-109">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04</a:t>
            </a:r>
          </a:p>
        </p:txBody>
      </p:sp>
      <p:sp>
        <p:nvSpPr>
          <p:cNvPr id="80" name="TextBox 79">
            <a:extLst>
              <a:ext uri="{FF2B5EF4-FFF2-40B4-BE49-F238E27FC236}">
                <a16:creationId xmlns:a16="http://schemas.microsoft.com/office/drawing/2014/main" id="{EBAD6E99-9011-3947-BC43-2CB9D204B7BE}"/>
              </a:ext>
            </a:extLst>
          </p:cNvPr>
          <p:cNvSpPr txBox="1"/>
          <p:nvPr/>
        </p:nvSpPr>
        <p:spPr>
          <a:xfrm>
            <a:off x="5035561" y="1957259"/>
            <a:ext cx="570923" cy="519373"/>
          </a:xfrm>
          <a:prstGeom prst="rect">
            <a:avLst/>
          </a:prstGeom>
          <a:noFill/>
        </p:spPr>
        <p:txBody>
          <a:bodyPr wrap="square" rtlCol="0" anchor="ctr">
            <a:spAutoFit/>
          </a:bodyPr>
          <a:lstStyle/>
          <a:p>
            <a:pPr algn="ctr"/>
            <a:r>
              <a:rPr lang="en-GB" sz="2775" b="1" spc="-109">
                <a:solidFill>
                  <a:srgbClr val="92D050"/>
                </a:solidFill>
                <a:latin typeface="Roboto" panose="02000000000000000000" pitchFamily="2" charset="0"/>
                <a:ea typeface="Roboto" panose="02000000000000000000" pitchFamily="2" charset="0"/>
                <a:cs typeface="Roboto" panose="02000000000000000000" pitchFamily="2" charset="0"/>
              </a:rPr>
              <a:t>05</a:t>
            </a:r>
          </a:p>
        </p:txBody>
      </p:sp>
      <p:sp>
        <p:nvSpPr>
          <p:cNvPr id="81" name="TextBox 80">
            <a:extLst>
              <a:ext uri="{FF2B5EF4-FFF2-40B4-BE49-F238E27FC236}">
                <a16:creationId xmlns:a16="http://schemas.microsoft.com/office/drawing/2014/main" id="{C0B87FA6-723B-014C-AE1E-A104046DD21F}"/>
              </a:ext>
            </a:extLst>
          </p:cNvPr>
          <p:cNvSpPr txBox="1"/>
          <p:nvPr/>
        </p:nvSpPr>
        <p:spPr>
          <a:xfrm>
            <a:off x="6101943" y="1488244"/>
            <a:ext cx="570923" cy="519373"/>
          </a:xfrm>
          <a:prstGeom prst="rect">
            <a:avLst/>
          </a:prstGeom>
          <a:noFill/>
        </p:spPr>
        <p:txBody>
          <a:bodyPr wrap="square" rtlCol="0" anchor="ctr">
            <a:spAutoFit/>
          </a:bodyPr>
          <a:lstStyle/>
          <a:p>
            <a:pPr algn="ctr"/>
            <a:r>
              <a:rPr lang="en-GB" sz="2775" b="1" spc="-109">
                <a:solidFill>
                  <a:srgbClr val="FFC000"/>
                </a:solidFill>
                <a:latin typeface="Roboto" panose="02000000000000000000" pitchFamily="2" charset="0"/>
                <a:ea typeface="Roboto" panose="02000000000000000000" pitchFamily="2" charset="0"/>
                <a:cs typeface="Roboto" panose="02000000000000000000" pitchFamily="2" charset="0"/>
              </a:rPr>
              <a:t>06</a:t>
            </a:r>
          </a:p>
        </p:txBody>
      </p:sp>
      <p:sp>
        <p:nvSpPr>
          <p:cNvPr id="82" name="TextBox 81">
            <a:extLst>
              <a:ext uri="{FF2B5EF4-FFF2-40B4-BE49-F238E27FC236}">
                <a16:creationId xmlns:a16="http://schemas.microsoft.com/office/drawing/2014/main" id="{ED549A8C-4D39-D34B-8DD8-2433063BA017}"/>
              </a:ext>
            </a:extLst>
          </p:cNvPr>
          <p:cNvSpPr txBox="1"/>
          <p:nvPr/>
        </p:nvSpPr>
        <p:spPr>
          <a:xfrm>
            <a:off x="7286757" y="1031109"/>
            <a:ext cx="570923" cy="519373"/>
          </a:xfrm>
          <a:prstGeom prst="rect">
            <a:avLst/>
          </a:prstGeom>
          <a:noFill/>
        </p:spPr>
        <p:txBody>
          <a:bodyPr wrap="square" rtlCol="0" anchor="ctr">
            <a:spAutoFit/>
          </a:bodyPr>
          <a:lstStyle/>
          <a:p>
            <a:pPr algn="ctr"/>
            <a:r>
              <a:rPr lang="en-GB" sz="2775" b="1" spc="-109">
                <a:solidFill>
                  <a:srgbClr val="E94E1B"/>
                </a:solidFill>
                <a:latin typeface="Roboto" panose="02000000000000000000" pitchFamily="2" charset="0"/>
                <a:ea typeface="Roboto" panose="02000000000000000000" pitchFamily="2" charset="0"/>
                <a:cs typeface="Roboto" panose="02000000000000000000" pitchFamily="2" charset="0"/>
              </a:rPr>
              <a:t>07</a:t>
            </a:r>
          </a:p>
        </p:txBody>
      </p:sp>
      <p:cxnSp>
        <p:nvCxnSpPr>
          <p:cNvPr id="44" name="Straight Connector 43">
            <a:extLst>
              <a:ext uri="{FF2B5EF4-FFF2-40B4-BE49-F238E27FC236}">
                <a16:creationId xmlns:a16="http://schemas.microsoft.com/office/drawing/2014/main" id="{1C7434CC-B5B4-8792-A25C-6C14118BF73D}"/>
              </a:ext>
            </a:extLst>
          </p:cNvPr>
          <p:cNvCxnSpPr>
            <a:cxnSpLocks/>
          </p:cNvCxnSpPr>
          <p:nvPr/>
        </p:nvCxnSpPr>
        <p:spPr>
          <a:xfrm flipH="1">
            <a:off x="8137628" y="500144"/>
            <a:ext cx="10241" cy="526303"/>
          </a:xfrm>
          <a:prstGeom prst="line">
            <a:avLst/>
          </a:prstGeom>
          <a:ln w="19050">
            <a:solidFill>
              <a:srgbClr val="E94E1B"/>
            </a:solidFill>
            <a:prstDash val="sysDot"/>
          </a:ln>
        </p:spPr>
        <p:style>
          <a:lnRef idx="2">
            <a:schemeClr val="accent3"/>
          </a:lnRef>
          <a:fillRef idx="0">
            <a:schemeClr val="accent3"/>
          </a:fillRef>
          <a:effectRef idx="1">
            <a:schemeClr val="accent3"/>
          </a:effectRef>
          <a:fontRef idx="minor">
            <a:schemeClr val="tx1"/>
          </a:fontRef>
        </p:style>
      </p:cxnSp>
      <p:sp>
        <p:nvSpPr>
          <p:cNvPr id="52" name="TextBox 51">
            <a:extLst>
              <a:ext uri="{FF2B5EF4-FFF2-40B4-BE49-F238E27FC236}">
                <a16:creationId xmlns:a16="http://schemas.microsoft.com/office/drawing/2014/main" id="{C5C7A434-2CAE-13A3-FD76-311F02E5B6C4}"/>
              </a:ext>
            </a:extLst>
          </p:cNvPr>
          <p:cNvSpPr txBox="1"/>
          <p:nvPr/>
        </p:nvSpPr>
        <p:spPr>
          <a:xfrm>
            <a:off x="7497957" y="271359"/>
            <a:ext cx="1279342" cy="261610"/>
          </a:xfrm>
          <a:prstGeom prst="rect">
            <a:avLst/>
          </a:prstGeom>
          <a:solidFill>
            <a:srgbClr val="E94E1B"/>
          </a:solidFill>
        </p:spPr>
        <p:txBody>
          <a:bodyPr wrap="square">
            <a:spAutoFit/>
          </a:bodyPr>
          <a:lstStyle>
            <a:defPPr marR="0" lvl="0" algn="l" rtl="0">
              <a:lnSpc>
                <a:spcPct val="100000"/>
              </a:lnSpc>
              <a:spcBef>
                <a:spcPts val="0"/>
              </a:spcBef>
              <a:spcAft>
                <a:spcPts val="0"/>
              </a:spcAft>
            </a:defPPr>
            <a:lvl1pPr algn="ctr">
              <a:spcAft>
                <a:spcPts val="1200"/>
              </a:spcAft>
              <a:defRPr b="1">
                <a:solidFill>
                  <a:schemeClr val="tx1"/>
                </a:solidFill>
                <a:latin typeface="Calibri Light" panose="020F0302020204030204" pitchFamily="34" charset="0"/>
                <a:ea typeface="Calibri" panose="020F0502020204030204" pitchFamily="34" charset="0"/>
                <a:cs typeface="Calibri Light" panose="020F0302020204030204" pitchFamily="34" charset="0"/>
              </a:defRPr>
            </a:lvl1pPr>
          </a:lstStyle>
          <a:p>
            <a:r>
              <a:rPr lang="en-GB" sz="1100">
                <a:solidFill>
                  <a:schemeClr val="bg1"/>
                </a:solidFill>
                <a:latin typeface="Roboto" panose="02000000000000000000" pitchFamily="2" charset="0"/>
                <a:ea typeface="Roboto" panose="02000000000000000000" pitchFamily="2" charset="0"/>
                <a:cs typeface="Roboto" panose="02000000000000000000" pitchFamily="2" charset="0"/>
              </a:rPr>
              <a:t>WE ARE HERE  </a:t>
            </a:r>
          </a:p>
        </p:txBody>
      </p:sp>
      <p:sp>
        <p:nvSpPr>
          <p:cNvPr id="2" name="TextBox 51">
            <a:extLst>
              <a:ext uri="{FF2B5EF4-FFF2-40B4-BE49-F238E27FC236}">
                <a16:creationId xmlns:a16="http://schemas.microsoft.com/office/drawing/2014/main" id="{5C692382-981E-3395-BC4B-52FFD4B16473}"/>
              </a:ext>
            </a:extLst>
          </p:cNvPr>
          <p:cNvSpPr txBox="1"/>
          <p:nvPr/>
        </p:nvSpPr>
        <p:spPr>
          <a:xfrm>
            <a:off x="220995" y="3342392"/>
            <a:ext cx="962564" cy="261610"/>
          </a:xfrm>
          <a:prstGeom prst="rect">
            <a:avLst/>
          </a:prstGeom>
          <a:solidFill>
            <a:srgbClr val="133A56"/>
          </a:solidFill>
          <a:ln>
            <a:solidFill>
              <a:srgbClr val="0070C0"/>
            </a:solidFill>
          </a:ln>
        </p:spPr>
        <p:txBody>
          <a:bodyPr wrap="square">
            <a:spAutoFit/>
          </a:bodyPr>
          <a:lstStyle>
            <a:defPPr marR="0" lvl="0" algn="l" rtl="0">
              <a:lnSpc>
                <a:spcPct val="100000"/>
              </a:lnSpc>
              <a:spcBef>
                <a:spcPts val="0"/>
              </a:spcBef>
              <a:spcAft>
                <a:spcPts val="0"/>
              </a:spcAft>
            </a:defPPr>
            <a:lvl1pPr algn="ctr">
              <a:spcAft>
                <a:spcPts val="1200"/>
              </a:spcAft>
              <a:defRPr b="1">
                <a:solidFill>
                  <a:schemeClr val="tx1"/>
                </a:solidFill>
                <a:latin typeface="Calibri Light" panose="020F0302020204030204" pitchFamily="34" charset="0"/>
                <a:ea typeface="Calibri" panose="020F0502020204030204" pitchFamily="34" charset="0"/>
                <a:cs typeface="Calibri Light" panose="020F0302020204030204" pitchFamily="34" charset="0"/>
              </a:defRPr>
            </a:lvl1pPr>
          </a:lstStyle>
          <a:p>
            <a:r>
              <a:rPr lang="en-GB" sz="1100">
                <a:solidFill>
                  <a:schemeClr val="bg1"/>
                </a:solidFill>
                <a:latin typeface="Roboto" panose="02000000000000000000" pitchFamily="2" charset="0"/>
                <a:ea typeface="Roboto" panose="02000000000000000000" pitchFamily="2" charset="0"/>
                <a:cs typeface="Roboto" panose="02000000000000000000" pitchFamily="2" charset="0"/>
              </a:rPr>
              <a:t>March 2022</a:t>
            </a:r>
          </a:p>
        </p:txBody>
      </p:sp>
      <p:cxnSp>
        <p:nvCxnSpPr>
          <p:cNvPr id="5" name="Straight Connector 43">
            <a:extLst>
              <a:ext uri="{FF2B5EF4-FFF2-40B4-BE49-F238E27FC236}">
                <a16:creationId xmlns:a16="http://schemas.microsoft.com/office/drawing/2014/main" id="{F77B46D5-84EA-20F4-C692-D116EEDD04D6}"/>
              </a:ext>
            </a:extLst>
          </p:cNvPr>
          <p:cNvCxnSpPr>
            <a:cxnSpLocks/>
          </p:cNvCxnSpPr>
          <p:nvPr/>
        </p:nvCxnSpPr>
        <p:spPr>
          <a:xfrm>
            <a:off x="610105" y="3598886"/>
            <a:ext cx="0" cy="576000"/>
          </a:xfrm>
          <a:prstGeom prst="line">
            <a:avLst/>
          </a:prstGeom>
          <a:ln w="19050">
            <a:solidFill>
              <a:srgbClr val="133A56"/>
            </a:solidFill>
            <a:prstDash val="sysDot"/>
          </a:ln>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F9FFA1E6-E2EF-7A50-5738-5E1CD14D8330}"/>
              </a:ext>
            </a:extLst>
          </p:cNvPr>
          <p:cNvCxnSpPr>
            <a:cxnSpLocks/>
          </p:cNvCxnSpPr>
          <p:nvPr/>
        </p:nvCxnSpPr>
        <p:spPr>
          <a:xfrm flipH="1">
            <a:off x="-2661" y="1019190"/>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BB47CC-D3CC-0EDE-2772-C7B57A61A34F}"/>
              </a:ext>
            </a:extLst>
          </p:cNvPr>
          <p:cNvCxnSpPr>
            <a:cxnSpLocks/>
          </p:cNvCxnSpPr>
          <p:nvPr/>
        </p:nvCxnSpPr>
        <p:spPr>
          <a:xfrm>
            <a:off x="2666411" y="1437538"/>
            <a:ext cx="0" cy="115647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7C88C2-0355-BA31-FD39-036C0A73EA7B}"/>
              </a:ext>
            </a:extLst>
          </p:cNvPr>
          <p:cNvCxnSpPr>
            <a:cxnSpLocks/>
          </p:cNvCxnSpPr>
          <p:nvPr/>
        </p:nvCxnSpPr>
        <p:spPr>
          <a:xfrm>
            <a:off x="2348565" y="2109638"/>
            <a:ext cx="0" cy="910341"/>
          </a:xfrm>
          <a:prstGeom prst="line">
            <a:avLst/>
          </a:prstGeom>
          <a:ln w="19050">
            <a:solidFill>
              <a:srgbClr val="1D71B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040753-9BF5-C612-4516-0471AAA6F801}"/>
              </a:ext>
            </a:extLst>
          </p:cNvPr>
          <p:cNvCxnSpPr>
            <a:cxnSpLocks/>
          </p:cNvCxnSpPr>
          <p:nvPr/>
        </p:nvCxnSpPr>
        <p:spPr>
          <a:xfrm>
            <a:off x="984834" y="4407885"/>
            <a:ext cx="0" cy="578219"/>
          </a:xfrm>
          <a:prstGeom prst="line">
            <a:avLst/>
          </a:prstGeom>
          <a:ln w="19050">
            <a:solidFill>
              <a:srgbClr val="133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FC0983-F0BF-52D4-9E24-CDE524DB7E14}"/>
              </a:ext>
            </a:extLst>
          </p:cNvPr>
          <p:cNvCxnSpPr>
            <a:cxnSpLocks/>
          </p:cNvCxnSpPr>
          <p:nvPr/>
        </p:nvCxnSpPr>
        <p:spPr>
          <a:xfrm>
            <a:off x="4778679" y="668168"/>
            <a:ext cx="14494" cy="753037"/>
          </a:xfrm>
          <a:prstGeom prst="line">
            <a:avLst/>
          </a:prstGeom>
          <a:ln w="19050">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6633A3-FA86-8E74-4D5C-04E565E9FB75}"/>
              </a:ext>
            </a:extLst>
          </p:cNvPr>
          <p:cNvCxnSpPr>
            <a:cxnSpLocks/>
          </p:cNvCxnSpPr>
          <p:nvPr/>
        </p:nvCxnSpPr>
        <p:spPr>
          <a:xfrm>
            <a:off x="6639326" y="2127890"/>
            <a:ext cx="0" cy="812233"/>
          </a:xfrm>
          <a:prstGeom prst="line">
            <a:avLst/>
          </a:prstGeom>
          <a:ln w="19050">
            <a:solidFill>
              <a:srgbClr val="F9B2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73E9CD-84EE-8735-525C-BC682A30E788}"/>
              </a:ext>
            </a:extLst>
          </p:cNvPr>
          <p:cNvCxnSpPr>
            <a:cxnSpLocks/>
          </p:cNvCxnSpPr>
          <p:nvPr/>
        </p:nvCxnSpPr>
        <p:spPr>
          <a:xfrm>
            <a:off x="8807528" y="3265958"/>
            <a:ext cx="0" cy="992597"/>
          </a:xfrm>
          <a:prstGeom prst="line">
            <a:avLst/>
          </a:prstGeom>
          <a:ln w="19050">
            <a:solidFill>
              <a:srgbClr val="E94E1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9D0AC1-E81A-E8E1-C3E6-403B62932DC7}"/>
              </a:ext>
            </a:extLst>
          </p:cNvPr>
          <p:cNvCxnSpPr>
            <a:cxnSpLocks/>
          </p:cNvCxnSpPr>
          <p:nvPr/>
        </p:nvCxnSpPr>
        <p:spPr>
          <a:xfrm>
            <a:off x="3839522" y="3098712"/>
            <a:ext cx="0" cy="1479361"/>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1">
            <a:extLst>
              <a:ext uri="{FF2B5EF4-FFF2-40B4-BE49-F238E27FC236}">
                <a16:creationId xmlns:a16="http://schemas.microsoft.com/office/drawing/2014/main" id="{413F4D1C-F6FA-67D5-DC8A-1C91882EF103}"/>
              </a:ext>
            </a:extLst>
          </p:cNvPr>
          <p:cNvSpPr txBox="1"/>
          <p:nvPr/>
        </p:nvSpPr>
        <p:spPr>
          <a:xfrm>
            <a:off x="6948516" y="4054457"/>
            <a:ext cx="1279342" cy="261610"/>
          </a:xfrm>
          <a:prstGeom prst="rect">
            <a:avLst/>
          </a:prstGeom>
          <a:solidFill>
            <a:srgbClr val="E94E1B"/>
          </a:solidFill>
        </p:spPr>
        <p:txBody>
          <a:bodyPr wrap="square">
            <a:spAutoFit/>
          </a:bodyPr>
          <a:lstStyle>
            <a:defPPr marR="0" lvl="0" algn="l" rtl="0">
              <a:lnSpc>
                <a:spcPct val="100000"/>
              </a:lnSpc>
              <a:spcBef>
                <a:spcPts val="0"/>
              </a:spcBef>
              <a:spcAft>
                <a:spcPts val="0"/>
              </a:spcAft>
            </a:defPPr>
            <a:lvl1pPr algn="ctr">
              <a:spcAft>
                <a:spcPts val="1200"/>
              </a:spcAft>
              <a:defRPr b="1">
                <a:solidFill>
                  <a:schemeClr val="tx1"/>
                </a:solidFill>
                <a:latin typeface="Calibri Light" panose="020F0302020204030204" pitchFamily="34" charset="0"/>
                <a:ea typeface="Calibri" panose="020F0502020204030204" pitchFamily="34" charset="0"/>
                <a:cs typeface="Calibri Light" panose="020F0302020204030204" pitchFamily="34" charset="0"/>
              </a:defRPr>
            </a:lvl1pPr>
          </a:lstStyle>
          <a:p>
            <a:r>
              <a:rPr lang="en-GB" sz="1100" dirty="0">
                <a:solidFill>
                  <a:schemeClr val="bg1"/>
                </a:solidFill>
                <a:latin typeface="Roboto" panose="02000000000000000000" pitchFamily="2" charset="0"/>
                <a:ea typeface="Roboto" panose="02000000000000000000" pitchFamily="2" charset="0"/>
                <a:cs typeface="Roboto" panose="02000000000000000000" pitchFamily="2" charset="0"/>
              </a:rPr>
              <a:t>July 10, 2023 </a:t>
            </a:r>
          </a:p>
        </p:txBody>
      </p:sp>
    </p:spTree>
    <p:extLst>
      <p:ext uri="{BB962C8B-B14F-4D97-AF65-F5344CB8AC3E}">
        <p14:creationId xmlns:p14="http://schemas.microsoft.com/office/powerpoint/2010/main" val="248223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3FC3A3-5FF8-363B-CF09-9F87A9389EC5}"/>
              </a:ext>
            </a:extLst>
          </p:cNvPr>
          <p:cNvSpPr txBox="1"/>
          <p:nvPr/>
        </p:nvSpPr>
        <p:spPr>
          <a:xfrm>
            <a:off x="9335193" y="2867891"/>
            <a:ext cx="184731" cy="253916"/>
          </a:xfrm>
          <a:prstGeom prst="rect">
            <a:avLst/>
          </a:prstGeom>
          <a:noFill/>
        </p:spPr>
        <p:txBody>
          <a:bodyPr wrap="none" rtlCol="0">
            <a:spAutoFit/>
          </a:bodyPr>
          <a:lstStyle/>
          <a:p>
            <a:endParaRPr lang="en-CO"/>
          </a:p>
        </p:txBody>
      </p:sp>
      <p:sp>
        <p:nvSpPr>
          <p:cNvPr id="2" name="Rectangle: Rounded Corners 1">
            <a:extLst>
              <a:ext uri="{FF2B5EF4-FFF2-40B4-BE49-F238E27FC236}">
                <a16:creationId xmlns:a16="http://schemas.microsoft.com/office/drawing/2014/main" id="{4976518F-6666-2B5A-547A-7AA09AD6D58B}"/>
              </a:ext>
            </a:extLst>
          </p:cNvPr>
          <p:cNvSpPr/>
          <p:nvPr/>
        </p:nvSpPr>
        <p:spPr>
          <a:xfrm>
            <a:off x="6929965" y="1317400"/>
            <a:ext cx="1577454" cy="2666282"/>
          </a:xfrm>
          <a:prstGeom prst="roundRect">
            <a:avLst>
              <a:gd name="adj" fmla="val 9908"/>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1D096AE4-AAF2-3CDC-D35B-3D8F63B4AA96}"/>
              </a:ext>
            </a:extLst>
          </p:cNvPr>
          <p:cNvSpPr/>
          <p:nvPr/>
        </p:nvSpPr>
        <p:spPr>
          <a:xfrm>
            <a:off x="6838492" y="1258631"/>
            <a:ext cx="214248" cy="2982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9" name="Rectangle: Rounded Corners 8">
            <a:extLst>
              <a:ext uri="{FF2B5EF4-FFF2-40B4-BE49-F238E27FC236}">
                <a16:creationId xmlns:a16="http://schemas.microsoft.com/office/drawing/2014/main" id="{0073EA49-A948-F559-C073-740D2DBE53DA}"/>
              </a:ext>
            </a:extLst>
          </p:cNvPr>
          <p:cNvSpPr/>
          <p:nvPr/>
        </p:nvSpPr>
        <p:spPr>
          <a:xfrm>
            <a:off x="5898069" y="727730"/>
            <a:ext cx="720666" cy="4127469"/>
          </a:xfrm>
          <a:prstGeom prst="roundRect">
            <a:avLst>
              <a:gd name="adj" fmla="val 23786"/>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F09DE72B-F7EB-D09A-CCFE-DC0857B50817}"/>
              </a:ext>
            </a:extLst>
          </p:cNvPr>
          <p:cNvSpPr/>
          <p:nvPr/>
        </p:nvSpPr>
        <p:spPr>
          <a:xfrm>
            <a:off x="5583116" y="668962"/>
            <a:ext cx="601728" cy="42777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cxnSp>
        <p:nvCxnSpPr>
          <p:cNvPr id="11" name="Straight Connector 10">
            <a:extLst>
              <a:ext uri="{FF2B5EF4-FFF2-40B4-BE49-F238E27FC236}">
                <a16:creationId xmlns:a16="http://schemas.microsoft.com/office/drawing/2014/main" id="{B0FC8041-E56D-B9EE-0C80-6247C2C39C2A}"/>
              </a:ext>
            </a:extLst>
          </p:cNvPr>
          <p:cNvCxnSpPr>
            <a:cxnSpLocks/>
          </p:cNvCxnSpPr>
          <p:nvPr/>
        </p:nvCxnSpPr>
        <p:spPr>
          <a:xfrm flipH="1">
            <a:off x="0" y="701706"/>
            <a:ext cx="10784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40">
            <a:extLst>
              <a:ext uri="{FF2B5EF4-FFF2-40B4-BE49-F238E27FC236}">
                <a16:creationId xmlns:a16="http://schemas.microsoft.com/office/drawing/2014/main" id="{F09C51E1-F851-C823-BDCF-A7440AA266D1}"/>
              </a:ext>
            </a:extLst>
          </p:cNvPr>
          <p:cNvSpPr txBox="1"/>
          <p:nvPr/>
        </p:nvSpPr>
        <p:spPr>
          <a:xfrm>
            <a:off x="460288" y="1325131"/>
            <a:ext cx="1414007" cy="461665"/>
          </a:xfrm>
          <a:prstGeom prst="rect">
            <a:avLst/>
          </a:prstGeom>
          <a:noFill/>
        </p:spPr>
        <p:txBody>
          <a:bodyPr wrap="square" lIns="91440" tIns="45720" rIns="91440" bIns="45720" rtlCol="0"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r"/>
            <a:r>
              <a:rPr lang="es-ES_tradnl" sz="1200" b="1" dirty="0" err="1">
                <a:solidFill>
                  <a:srgbClr val="133A56"/>
                </a:solidFill>
                <a:latin typeface="Roboto"/>
                <a:ea typeface="Roboto"/>
                <a:cs typeface="Roboto"/>
              </a:rPr>
              <a:t>Aligned</a:t>
            </a:r>
            <a:r>
              <a:rPr lang="es-ES_tradnl" sz="1200" b="1" dirty="0">
                <a:solidFill>
                  <a:srgbClr val="133A56"/>
                </a:solidFill>
                <a:latin typeface="Roboto"/>
                <a:ea typeface="Roboto"/>
                <a:cs typeface="Roboto"/>
              </a:rPr>
              <a:t> </a:t>
            </a:r>
            <a:r>
              <a:rPr lang="es-ES_tradnl" sz="1200" b="1" dirty="0" err="1">
                <a:solidFill>
                  <a:srgbClr val="133A56"/>
                </a:solidFill>
                <a:latin typeface="Roboto"/>
                <a:ea typeface="Roboto"/>
                <a:cs typeface="Roboto"/>
              </a:rPr>
              <a:t>with</a:t>
            </a:r>
            <a:r>
              <a:rPr lang="es-ES_tradnl" sz="1200" b="1" dirty="0">
                <a:solidFill>
                  <a:srgbClr val="133A56"/>
                </a:solidFill>
                <a:latin typeface="Roboto"/>
                <a:ea typeface="Roboto"/>
                <a:cs typeface="Roboto"/>
              </a:rPr>
              <a:t> regional </a:t>
            </a:r>
            <a:r>
              <a:rPr lang="es-ES_tradnl" sz="1200" b="1" dirty="0" err="1">
                <a:solidFill>
                  <a:srgbClr val="133A56"/>
                </a:solidFill>
                <a:latin typeface="Roboto"/>
                <a:ea typeface="Roboto"/>
                <a:cs typeface="Roboto"/>
              </a:rPr>
              <a:t>work</a:t>
            </a:r>
            <a:r>
              <a:rPr lang="es-ES_tradnl" sz="1200" b="1" dirty="0">
                <a:solidFill>
                  <a:srgbClr val="133A56"/>
                </a:solidFill>
                <a:latin typeface="Roboto"/>
                <a:ea typeface="Roboto"/>
                <a:cs typeface="Roboto"/>
              </a:rPr>
              <a:t> </a:t>
            </a:r>
            <a:endParaRPr lang="es-ES_tradnl" sz="12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41">
            <a:extLst>
              <a:ext uri="{FF2B5EF4-FFF2-40B4-BE49-F238E27FC236}">
                <a16:creationId xmlns:a16="http://schemas.microsoft.com/office/drawing/2014/main" id="{3648EF06-6A10-CBC7-498A-F26F2FA9D198}"/>
              </a:ext>
            </a:extLst>
          </p:cNvPr>
          <p:cNvSpPr txBox="1"/>
          <p:nvPr/>
        </p:nvSpPr>
        <p:spPr>
          <a:xfrm>
            <a:off x="0" y="1776420"/>
            <a:ext cx="1943297" cy="74552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r">
              <a:lnSpc>
                <a:spcPts val="1313"/>
              </a:lnSpc>
            </a:pP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framework</a:t>
            </a:r>
            <a:r>
              <a:rPr lang="es-ES_tradnl" sz="900" dirty="0">
                <a:latin typeface="Roboto"/>
                <a:ea typeface="Roboto"/>
                <a:cs typeface="Roboto"/>
              </a:rPr>
              <a:t> </a:t>
            </a:r>
            <a:r>
              <a:rPr lang="es-ES_tradnl" sz="900" dirty="0" err="1">
                <a:latin typeface="Roboto"/>
                <a:ea typeface="Roboto"/>
                <a:cs typeface="Roboto"/>
              </a:rPr>
              <a:t>considers</a:t>
            </a:r>
            <a:r>
              <a:rPr lang="es-ES_tradnl" sz="900" dirty="0">
                <a:latin typeface="Roboto"/>
                <a:ea typeface="Roboto"/>
                <a:cs typeface="Roboto"/>
              </a:rPr>
              <a:t> </a:t>
            </a: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work</a:t>
            </a:r>
            <a:r>
              <a:rPr lang="es-ES_tradnl" sz="900" dirty="0">
                <a:latin typeface="Roboto"/>
                <a:ea typeface="Roboto"/>
                <a:cs typeface="Roboto"/>
              </a:rPr>
              <a:t> </a:t>
            </a:r>
            <a:r>
              <a:rPr lang="es-ES_tradnl" sz="900" dirty="0" err="1">
                <a:latin typeface="Roboto"/>
                <a:ea typeface="Roboto"/>
                <a:cs typeface="Roboto"/>
              </a:rPr>
              <a:t>already</a:t>
            </a:r>
            <a:r>
              <a:rPr lang="es-ES_tradnl" sz="900" dirty="0">
                <a:latin typeface="Roboto"/>
                <a:ea typeface="Roboto"/>
                <a:cs typeface="Roboto"/>
              </a:rPr>
              <a:t> done </a:t>
            </a:r>
            <a:r>
              <a:rPr lang="es-ES_tradnl" sz="900" dirty="0" err="1">
                <a:latin typeface="Roboto"/>
                <a:ea typeface="Roboto"/>
                <a:cs typeface="Roboto"/>
              </a:rPr>
              <a:t>or</a:t>
            </a:r>
            <a:r>
              <a:rPr lang="es-ES_tradnl" sz="900" dirty="0">
                <a:latin typeface="Roboto"/>
                <a:ea typeface="Roboto"/>
                <a:cs typeface="Roboto"/>
              </a:rPr>
              <a:t> </a:t>
            </a:r>
            <a:r>
              <a:rPr lang="es-ES_tradnl" sz="900" dirty="0" err="1">
                <a:latin typeface="Roboto"/>
                <a:ea typeface="Roboto"/>
                <a:cs typeface="Roboto"/>
              </a:rPr>
              <a:t>is</a:t>
            </a:r>
            <a:r>
              <a:rPr lang="es-ES_tradnl" sz="900" dirty="0">
                <a:latin typeface="Roboto"/>
                <a:ea typeface="Roboto"/>
                <a:cs typeface="Roboto"/>
              </a:rPr>
              <a:t> in </a:t>
            </a:r>
            <a:r>
              <a:rPr lang="es-ES_tradnl" sz="900" dirty="0" err="1">
                <a:latin typeface="Roboto"/>
                <a:ea typeface="Roboto"/>
                <a:cs typeface="Roboto"/>
              </a:rPr>
              <a:t>progress</a:t>
            </a:r>
            <a:r>
              <a:rPr lang="es-ES_tradnl" sz="900" dirty="0">
                <a:latin typeface="Roboto"/>
                <a:ea typeface="Roboto"/>
                <a:cs typeface="Roboto"/>
              </a:rPr>
              <a:t> </a:t>
            </a:r>
            <a:r>
              <a:rPr lang="es-ES_tradnl" sz="900" dirty="0" err="1">
                <a:latin typeface="Roboto"/>
                <a:ea typeface="Roboto"/>
                <a:cs typeface="Roboto"/>
              </a:rPr>
              <a:t>with</a:t>
            </a:r>
            <a:r>
              <a:rPr lang="es-ES_tradnl" sz="900" dirty="0">
                <a:latin typeface="Roboto"/>
                <a:ea typeface="Roboto"/>
                <a:cs typeface="Roboto"/>
              </a:rPr>
              <a:t> </a:t>
            </a:r>
            <a:r>
              <a:rPr lang="es-ES_tradnl" sz="900" dirty="0" err="1">
                <a:latin typeface="Roboto"/>
                <a:ea typeface="Roboto"/>
                <a:cs typeface="Roboto"/>
              </a:rPr>
              <a:t>respect</a:t>
            </a:r>
            <a:r>
              <a:rPr lang="es-ES_tradnl" sz="900" dirty="0">
                <a:latin typeface="Roboto"/>
                <a:ea typeface="Roboto"/>
                <a:cs typeface="Roboto"/>
              </a:rPr>
              <a:t> </a:t>
            </a:r>
            <a:r>
              <a:rPr lang="es-ES_tradnl" sz="900" dirty="0" err="1">
                <a:latin typeface="Roboto"/>
                <a:ea typeface="Roboto"/>
                <a:cs typeface="Roboto"/>
              </a:rPr>
              <a:t>to</a:t>
            </a:r>
            <a:r>
              <a:rPr lang="es-ES_tradnl" sz="900" dirty="0">
                <a:latin typeface="Roboto"/>
                <a:ea typeface="Roboto"/>
                <a:cs typeface="Roboto"/>
              </a:rPr>
              <a:t> </a:t>
            </a:r>
            <a:r>
              <a:rPr lang="es-ES_tradnl" sz="900" dirty="0" err="1">
                <a:latin typeface="Roboto"/>
                <a:ea typeface="Roboto"/>
                <a:cs typeface="Roboto"/>
              </a:rPr>
              <a:t>frameworks</a:t>
            </a:r>
            <a:r>
              <a:rPr lang="es-ES_tradnl" sz="900" dirty="0">
                <a:latin typeface="Roboto"/>
                <a:ea typeface="Roboto"/>
                <a:cs typeface="Roboto"/>
              </a:rPr>
              <a:t> </a:t>
            </a:r>
            <a:r>
              <a:rPr lang="es-ES_tradnl" sz="900" dirty="0" err="1">
                <a:latin typeface="Roboto"/>
                <a:ea typeface="Roboto"/>
                <a:cs typeface="Roboto"/>
              </a:rPr>
              <a:t>for</a:t>
            </a:r>
            <a:r>
              <a:rPr lang="es-ES_tradnl" sz="900" dirty="0">
                <a:latin typeface="Roboto"/>
                <a:ea typeface="Roboto"/>
                <a:cs typeface="Roboto"/>
              </a:rPr>
              <a:t> </a:t>
            </a:r>
            <a:r>
              <a:rPr lang="es-ES_tradnl" sz="900" dirty="0" err="1">
                <a:latin typeface="Roboto"/>
                <a:ea typeface="Roboto"/>
                <a:cs typeface="Roboto"/>
              </a:rPr>
              <a:t>sustainable</a:t>
            </a:r>
            <a:r>
              <a:rPr lang="es-ES_tradnl" sz="900" dirty="0">
                <a:latin typeface="Roboto"/>
                <a:ea typeface="Roboto"/>
                <a:cs typeface="Roboto"/>
              </a:rPr>
              <a:t> </a:t>
            </a:r>
            <a:r>
              <a:rPr lang="es-ES_tradnl" sz="900" dirty="0" err="1">
                <a:latin typeface="Roboto"/>
                <a:ea typeface="Roboto"/>
                <a:cs typeface="Roboto"/>
              </a:rPr>
              <a:t>finance</a:t>
            </a:r>
            <a:r>
              <a:rPr lang="es-ES_tradnl" sz="900" dirty="0">
                <a:latin typeface="Roboto"/>
                <a:ea typeface="Roboto"/>
                <a:cs typeface="Roboto"/>
              </a:rPr>
              <a:t> </a:t>
            </a:r>
            <a:endParaRPr lang="es-ES" sz="900" dirty="0"/>
          </a:p>
        </p:txBody>
      </p:sp>
      <p:sp>
        <p:nvSpPr>
          <p:cNvPr id="14" name="TextBox 42">
            <a:extLst>
              <a:ext uri="{FF2B5EF4-FFF2-40B4-BE49-F238E27FC236}">
                <a16:creationId xmlns:a16="http://schemas.microsoft.com/office/drawing/2014/main" id="{45DC7FF4-1832-216A-C0C3-C4C148426B3B}"/>
              </a:ext>
            </a:extLst>
          </p:cNvPr>
          <p:cNvSpPr txBox="1"/>
          <p:nvPr/>
        </p:nvSpPr>
        <p:spPr>
          <a:xfrm>
            <a:off x="4769387" y="1258631"/>
            <a:ext cx="2368489" cy="461665"/>
          </a:xfrm>
          <a:prstGeom prst="rect">
            <a:avLst/>
          </a:prstGeom>
          <a:noFill/>
        </p:spPr>
        <p:txBody>
          <a:bodyPr wrap="square" lIns="91440" tIns="45720" rIns="91440" bIns="45720" rtlCol="0"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s-ES_tradnl" sz="1200" b="1" dirty="0" err="1">
                <a:solidFill>
                  <a:srgbClr val="133A56"/>
                </a:solidFill>
                <a:latin typeface="Roboto"/>
                <a:ea typeface="Roboto"/>
                <a:cs typeface="Roboto"/>
              </a:rPr>
              <a:t>Harmonization</a:t>
            </a:r>
            <a:r>
              <a:rPr lang="es-ES_tradnl" sz="1200" b="1" dirty="0">
                <a:solidFill>
                  <a:srgbClr val="133A56"/>
                </a:solidFill>
                <a:latin typeface="Roboto"/>
                <a:ea typeface="Roboto"/>
                <a:cs typeface="Roboto"/>
              </a:rPr>
              <a:t> and </a:t>
            </a:r>
            <a:r>
              <a:rPr lang="es-ES_tradnl" sz="1200" b="1" dirty="0" err="1">
                <a:solidFill>
                  <a:srgbClr val="133A56"/>
                </a:solidFill>
                <a:latin typeface="Roboto"/>
                <a:ea typeface="Roboto"/>
                <a:cs typeface="Roboto"/>
              </a:rPr>
              <a:t>interoperability</a:t>
            </a:r>
            <a:r>
              <a:rPr lang="es-ES_tradnl" sz="1200" b="1" dirty="0">
                <a:solidFill>
                  <a:srgbClr val="133A56"/>
                </a:solidFill>
                <a:latin typeface="Roboto"/>
                <a:ea typeface="Roboto"/>
                <a:cs typeface="Roboto"/>
              </a:rPr>
              <a:t> </a:t>
            </a:r>
          </a:p>
        </p:txBody>
      </p:sp>
      <p:sp>
        <p:nvSpPr>
          <p:cNvPr id="15" name="TextBox 43">
            <a:extLst>
              <a:ext uri="{FF2B5EF4-FFF2-40B4-BE49-F238E27FC236}">
                <a16:creationId xmlns:a16="http://schemas.microsoft.com/office/drawing/2014/main" id="{5C8F9E43-849B-4D11-4643-A1A9382140CD}"/>
              </a:ext>
            </a:extLst>
          </p:cNvPr>
          <p:cNvSpPr txBox="1"/>
          <p:nvPr/>
        </p:nvSpPr>
        <p:spPr>
          <a:xfrm>
            <a:off x="4769215" y="1776420"/>
            <a:ext cx="1630197" cy="58445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ts val="1313"/>
              </a:lnSpc>
            </a:pP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framework</a:t>
            </a:r>
            <a:r>
              <a:rPr lang="es-ES_tradnl" sz="900" dirty="0">
                <a:latin typeface="Roboto"/>
                <a:ea typeface="Roboto"/>
                <a:cs typeface="Roboto"/>
              </a:rPr>
              <a:t> </a:t>
            </a:r>
            <a:r>
              <a:rPr lang="es-ES_tradnl" sz="900" dirty="0" err="1">
                <a:latin typeface="Roboto"/>
                <a:ea typeface="Roboto"/>
                <a:cs typeface="Roboto"/>
              </a:rPr>
              <a:t>is</a:t>
            </a:r>
            <a:r>
              <a:rPr lang="es-ES_tradnl" sz="900" dirty="0">
                <a:latin typeface="Roboto"/>
                <a:ea typeface="Roboto"/>
                <a:cs typeface="Roboto"/>
              </a:rPr>
              <a:t> </a:t>
            </a:r>
            <a:r>
              <a:rPr lang="es-ES_tradnl" sz="900" dirty="0" err="1">
                <a:latin typeface="Roboto"/>
                <a:ea typeface="Roboto"/>
                <a:cs typeface="Roboto"/>
              </a:rPr>
              <a:t>armonized</a:t>
            </a:r>
            <a:r>
              <a:rPr lang="es-ES_tradnl" sz="900" dirty="0">
                <a:latin typeface="Roboto"/>
                <a:ea typeface="Roboto"/>
                <a:cs typeface="Roboto"/>
              </a:rPr>
              <a:t> </a:t>
            </a:r>
            <a:r>
              <a:rPr lang="es-ES_tradnl" sz="900" dirty="0" err="1">
                <a:latin typeface="Roboto"/>
                <a:ea typeface="Roboto"/>
                <a:cs typeface="Roboto"/>
              </a:rPr>
              <a:t>with</a:t>
            </a:r>
            <a:r>
              <a:rPr lang="es-ES_tradnl" sz="900" dirty="0">
                <a:latin typeface="Roboto"/>
                <a:ea typeface="Roboto"/>
                <a:cs typeface="Roboto"/>
              </a:rPr>
              <a:t> </a:t>
            </a:r>
            <a:r>
              <a:rPr lang="es-ES_tradnl" sz="900" dirty="0" err="1">
                <a:latin typeface="Roboto"/>
                <a:ea typeface="Roboto"/>
                <a:cs typeface="Roboto"/>
              </a:rPr>
              <a:t>other</a:t>
            </a:r>
            <a:r>
              <a:rPr lang="es-ES_tradnl" sz="900" dirty="0">
                <a:latin typeface="Roboto"/>
                <a:ea typeface="Roboto"/>
                <a:cs typeface="Roboto"/>
              </a:rPr>
              <a:t> </a:t>
            </a:r>
            <a:r>
              <a:rPr lang="es-ES_tradnl" sz="900" dirty="0" err="1">
                <a:latin typeface="Roboto"/>
                <a:ea typeface="Roboto"/>
                <a:cs typeface="Roboto"/>
              </a:rPr>
              <a:t>internationa</a:t>
            </a:r>
            <a:r>
              <a:rPr lang="es-ES_tradnl" sz="900" dirty="0">
                <a:latin typeface="Roboto"/>
                <a:ea typeface="Roboto"/>
                <a:cs typeface="Roboto"/>
              </a:rPr>
              <a:t> </a:t>
            </a:r>
            <a:r>
              <a:rPr lang="es-ES_tradnl" sz="900" dirty="0" err="1">
                <a:latin typeface="Roboto"/>
                <a:ea typeface="Roboto"/>
                <a:cs typeface="Roboto"/>
              </a:rPr>
              <a:t>taxonomies</a:t>
            </a:r>
            <a:r>
              <a:rPr lang="es-ES_tradnl" sz="900" dirty="0">
                <a:latin typeface="Roboto"/>
                <a:ea typeface="Roboto"/>
                <a:cs typeface="Roboto"/>
              </a:rPr>
              <a:t> </a:t>
            </a:r>
          </a:p>
        </p:txBody>
      </p:sp>
      <p:sp>
        <p:nvSpPr>
          <p:cNvPr id="16" name="TextBox 44">
            <a:extLst>
              <a:ext uri="{FF2B5EF4-FFF2-40B4-BE49-F238E27FC236}">
                <a16:creationId xmlns:a16="http://schemas.microsoft.com/office/drawing/2014/main" id="{2F861887-5250-5DE3-B834-2EDAE1F96205}"/>
              </a:ext>
            </a:extLst>
          </p:cNvPr>
          <p:cNvSpPr txBox="1"/>
          <p:nvPr/>
        </p:nvSpPr>
        <p:spPr>
          <a:xfrm>
            <a:off x="819750" y="2514466"/>
            <a:ext cx="1024717" cy="276999"/>
          </a:xfrm>
          <a:prstGeom prst="rect">
            <a:avLst/>
          </a:prstGeom>
          <a:noFill/>
        </p:spPr>
        <p:txBody>
          <a:bodyPr wrap="square" lIns="91440" tIns="45720" rIns="91440" bIns="45720" rtlCol="0"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r"/>
            <a:r>
              <a:rPr lang="es-ES_tradnl" sz="1200" b="1" dirty="0">
                <a:solidFill>
                  <a:srgbClr val="133A56"/>
                </a:solidFill>
                <a:latin typeface="Roboto"/>
                <a:ea typeface="Roboto"/>
                <a:cs typeface="Roboto"/>
              </a:rPr>
              <a:t>Inclusive</a:t>
            </a:r>
            <a:endParaRPr lang="es-ES_tradnl" sz="12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45">
            <a:extLst>
              <a:ext uri="{FF2B5EF4-FFF2-40B4-BE49-F238E27FC236}">
                <a16:creationId xmlns:a16="http://schemas.microsoft.com/office/drawing/2014/main" id="{143BF8AA-A437-3527-7189-DF23CC18776B}"/>
              </a:ext>
            </a:extLst>
          </p:cNvPr>
          <p:cNvSpPr txBox="1"/>
          <p:nvPr/>
        </p:nvSpPr>
        <p:spPr>
          <a:xfrm>
            <a:off x="195033" y="2825692"/>
            <a:ext cx="1641075" cy="57926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r">
              <a:lnSpc>
                <a:spcPts val="1313"/>
              </a:lnSpc>
            </a:pP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framework</a:t>
            </a:r>
            <a:r>
              <a:rPr lang="es-ES_tradnl" sz="900" dirty="0">
                <a:latin typeface="Roboto"/>
                <a:ea typeface="Roboto"/>
                <a:cs typeface="Roboto"/>
              </a:rPr>
              <a:t> </a:t>
            </a:r>
            <a:r>
              <a:rPr lang="es-ES_tradnl" sz="900" dirty="0" err="1">
                <a:latin typeface="Roboto"/>
                <a:ea typeface="Roboto"/>
                <a:cs typeface="Roboto"/>
              </a:rPr>
              <a:t>considers</a:t>
            </a:r>
            <a:r>
              <a:rPr lang="es-ES_tradnl" sz="900" dirty="0">
                <a:latin typeface="Roboto"/>
                <a:ea typeface="Roboto"/>
                <a:cs typeface="Roboto"/>
              </a:rPr>
              <a:t> </a:t>
            </a: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diversity</a:t>
            </a:r>
            <a:r>
              <a:rPr lang="es-ES_tradnl" sz="900" dirty="0">
                <a:latin typeface="Roboto"/>
                <a:ea typeface="Roboto"/>
                <a:cs typeface="Roboto"/>
              </a:rPr>
              <a:t> </a:t>
            </a:r>
            <a:r>
              <a:rPr lang="es-ES_tradnl" sz="900" dirty="0" err="1">
                <a:latin typeface="Roboto"/>
                <a:ea typeface="Roboto"/>
                <a:cs typeface="Roboto"/>
              </a:rPr>
              <a:t>among</a:t>
            </a:r>
            <a:r>
              <a:rPr lang="es-ES_tradnl" sz="900" dirty="0">
                <a:latin typeface="Roboto"/>
                <a:ea typeface="Roboto"/>
                <a:cs typeface="Roboto"/>
              </a:rPr>
              <a:t> </a:t>
            </a:r>
            <a:r>
              <a:rPr lang="es-ES_tradnl" sz="900" dirty="0" err="1">
                <a:latin typeface="Roboto"/>
                <a:ea typeface="Roboto"/>
                <a:cs typeface="Roboto"/>
              </a:rPr>
              <a:t>countries</a:t>
            </a:r>
            <a:r>
              <a:rPr lang="es-ES_tradnl" sz="900" dirty="0">
                <a:latin typeface="Roboto"/>
                <a:ea typeface="Roboto"/>
                <a:cs typeface="Roboto"/>
              </a:rPr>
              <a:t> in </a:t>
            </a: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region</a:t>
            </a:r>
            <a:r>
              <a:rPr lang="es-ES_tradnl" sz="900" dirty="0">
                <a:latin typeface="Roboto"/>
                <a:ea typeface="Roboto"/>
                <a:cs typeface="Roboto"/>
              </a:rPr>
              <a:t> </a:t>
            </a:r>
          </a:p>
        </p:txBody>
      </p:sp>
      <p:sp>
        <p:nvSpPr>
          <p:cNvPr id="18" name="TextBox 46">
            <a:extLst>
              <a:ext uri="{FF2B5EF4-FFF2-40B4-BE49-F238E27FC236}">
                <a16:creationId xmlns:a16="http://schemas.microsoft.com/office/drawing/2014/main" id="{30394427-5DA3-5A2C-C3F5-6173C2D9EB8C}"/>
              </a:ext>
            </a:extLst>
          </p:cNvPr>
          <p:cNvSpPr txBox="1"/>
          <p:nvPr/>
        </p:nvSpPr>
        <p:spPr>
          <a:xfrm>
            <a:off x="4773634" y="2514466"/>
            <a:ext cx="1907033" cy="276999"/>
          </a:xfrm>
          <a:prstGeom prst="rect">
            <a:avLst/>
          </a:prstGeom>
          <a:noFill/>
        </p:spPr>
        <p:txBody>
          <a:bodyPr wrap="square" lIns="91440" tIns="45720" rIns="91440" bIns="45720" rtlCol="0"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s-ES_tradnl" sz="1200" b="1" dirty="0" err="1">
                <a:solidFill>
                  <a:srgbClr val="133A56"/>
                </a:solidFill>
                <a:latin typeface="Roboto"/>
                <a:ea typeface="Roboto"/>
                <a:cs typeface="Roboto"/>
              </a:rPr>
              <a:t>Science-based</a:t>
            </a:r>
            <a:r>
              <a:rPr lang="es-ES_tradnl" sz="1200" b="1" dirty="0">
                <a:solidFill>
                  <a:srgbClr val="133A56"/>
                </a:solidFill>
                <a:latin typeface="Roboto"/>
                <a:ea typeface="Roboto"/>
                <a:cs typeface="Roboto"/>
              </a:rPr>
              <a:t> </a:t>
            </a:r>
          </a:p>
        </p:txBody>
      </p:sp>
      <p:sp>
        <p:nvSpPr>
          <p:cNvPr id="19" name="TextBox 47">
            <a:extLst>
              <a:ext uri="{FF2B5EF4-FFF2-40B4-BE49-F238E27FC236}">
                <a16:creationId xmlns:a16="http://schemas.microsoft.com/office/drawing/2014/main" id="{F652D229-E5E2-0FE3-CDDF-8D480591FB6B}"/>
              </a:ext>
            </a:extLst>
          </p:cNvPr>
          <p:cNvSpPr txBox="1"/>
          <p:nvPr/>
        </p:nvSpPr>
        <p:spPr>
          <a:xfrm>
            <a:off x="4773636" y="2825692"/>
            <a:ext cx="1602398" cy="58445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ts val="1313"/>
              </a:lnSpc>
            </a:pPr>
            <a:r>
              <a:rPr lang="es-ES_tradnl" sz="900" dirty="0" err="1">
                <a:latin typeface="Roboto"/>
                <a:ea typeface="Roboto"/>
                <a:cs typeface="Roboto"/>
              </a:rPr>
              <a:t>The</a:t>
            </a:r>
            <a:r>
              <a:rPr lang="es-ES_tradnl" sz="900" dirty="0">
                <a:latin typeface="Roboto"/>
                <a:ea typeface="Roboto"/>
                <a:cs typeface="Roboto"/>
              </a:rPr>
              <a:t> </a:t>
            </a:r>
            <a:r>
              <a:rPr lang="es-ES_tradnl" sz="900" dirty="0" err="1">
                <a:latin typeface="Roboto"/>
                <a:ea typeface="Roboto"/>
                <a:cs typeface="Roboto"/>
              </a:rPr>
              <a:t>framework</a:t>
            </a:r>
            <a:r>
              <a:rPr lang="es-ES_tradnl" sz="900" dirty="0">
                <a:latin typeface="Roboto"/>
                <a:ea typeface="Roboto"/>
                <a:cs typeface="Roboto"/>
              </a:rPr>
              <a:t> </a:t>
            </a:r>
            <a:r>
              <a:rPr lang="es-ES_tradnl" sz="900" dirty="0" err="1">
                <a:latin typeface="Roboto"/>
                <a:ea typeface="Roboto"/>
                <a:cs typeface="Roboto"/>
              </a:rPr>
              <a:t>is</a:t>
            </a:r>
            <a:r>
              <a:rPr lang="es-ES_tradnl" sz="900" dirty="0">
                <a:latin typeface="Roboto"/>
                <a:ea typeface="Roboto"/>
                <a:cs typeface="Roboto"/>
              </a:rPr>
              <a:t> </a:t>
            </a:r>
            <a:r>
              <a:rPr lang="es-ES_tradnl" sz="900" dirty="0" err="1">
                <a:latin typeface="Roboto"/>
                <a:ea typeface="Roboto"/>
                <a:cs typeface="Roboto"/>
              </a:rPr>
              <a:t>based</a:t>
            </a:r>
            <a:r>
              <a:rPr lang="es-ES_tradnl" sz="900" dirty="0">
                <a:latin typeface="Roboto"/>
                <a:ea typeface="Roboto"/>
                <a:cs typeface="Roboto"/>
              </a:rPr>
              <a:t> </a:t>
            </a:r>
            <a:r>
              <a:rPr lang="es-ES_tradnl" sz="900" dirty="0" err="1">
                <a:latin typeface="Roboto"/>
                <a:ea typeface="Roboto"/>
                <a:cs typeface="Roboto"/>
              </a:rPr>
              <a:t>on</a:t>
            </a:r>
            <a:r>
              <a:rPr lang="es-ES_tradnl" sz="900" dirty="0">
                <a:latin typeface="Roboto"/>
                <a:ea typeface="Roboto"/>
                <a:cs typeface="Roboto"/>
              </a:rPr>
              <a:t> </a:t>
            </a:r>
            <a:r>
              <a:rPr lang="es-ES_tradnl" sz="900" dirty="0" err="1">
                <a:latin typeface="Roboto"/>
                <a:ea typeface="Roboto"/>
                <a:cs typeface="Roboto"/>
              </a:rPr>
              <a:t>scientific</a:t>
            </a:r>
            <a:r>
              <a:rPr lang="es-ES_tradnl" sz="900" dirty="0">
                <a:latin typeface="Roboto"/>
                <a:ea typeface="Roboto"/>
                <a:cs typeface="Roboto"/>
              </a:rPr>
              <a:t> </a:t>
            </a:r>
            <a:r>
              <a:rPr lang="es-ES_tradnl" sz="900" dirty="0" err="1">
                <a:latin typeface="Roboto"/>
                <a:ea typeface="Roboto"/>
                <a:cs typeface="Roboto"/>
              </a:rPr>
              <a:t>principles</a:t>
            </a:r>
            <a:r>
              <a:rPr lang="es-ES_tradnl" sz="900" dirty="0">
                <a:latin typeface="Roboto"/>
                <a:ea typeface="Roboto"/>
                <a:cs typeface="Roboto"/>
              </a:rPr>
              <a:t> and </a:t>
            </a:r>
            <a:r>
              <a:rPr lang="es-ES_tradnl" sz="900" dirty="0" err="1">
                <a:latin typeface="Roboto"/>
                <a:ea typeface="Roboto"/>
                <a:cs typeface="Roboto"/>
              </a:rPr>
              <a:t>helps</a:t>
            </a:r>
            <a:r>
              <a:rPr lang="es-ES_tradnl" sz="900" dirty="0">
                <a:latin typeface="Roboto"/>
                <a:ea typeface="Roboto"/>
                <a:cs typeface="Roboto"/>
              </a:rPr>
              <a:t> </a:t>
            </a:r>
            <a:r>
              <a:rPr lang="es-ES_tradnl" sz="900" dirty="0" err="1">
                <a:latin typeface="Roboto"/>
                <a:ea typeface="Roboto"/>
                <a:cs typeface="Roboto"/>
              </a:rPr>
              <a:t>avoid</a:t>
            </a:r>
            <a:r>
              <a:rPr lang="es-ES_tradnl" sz="900" dirty="0">
                <a:latin typeface="Roboto"/>
                <a:ea typeface="Roboto"/>
                <a:cs typeface="Roboto"/>
              </a:rPr>
              <a:t> </a:t>
            </a:r>
            <a:r>
              <a:rPr lang="es-ES_tradnl" sz="900" dirty="0" err="1">
                <a:latin typeface="Roboto"/>
                <a:ea typeface="Roboto"/>
                <a:cs typeface="Roboto"/>
              </a:rPr>
              <a:t>greenwashing</a:t>
            </a:r>
            <a:r>
              <a:rPr lang="es-ES_tradnl" sz="900" dirty="0">
                <a:latin typeface="Roboto"/>
                <a:ea typeface="Roboto"/>
                <a:cs typeface="Roboto"/>
              </a:rPr>
              <a:t> </a:t>
            </a:r>
          </a:p>
        </p:txBody>
      </p:sp>
      <p:sp>
        <p:nvSpPr>
          <p:cNvPr id="20" name="TextBox 48">
            <a:extLst>
              <a:ext uri="{FF2B5EF4-FFF2-40B4-BE49-F238E27FC236}">
                <a16:creationId xmlns:a16="http://schemas.microsoft.com/office/drawing/2014/main" id="{C85AA36F-5937-244C-7042-EC1E1E29B57F}"/>
              </a:ext>
            </a:extLst>
          </p:cNvPr>
          <p:cNvSpPr txBox="1"/>
          <p:nvPr/>
        </p:nvSpPr>
        <p:spPr>
          <a:xfrm>
            <a:off x="2205604" y="4061239"/>
            <a:ext cx="2239121" cy="276999"/>
          </a:xfrm>
          <a:prstGeom prst="rect">
            <a:avLst/>
          </a:prstGeom>
          <a:noFill/>
        </p:spPr>
        <p:txBody>
          <a:bodyPr wrap="square" lIns="91440" tIns="45720" rIns="91440" bIns="45720" rtlCol="0" anchor="b">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r>
              <a:rPr lang="es-ES_tradnl" sz="1200" b="1" dirty="0" err="1">
                <a:solidFill>
                  <a:srgbClr val="133A56"/>
                </a:solidFill>
                <a:latin typeface="Roboto"/>
                <a:ea typeface="Roboto"/>
                <a:cs typeface="Roboto"/>
              </a:rPr>
              <a:t>Decarbonization</a:t>
            </a:r>
            <a:r>
              <a:rPr lang="es-ES_tradnl" sz="1200" b="1" dirty="0">
                <a:solidFill>
                  <a:srgbClr val="133A56"/>
                </a:solidFill>
                <a:latin typeface="Roboto"/>
                <a:ea typeface="Roboto"/>
                <a:cs typeface="Roboto"/>
              </a:rPr>
              <a:t> </a:t>
            </a:r>
            <a:r>
              <a:rPr lang="es-ES_tradnl" sz="1200" b="1" dirty="0" err="1">
                <a:solidFill>
                  <a:srgbClr val="133A56"/>
                </a:solidFill>
                <a:latin typeface="Roboto"/>
                <a:ea typeface="Roboto"/>
                <a:cs typeface="Roboto"/>
              </a:rPr>
              <a:t>trajectory</a:t>
            </a:r>
            <a:r>
              <a:rPr lang="es-ES_tradnl" sz="1200" b="1" dirty="0">
                <a:solidFill>
                  <a:srgbClr val="133A56"/>
                </a:solidFill>
                <a:latin typeface="Roboto"/>
                <a:ea typeface="Roboto"/>
                <a:cs typeface="Roboto"/>
              </a:rPr>
              <a:t> </a:t>
            </a:r>
          </a:p>
        </p:txBody>
      </p:sp>
      <p:sp>
        <p:nvSpPr>
          <p:cNvPr id="21" name="TextBox 49">
            <a:extLst>
              <a:ext uri="{FF2B5EF4-FFF2-40B4-BE49-F238E27FC236}">
                <a16:creationId xmlns:a16="http://schemas.microsoft.com/office/drawing/2014/main" id="{A04EA2D9-DBA9-E149-1515-F75B1D7DA622}"/>
              </a:ext>
            </a:extLst>
          </p:cNvPr>
          <p:cNvSpPr txBox="1"/>
          <p:nvPr/>
        </p:nvSpPr>
        <p:spPr>
          <a:xfrm>
            <a:off x="2176532" y="4300137"/>
            <a:ext cx="2297265" cy="57926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a:lnSpc>
                <a:spcPts val="1313"/>
              </a:lnSpc>
            </a:pPr>
            <a:r>
              <a:rPr lang="es-ES_tradnl" sz="900" dirty="0">
                <a:latin typeface="Roboto"/>
                <a:ea typeface="Roboto"/>
                <a:cs typeface="Roboto"/>
              </a:rPr>
              <a:t>The </a:t>
            </a:r>
            <a:r>
              <a:rPr lang="es-ES_tradnl" sz="900" dirty="0" err="1">
                <a:latin typeface="Roboto"/>
                <a:ea typeface="Roboto"/>
                <a:cs typeface="Roboto"/>
              </a:rPr>
              <a:t>framework</a:t>
            </a:r>
            <a:r>
              <a:rPr lang="es-ES_tradnl" sz="900" dirty="0">
                <a:latin typeface="Roboto"/>
                <a:ea typeface="Roboto"/>
                <a:cs typeface="Roboto"/>
              </a:rPr>
              <a:t> </a:t>
            </a:r>
            <a:r>
              <a:rPr lang="es-ES_tradnl" sz="900" dirty="0" err="1">
                <a:latin typeface="Roboto"/>
                <a:ea typeface="Roboto"/>
                <a:cs typeface="Roboto"/>
              </a:rPr>
              <a:t>helps</a:t>
            </a:r>
            <a:r>
              <a:rPr lang="es-ES_tradnl" sz="900" dirty="0">
                <a:latin typeface="Roboto"/>
                <a:ea typeface="Roboto"/>
                <a:cs typeface="Roboto"/>
              </a:rPr>
              <a:t> economic sector </a:t>
            </a:r>
            <a:r>
              <a:rPr lang="es-ES_tradnl" sz="900" dirty="0" err="1">
                <a:latin typeface="Roboto"/>
                <a:ea typeface="Roboto"/>
                <a:cs typeface="Roboto"/>
              </a:rPr>
              <a:t>achieve</a:t>
            </a:r>
            <a:r>
              <a:rPr lang="es-ES_tradnl" sz="900" dirty="0">
                <a:latin typeface="Roboto"/>
                <a:ea typeface="Roboto"/>
                <a:cs typeface="Roboto"/>
              </a:rPr>
              <a:t> </a:t>
            </a:r>
            <a:r>
              <a:rPr lang="es-ES_tradnl" sz="900" dirty="0" err="1">
                <a:latin typeface="Roboto"/>
                <a:ea typeface="Roboto"/>
                <a:cs typeface="Roboto"/>
              </a:rPr>
              <a:t>decarbonization</a:t>
            </a:r>
            <a:r>
              <a:rPr lang="es-ES_tradnl" sz="900" dirty="0">
                <a:latin typeface="Roboto"/>
                <a:ea typeface="Roboto"/>
                <a:cs typeface="Roboto"/>
              </a:rPr>
              <a:t> </a:t>
            </a:r>
            <a:r>
              <a:rPr lang="es-ES_tradnl" sz="900" dirty="0" err="1">
                <a:latin typeface="Roboto"/>
                <a:ea typeface="Roboto"/>
                <a:cs typeface="Roboto"/>
              </a:rPr>
              <a:t>in-line</a:t>
            </a:r>
            <a:r>
              <a:rPr lang="es-ES_tradnl" sz="900" dirty="0">
                <a:latin typeface="Roboto"/>
                <a:ea typeface="Roboto"/>
                <a:cs typeface="Roboto"/>
              </a:rPr>
              <a:t> </a:t>
            </a:r>
            <a:r>
              <a:rPr lang="es-ES_tradnl" sz="900" dirty="0" err="1">
                <a:latin typeface="Roboto"/>
                <a:ea typeface="Roboto"/>
                <a:cs typeface="Roboto"/>
              </a:rPr>
              <a:t>with</a:t>
            </a:r>
            <a:r>
              <a:rPr lang="es-ES_tradnl" sz="900" dirty="0">
                <a:latin typeface="Roboto"/>
                <a:ea typeface="Roboto"/>
                <a:cs typeface="Roboto"/>
              </a:rPr>
              <a:t> the Paris </a:t>
            </a:r>
            <a:r>
              <a:rPr lang="es-ES_tradnl" sz="900" dirty="0" err="1">
                <a:latin typeface="Roboto"/>
                <a:ea typeface="Roboto"/>
                <a:cs typeface="Roboto"/>
              </a:rPr>
              <a:t>Agreement</a:t>
            </a:r>
            <a:r>
              <a:rPr lang="es-ES_tradnl" sz="900" dirty="0">
                <a:latin typeface="Roboto"/>
                <a:ea typeface="Roboto"/>
                <a:cs typeface="Roboto"/>
              </a:rPr>
              <a:t> </a:t>
            </a:r>
            <a:r>
              <a:rPr lang="es-ES_tradnl" sz="900" dirty="0" err="1">
                <a:latin typeface="Roboto"/>
                <a:ea typeface="Roboto"/>
                <a:cs typeface="Roboto"/>
              </a:rPr>
              <a:t>goals</a:t>
            </a:r>
            <a:r>
              <a:rPr lang="es-ES_tradnl" sz="900" dirty="0">
                <a:latin typeface="Roboto"/>
                <a:ea typeface="Roboto"/>
                <a:cs typeface="Roboto"/>
              </a:rPr>
              <a:t> </a:t>
            </a:r>
          </a:p>
        </p:txBody>
      </p:sp>
      <p:sp>
        <p:nvSpPr>
          <p:cNvPr id="23" name="TextBox 22">
            <a:extLst>
              <a:ext uri="{FF2B5EF4-FFF2-40B4-BE49-F238E27FC236}">
                <a16:creationId xmlns:a16="http://schemas.microsoft.com/office/drawing/2014/main" id="{D9248C02-12F0-6A68-1E5B-16AD85412544}"/>
              </a:ext>
            </a:extLst>
          </p:cNvPr>
          <p:cNvSpPr txBox="1"/>
          <p:nvPr/>
        </p:nvSpPr>
        <p:spPr>
          <a:xfrm>
            <a:off x="6809925" y="1843406"/>
            <a:ext cx="1577454" cy="1908215"/>
          </a:xfrm>
          <a:prstGeom prst="rect">
            <a:avLst/>
          </a:prstGeom>
          <a:noFill/>
        </p:spPr>
        <p:txBody>
          <a:bodyPr wrap="square" rtlCol="0" anchor="ctr">
            <a:spAutoFit/>
          </a:bodyPr>
          <a:lstStyle/>
          <a:p>
            <a:pPr marL="228600" indent="-228600">
              <a:spcAft>
                <a:spcPts val="600"/>
              </a:spcAft>
              <a:buSzPct val="117000"/>
              <a:buFont typeface="+mj-lt"/>
              <a:buAutoNum type="arabicPeriod"/>
            </a:pPr>
            <a:r>
              <a:rPr lang="es-ES_tradnl" sz="1200" spc="-8" dirty="0" err="1">
                <a:latin typeface="Roboto" panose="02000000000000000000" pitchFamily="2" charset="0"/>
                <a:ea typeface="Roboto" panose="02000000000000000000" pitchFamily="2" charset="0"/>
                <a:cs typeface="Roboto" panose="02000000000000000000" pitchFamily="2" charset="0"/>
              </a:rPr>
              <a:t>Climate</a:t>
            </a:r>
            <a:r>
              <a:rPr lang="es-ES_tradnl" sz="1200" spc="-8" dirty="0">
                <a:latin typeface="Roboto" panose="02000000000000000000" pitchFamily="2" charset="0"/>
                <a:ea typeface="Roboto" panose="02000000000000000000" pitchFamily="2" charset="0"/>
                <a:cs typeface="Roboto" panose="02000000000000000000" pitchFamily="2" charset="0"/>
              </a:rPr>
              <a:t> </a:t>
            </a:r>
            <a:r>
              <a:rPr lang="es-ES_tradnl" sz="1200" spc="-8" dirty="0" err="1">
                <a:latin typeface="Roboto" panose="02000000000000000000" pitchFamily="2" charset="0"/>
                <a:ea typeface="Roboto" panose="02000000000000000000" pitchFamily="2" charset="0"/>
                <a:cs typeface="Roboto" panose="02000000000000000000" pitchFamily="2" charset="0"/>
              </a:rPr>
              <a:t>change</a:t>
            </a:r>
            <a:r>
              <a:rPr lang="es-ES_tradnl" sz="1200" spc="-8" dirty="0">
                <a:latin typeface="Roboto" panose="02000000000000000000" pitchFamily="2" charset="0"/>
                <a:ea typeface="Roboto" panose="02000000000000000000" pitchFamily="2" charset="0"/>
                <a:cs typeface="Roboto" panose="02000000000000000000" pitchFamily="2" charset="0"/>
              </a:rPr>
              <a:t> </a:t>
            </a:r>
            <a:r>
              <a:rPr lang="es-ES_tradnl" sz="1200" spc="-8" dirty="0" err="1">
                <a:latin typeface="Roboto" panose="02000000000000000000" pitchFamily="2" charset="0"/>
                <a:ea typeface="Roboto" panose="02000000000000000000" pitchFamily="2" charset="0"/>
                <a:cs typeface="Roboto" panose="02000000000000000000" pitchFamily="2" charset="0"/>
              </a:rPr>
              <a:t>mitigation</a:t>
            </a:r>
            <a:endParaRPr lang="es-ES_tradnl" sz="1200" spc="-8" dirty="0">
              <a:latin typeface="Roboto" panose="02000000000000000000" pitchFamily="2" charset="0"/>
              <a:ea typeface="Roboto" panose="02000000000000000000" pitchFamily="2" charset="0"/>
              <a:cs typeface="Roboto" panose="02000000000000000000" pitchFamily="2" charset="0"/>
            </a:endParaRPr>
          </a:p>
          <a:p>
            <a:pPr marL="228600" indent="-228600">
              <a:spcAft>
                <a:spcPts val="600"/>
              </a:spcAft>
              <a:buSzPct val="117000"/>
              <a:buFont typeface="+mj-lt"/>
              <a:buAutoNum type="arabicPeriod"/>
            </a:pPr>
            <a:r>
              <a:rPr lang="es-ES_tradnl" sz="1200" spc="-8" dirty="0" err="1">
                <a:latin typeface="Roboto" panose="02000000000000000000" pitchFamily="2" charset="0"/>
                <a:ea typeface="Roboto" panose="02000000000000000000" pitchFamily="2" charset="0"/>
                <a:cs typeface="Roboto" panose="02000000000000000000" pitchFamily="2" charset="0"/>
              </a:rPr>
              <a:t>Adaptation</a:t>
            </a:r>
            <a:r>
              <a:rPr lang="es-ES_tradnl" sz="1200" spc="-8" dirty="0">
                <a:latin typeface="Roboto" panose="02000000000000000000" pitchFamily="2" charset="0"/>
                <a:ea typeface="Roboto" panose="02000000000000000000" pitchFamily="2" charset="0"/>
                <a:cs typeface="Roboto" panose="02000000000000000000" pitchFamily="2" charset="0"/>
              </a:rPr>
              <a:t> </a:t>
            </a:r>
            <a:r>
              <a:rPr lang="es-ES_tradnl" sz="1200" spc="-8" dirty="0" err="1">
                <a:latin typeface="Roboto" panose="02000000000000000000" pitchFamily="2" charset="0"/>
                <a:ea typeface="Roboto" panose="02000000000000000000" pitchFamily="2" charset="0"/>
                <a:cs typeface="Roboto" panose="02000000000000000000" pitchFamily="2" charset="0"/>
              </a:rPr>
              <a:t>to</a:t>
            </a:r>
            <a:r>
              <a:rPr lang="es-ES_tradnl" sz="1200" spc="-8" dirty="0">
                <a:latin typeface="Roboto" panose="02000000000000000000" pitchFamily="2" charset="0"/>
                <a:ea typeface="Roboto" panose="02000000000000000000" pitchFamily="2" charset="0"/>
                <a:cs typeface="Roboto" panose="02000000000000000000" pitchFamily="2" charset="0"/>
              </a:rPr>
              <a:t> </a:t>
            </a:r>
            <a:r>
              <a:rPr lang="es-ES_tradnl" sz="1200" spc="-8" dirty="0" err="1">
                <a:latin typeface="Roboto" panose="02000000000000000000" pitchFamily="2" charset="0"/>
                <a:ea typeface="Roboto" panose="02000000000000000000" pitchFamily="2" charset="0"/>
                <a:cs typeface="Roboto" panose="02000000000000000000" pitchFamily="2" charset="0"/>
              </a:rPr>
              <a:t>climate</a:t>
            </a:r>
            <a:r>
              <a:rPr lang="es-ES_tradnl" sz="1200" spc="-8" dirty="0">
                <a:latin typeface="Roboto" panose="02000000000000000000" pitchFamily="2" charset="0"/>
                <a:ea typeface="Roboto" panose="02000000000000000000" pitchFamily="2" charset="0"/>
                <a:cs typeface="Roboto" panose="02000000000000000000" pitchFamily="2" charset="0"/>
              </a:rPr>
              <a:t> </a:t>
            </a:r>
            <a:r>
              <a:rPr lang="es-ES_tradnl" sz="1200" spc="-8" dirty="0" err="1">
                <a:latin typeface="Roboto" panose="02000000000000000000" pitchFamily="2" charset="0"/>
                <a:ea typeface="Roboto" panose="02000000000000000000" pitchFamily="2" charset="0"/>
                <a:cs typeface="Roboto" panose="02000000000000000000" pitchFamily="2" charset="0"/>
              </a:rPr>
              <a:t>change</a:t>
            </a:r>
            <a:endParaRPr lang="es-ES_tradnl" sz="1200" spc="-8" dirty="0">
              <a:latin typeface="Roboto" panose="02000000000000000000" pitchFamily="2" charset="0"/>
              <a:ea typeface="Roboto" panose="02000000000000000000" pitchFamily="2" charset="0"/>
              <a:cs typeface="Roboto" panose="02000000000000000000" pitchFamily="2" charset="0"/>
            </a:endParaRPr>
          </a:p>
          <a:p>
            <a:pPr marL="228600" indent="-228600">
              <a:spcAft>
                <a:spcPts val="600"/>
              </a:spcAft>
              <a:buSzPct val="117000"/>
              <a:buFont typeface="+mj-lt"/>
              <a:buAutoNum type="arabicPeriod"/>
            </a:pPr>
            <a:r>
              <a:rPr lang="es-ES_tradnl" sz="1200" spc="-8" dirty="0" err="1">
                <a:latin typeface="Roboto" panose="02000000000000000000" pitchFamily="2" charset="0"/>
                <a:ea typeface="Roboto" panose="02000000000000000000" pitchFamily="2" charset="0"/>
                <a:cs typeface="Roboto" panose="02000000000000000000" pitchFamily="2" charset="0"/>
              </a:rPr>
              <a:t>Other</a:t>
            </a:r>
            <a:r>
              <a:rPr lang="es-ES_tradnl" sz="1200" spc="-8" dirty="0">
                <a:latin typeface="Roboto" panose="02000000000000000000" pitchFamily="2" charset="0"/>
                <a:ea typeface="Roboto" panose="02000000000000000000" pitchFamily="2" charset="0"/>
                <a:cs typeface="Roboto" panose="02000000000000000000" pitchFamily="2" charset="0"/>
              </a:rPr>
              <a:t> </a:t>
            </a:r>
            <a:r>
              <a:rPr lang="es-ES_tradnl" sz="1200" spc="-8" dirty="0" err="1">
                <a:latin typeface="Roboto" panose="02000000000000000000" pitchFamily="2" charset="0"/>
                <a:ea typeface="Roboto" panose="02000000000000000000" pitchFamily="2" charset="0"/>
                <a:cs typeface="Roboto" panose="02000000000000000000" pitchFamily="2" charset="0"/>
              </a:rPr>
              <a:t>environmental</a:t>
            </a:r>
            <a:r>
              <a:rPr lang="es-ES_tradnl" sz="1200" spc="-8" dirty="0">
                <a:latin typeface="Roboto" panose="02000000000000000000" pitchFamily="2" charset="0"/>
                <a:ea typeface="Roboto" panose="02000000000000000000" pitchFamily="2" charset="0"/>
                <a:cs typeface="Roboto" panose="02000000000000000000" pitchFamily="2" charset="0"/>
              </a:rPr>
              <a:t> and social </a:t>
            </a:r>
            <a:r>
              <a:rPr lang="es-ES_tradnl" sz="1200" spc="-8" dirty="0" err="1">
                <a:latin typeface="Roboto" panose="02000000000000000000" pitchFamily="2" charset="0"/>
                <a:ea typeface="Roboto" panose="02000000000000000000" pitchFamily="2" charset="0"/>
                <a:cs typeface="Roboto" panose="02000000000000000000" pitchFamily="2" charset="0"/>
              </a:rPr>
              <a:t>objectives</a:t>
            </a:r>
            <a:r>
              <a:rPr lang="es-ES_tradnl" sz="1200" spc="-8" dirty="0">
                <a:latin typeface="Roboto" panose="02000000000000000000" pitchFamily="2" charset="0"/>
                <a:ea typeface="Roboto" panose="02000000000000000000" pitchFamily="2" charset="0"/>
                <a:cs typeface="Roboto" panose="02000000000000000000" pitchFamily="2" charset="0"/>
              </a:rPr>
              <a:t> (future </a:t>
            </a:r>
            <a:r>
              <a:rPr lang="es-ES_tradnl" sz="1200" spc="-8" dirty="0" err="1">
                <a:latin typeface="Roboto" panose="02000000000000000000" pitchFamily="2" charset="0"/>
                <a:ea typeface="Roboto" panose="02000000000000000000" pitchFamily="2" charset="0"/>
                <a:cs typeface="Roboto" panose="02000000000000000000" pitchFamily="2" charset="0"/>
              </a:rPr>
              <a:t>phases</a:t>
            </a:r>
            <a:r>
              <a:rPr lang="es-ES_tradnl" sz="1200" spc="-8" dirty="0">
                <a:latin typeface="Roboto" panose="02000000000000000000" pitchFamily="2" charset="0"/>
                <a:ea typeface="Roboto" panose="02000000000000000000" pitchFamily="2" charset="0"/>
                <a:cs typeface="Roboto" panose="02000000000000000000" pitchFamily="2" charset="0"/>
              </a:rPr>
              <a:t>)</a:t>
            </a:r>
          </a:p>
        </p:txBody>
      </p:sp>
      <p:sp>
        <p:nvSpPr>
          <p:cNvPr id="24" name="TextBox 23">
            <a:extLst>
              <a:ext uri="{FF2B5EF4-FFF2-40B4-BE49-F238E27FC236}">
                <a16:creationId xmlns:a16="http://schemas.microsoft.com/office/drawing/2014/main" id="{6974FA66-FE5B-C16B-A83B-0084DC315CD8}"/>
              </a:ext>
            </a:extLst>
          </p:cNvPr>
          <p:cNvSpPr txBox="1"/>
          <p:nvPr/>
        </p:nvSpPr>
        <p:spPr>
          <a:xfrm>
            <a:off x="6871090" y="1159818"/>
            <a:ext cx="1154591" cy="584775"/>
          </a:xfrm>
          <a:prstGeom prst="rect">
            <a:avLst/>
          </a:prstGeom>
          <a:solidFill>
            <a:schemeClr val="bg1"/>
          </a:solidFill>
        </p:spPr>
        <p:txBody>
          <a:bodyPr wrap="square" rtlCol="0" anchor="ctr">
            <a:spAutoFit/>
          </a:bodyPr>
          <a:lstStyle/>
          <a:p>
            <a:r>
              <a:rPr lang="es-ES_tradnl" sz="1600" b="1" spc="-8" dirty="0" err="1">
                <a:solidFill>
                  <a:srgbClr val="00B0F0"/>
                </a:solidFill>
                <a:latin typeface="Roboto" panose="02000000000000000000" pitchFamily="2" charset="0"/>
                <a:ea typeface="Roboto" panose="02000000000000000000" pitchFamily="2" charset="0"/>
                <a:cs typeface="Roboto" panose="02000000000000000000" pitchFamily="2" charset="0"/>
              </a:rPr>
              <a:t>Selected</a:t>
            </a:r>
            <a:r>
              <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rPr>
              <a:t> </a:t>
            </a:r>
            <a:r>
              <a:rPr lang="es-ES_tradnl" sz="1600" b="1" spc="-8" dirty="0" err="1">
                <a:solidFill>
                  <a:srgbClr val="00B0F0"/>
                </a:solidFill>
                <a:latin typeface="Roboto" panose="02000000000000000000" pitchFamily="2" charset="0"/>
                <a:ea typeface="Roboto" panose="02000000000000000000" pitchFamily="2" charset="0"/>
                <a:cs typeface="Roboto" panose="02000000000000000000" pitchFamily="2" charset="0"/>
              </a:rPr>
              <a:t>objectives</a:t>
            </a:r>
            <a:endParaRPr lang="es-ES_tradnl" sz="1600" b="1" spc="-8"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25" name="Rectangle: Rounded Corners 24">
            <a:extLst>
              <a:ext uri="{FF2B5EF4-FFF2-40B4-BE49-F238E27FC236}">
                <a16:creationId xmlns:a16="http://schemas.microsoft.com/office/drawing/2014/main" id="{6FE2A3BF-3829-1A2A-83FD-75EE9A48132C}"/>
              </a:ext>
            </a:extLst>
          </p:cNvPr>
          <p:cNvSpPr/>
          <p:nvPr/>
        </p:nvSpPr>
        <p:spPr>
          <a:xfrm>
            <a:off x="2395696" y="1101198"/>
            <a:ext cx="1858937" cy="2552198"/>
          </a:xfrm>
          <a:prstGeom prst="roundRect">
            <a:avLst>
              <a:gd name="adj" fmla="val 9908"/>
            </a:avLst>
          </a:prstGeom>
          <a:noFill/>
          <a:ln w="28575">
            <a:solidFill>
              <a:srgbClr val="133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n>
                <a:solidFill>
                  <a:srgbClr val="00B0F0"/>
                </a:solidFill>
              </a:ln>
              <a:noFill/>
              <a:latin typeface="Roboto" panose="02000000000000000000" pitchFamily="2" charset="0"/>
              <a:ea typeface="Roboto" panose="02000000000000000000" pitchFamily="2" charset="0"/>
              <a:cs typeface="Roboto" panose="02000000000000000000" pitchFamily="2" charset="0"/>
            </a:endParaRPr>
          </a:p>
        </p:txBody>
      </p:sp>
      <p:sp>
        <p:nvSpPr>
          <p:cNvPr id="26" name="Oval 25">
            <a:extLst>
              <a:ext uri="{FF2B5EF4-FFF2-40B4-BE49-F238E27FC236}">
                <a16:creationId xmlns:a16="http://schemas.microsoft.com/office/drawing/2014/main" id="{58FA3872-A6A5-4490-8E2F-FF965386CC34}"/>
              </a:ext>
            </a:extLst>
          </p:cNvPr>
          <p:cNvSpPr/>
          <p:nvPr/>
        </p:nvSpPr>
        <p:spPr>
          <a:xfrm>
            <a:off x="1971211" y="1305829"/>
            <a:ext cx="877529" cy="877529"/>
          </a:xfrm>
          <a:prstGeom prst="ellipse">
            <a:avLst/>
          </a:prstGeom>
          <a:solidFill>
            <a:srgbClr val="E94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7" name="Graphic 26">
            <a:extLst>
              <a:ext uri="{FF2B5EF4-FFF2-40B4-BE49-F238E27FC236}">
                <a16:creationId xmlns:a16="http://schemas.microsoft.com/office/drawing/2014/main" id="{BE79BBBE-2661-C901-0F54-19F3765F67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8028" y="1422646"/>
            <a:ext cx="643894" cy="643894"/>
          </a:xfrm>
          <a:prstGeom prst="rect">
            <a:avLst/>
          </a:prstGeom>
        </p:spPr>
      </p:pic>
      <p:sp>
        <p:nvSpPr>
          <p:cNvPr id="28" name="Oval 27">
            <a:extLst>
              <a:ext uri="{FF2B5EF4-FFF2-40B4-BE49-F238E27FC236}">
                <a16:creationId xmlns:a16="http://schemas.microsoft.com/office/drawing/2014/main" id="{879E8D9C-73E3-199C-E097-E622129D46AC}"/>
              </a:ext>
            </a:extLst>
          </p:cNvPr>
          <p:cNvSpPr/>
          <p:nvPr/>
        </p:nvSpPr>
        <p:spPr>
          <a:xfrm>
            <a:off x="1903070" y="2514466"/>
            <a:ext cx="877529" cy="87752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9" name="Graphic 28">
            <a:extLst>
              <a:ext uri="{FF2B5EF4-FFF2-40B4-BE49-F238E27FC236}">
                <a16:creationId xmlns:a16="http://schemas.microsoft.com/office/drawing/2014/main" id="{11E11737-3B8F-DD9C-E35A-32A96E74C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1779" y="2699613"/>
            <a:ext cx="600109" cy="507235"/>
          </a:xfrm>
          <a:prstGeom prst="rect">
            <a:avLst/>
          </a:prstGeom>
        </p:spPr>
      </p:pic>
      <p:sp>
        <p:nvSpPr>
          <p:cNvPr id="30" name="TextBox 5">
            <a:extLst>
              <a:ext uri="{FF2B5EF4-FFF2-40B4-BE49-F238E27FC236}">
                <a16:creationId xmlns:a16="http://schemas.microsoft.com/office/drawing/2014/main" id="{C13D9CA2-25A1-EF55-54F2-8D4D53F75241}"/>
              </a:ext>
            </a:extLst>
          </p:cNvPr>
          <p:cNvSpPr txBox="1"/>
          <p:nvPr/>
        </p:nvSpPr>
        <p:spPr>
          <a:xfrm>
            <a:off x="2848392" y="900614"/>
            <a:ext cx="95354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b="1" dirty="0" err="1">
                <a:solidFill>
                  <a:srgbClr val="133A56"/>
                </a:solidFill>
                <a:latin typeface="Roboto" panose="02000000000000000000" pitchFamily="2" charset="0"/>
                <a:ea typeface="Roboto" panose="02000000000000000000" pitchFamily="2" charset="0"/>
                <a:cs typeface="Roboto" panose="02000000000000000000" pitchFamily="2" charset="0"/>
              </a:rPr>
              <a:t>Scope</a:t>
            </a:r>
            <a:endParaRPr lang="es-ES" sz="2000" b="1" dirty="0">
              <a:solidFill>
                <a:srgbClr val="133A56"/>
              </a:solidFill>
              <a:latin typeface="Roboto" panose="02000000000000000000" pitchFamily="2" charset="0"/>
              <a:ea typeface="Roboto" panose="02000000000000000000" pitchFamily="2" charset="0"/>
              <a:cs typeface="Roboto" panose="02000000000000000000" pitchFamily="2" charset="0"/>
            </a:endParaRPr>
          </a:p>
        </p:txBody>
      </p:sp>
      <p:sp>
        <p:nvSpPr>
          <p:cNvPr id="31" name="Oval 30">
            <a:extLst>
              <a:ext uri="{FF2B5EF4-FFF2-40B4-BE49-F238E27FC236}">
                <a16:creationId xmlns:a16="http://schemas.microsoft.com/office/drawing/2014/main" id="{BEA352DF-AC50-5058-92BD-BC94694A7D8E}"/>
              </a:ext>
            </a:extLst>
          </p:cNvPr>
          <p:cNvSpPr/>
          <p:nvPr/>
        </p:nvSpPr>
        <p:spPr>
          <a:xfrm>
            <a:off x="2843778" y="3119730"/>
            <a:ext cx="877529" cy="877529"/>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32" name="Graphic 31">
            <a:extLst>
              <a:ext uri="{FF2B5EF4-FFF2-40B4-BE49-F238E27FC236}">
                <a16:creationId xmlns:a16="http://schemas.microsoft.com/office/drawing/2014/main" id="{86DFB1E5-4E6A-C086-9877-9E17345DEF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1789" y="3322459"/>
            <a:ext cx="586500" cy="508300"/>
          </a:xfrm>
          <a:prstGeom prst="rect">
            <a:avLst/>
          </a:prstGeom>
        </p:spPr>
      </p:pic>
      <p:sp>
        <p:nvSpPr>
          <p:cNvPr id="33" name="Oval 32">
            <a:extLst>
              <a:ext uri="{FF2B5EF4-FFF2-40B4-BE49-F238E27FC236}">
                <a16:creationId xmlns:a16="http://schemas.microsoft.com/office/drawing/2014/main" id="{8D7C48D1-130D-DEF5-ACA8-E344D42440A8}"/>
              </a:ext>
            </a:extLst>
          </p:cNvPr>
          <p:cNvSpPr/>
          <p:nvPr/>
        </p:nvSpPr>
        <p:spPr>
          <a:xfrm>
            <a:off x="3780044" y="1305829"/>
            <a:ext cx="877529" cy="877529"/>
          </a:xfrm>
          <a:prstGeom prst="ellipse">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34" name="Graphic 33">
            <a:extLst>
              <a:ext uri="{FF2B5EF4-FFF2-40B4-BE49-F238E27FC236}">
                <a16:creationId xmlns:a16="http://schemas.microsoft.com/office/drawing/2014/main" id="{C1E0E509-4D9F-0DF7-5FA7-1DA73EABDE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2138" y="1457680"/>
            <a:ext cx="590704" cy="573827"/>
          </a:xfrm>
          <a:prstGeom prst="rect">
            <a:avLst/>
          </a:prstGeom>
        </p:spPr>
      </p:pic>
      <p:sp>
        <p:nvSpPr>
          <p:cNvPr id="35" name="Oval 34">
            <a:extLst>
              <a:ext uri="{FF2B5EF4-FFF2-40B4-BE49-F238E27FC236}">
                <a16:creationId xmlns:a16="http://schemas.microsoft.com/office/drawing/2014/main" id="{8DE88EA6-3A80-A249-F955-88F651A1FADB}"/>
              </a:ext>
            </a:extLst>
          </p:cNvPr>
          <p:cNvSpPr/>
          <p:nvPr/>
        </p:nvSpPr>
        <p:spPr>
          <a:xfrm>
            <a:off x="3785936" y="2500242"/>
            <a:ext cx="843176" cy="891753"/>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36" name="Graphic 35">
            <a:extLst>
              <a:ext uri="{FF2B5EF4-FFF2-40B4-BE49-F238E27FC236}">
                <a16:creationId xmlns:a16="http://schemas.microsoft.com/office/drawing/2014/main" id="{B9E1DA37-C5A6-D7F8-AA91-192B34A46B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44303" y="2650332"/>
            <a:ext cx="516785" cy="596288"/>
          </a:xfrm>
          <a:prstGeom prst="rect">
            <a:avLst/>
          </a:prstGeom>
        </p:spPr>
      </p:pic>
      <p:sp>
        <p:nvSpPr>
          <p:cNvPr id="37" name="Google Shape;142;p4">
            <a:extLst>
              <a:ext uri="{FF2B5EF4-FFF2-40B4-BE49-F238E27FC236}">
                <a16:creationId xmlns:a16="http://schemas.microsoft.com/office/drawing/2014/main" id="{6262F36E-AFF0-841C-0387-9148790F1F19}"/>
              </a:ext>
            </a:extLst>
          </p:cNvPr>
          <p:cNvSpPr txBox="1"/>
          <p:nvPr/>
        </p:nvSpPr>
        <p:spPr>
          <a:xfrm>
            <a:off x="113863" y="99403"/>
            <a:ext cx="8694450" cy="61828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0" indent="0">
              <a:buSzPts val="5400"/>
              <a:buNone/>
              <a:defRPr sz="3200" b="1">
                <a:solidFill>
                  <a:schemeClr val="accent1"/>
                </a:solidFill>
                <a:latin typeface="Calibri"/>
                <a:ea typeface="Calibri"/>
                <a:cs typeface="Calibri"/>
              </a:defRPr>
            </a:lvl1pPr>
          </a:lstStyle>
          <a:p>
            <a:pPr marL="0" marR="0" lvl="0" indent="0" algn="just" defTabSz="914400" rtl="0" eaLnBrk="1" fontAlgn="auto" latinLnBrk="0" hangingPunct="1">
              <a:lnSpc>
                <a:spcPct val="107000"/>
              </a:lnSpc>
              <a:spcBef>
                <a:spcPts val="600"/>
              </a:spcBef>
              <a:spcAft>
                <a:spcPts val="600"/>
              </a:spcAft>
              <a:buClr>
                <a:srgbClr val="000000"/>
              </a:buClr>
              <a:buSzTx/>
              <a:buFont typeface="Arial"/>
              <a:buNone/>
              <a:tabLst/>
              <a:defRPr/>
            </a:pPr>
            <a:r>
              <a:rPr lang="en-GB" sz="2400" dirty="0">
                <a:solidFill>
                  <a:srgbClr val="133A56"/>
                </a:solidFill>
                <a:latin typeface="Roboto" panose="02000000000000000000" pitchFamily="2" charset="0"/>
                <a:ea typeface="Roboto" panose="02000000000000000000" pitchFamily="2" charset="0"/>
                <a:cs typeface="Times New Roman" panose="02020603050405020304" pitchFamily="18" charset="0"/>
              </a:rPr>
              <a:t>Main f</a:t>
            </a:r>
            <a:r>
              <a:rPr kumimoji="0" lang="en-GB" sz="2400" b="1" i="0" u="none" strike="noStrike" kern="0" cap="none" spc="0" normalizeH="0" baseline="0" noProof="0" dirty="0" err="1">
                <a:ln>
                  <a:noFill/>
                </a:ln>
                <a:solidFill>
                  <a:srgbClr val="133A56"/>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oundations</a:t>
            </a:r>
            <a:r>
              <a:rPr kumimoji="0" lang="en-GB" sz="2400" b="1"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endParaRPr kumimoji="0" lang="es-ES" sz="2400" b="0" i="0" u="none" strike="noStrike" kern="0" cap="none" spc="0" normalizeH="0" baseline="0" noProof="0" dirty="0">
              <a:ln>
                <a:noFill/>
              </a:ln>
              <a:solidFill>
                <a:srgbClr val="133A56"/>
              </a:solidFill>
              <a:effectLst/>
              <a:uLnTx/>
              <a:uFillTx/>
              <a:latin typeface="Roboto" panose="02000000000000000000" pitchFamily="2" charset="0"/>
              <a:ea typeface="Roboto" panose="02000000000000000000" pitchFamily="2" charset="0"/>
              <a:cs typeface="Arial"/>
              <a:sym typeface="Arial"/>
            </a:endParaRPr>
          </a:p>
        </p:txBody>
      </p:sp>
    </p:spTree>
    <p:extLst>
      <p:ext uri="{BB962C8B-B14F-4D97-AF65-F5344CB8AC3E}">
        <p14:creationId xmlns:p14="http://schemas.microsoft.com/office/powerpoint/2010/main" val="218355704"/>
      </p:ext>
    </p:extLst>
  </p:cSld>
  <p:clrMapOvr>
    <a:masterClrMapping/>
  </p:clrMapOvr>
</p:sld>
</file>

<file path=ppt/theme/theme1.xml><?xml version="1.0" encoding="utf-8"?>
<a:theme xmlns:a="http://schemas.openxmlformats.org/drawingml/2006/main" name="Tema1">
  <a:themeElements>
    <a:clrScheme name="CBI">
      <a:dk1>
        <a:srgbClr val="000000"/>
      </a:dk1>
      <a:lt1>
        <a:srgbClr val="FFFFFF"/>
      </a:lt1>
      <a:dk2>
        <a:srgbClr val="3467A5"/>
      </a:dk2>
      <a:lt2>
        <a:srgbClr val="C9E9E6"/>
      </a:lt2>
      <a:accent1>
        <a:srgbClr val="8DC63F"/>
      </a:accent1>
      <a:accent2>
        <a:srgbClr val="FAA85F"/>
      </a:accent2>
      <a:accent3>
        <a:srgbClr val="4EB3BE"/>
      </a:accent3>
      <a:accent4>
        <a:srgbClr val="FFCC4E"/>
      </a:accent4>
      <a:accent5>
        <a:srgbClr val="28A357"/>
      </a:accent5>
      <a:accent6>
        <a:srgbClr val="8DC09F"/>
      </a:accent6>
      <a:hlink>
        <a:srgbClr val="3467A5"/>
      </a:hlink>
      <a:folHlink>
        <a:srgbClr val="922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732196-9d0d-493c-b2d6-c1711a94202d">
      <Terms xmlns="http://schemas.microsoft.com/office/infopath/2007/PartnerControls"/>
    </lcf76f155ced4ddcb4097134ff3c332f>
    <TaxCatchAll xmlns="985ec44e-1bab-4c0b-9df0-6ba128686f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C50EB60C573444BFF7559CA8239983" ma:contentTypeVersion="16" ma:contentTypeDescription="Create a new document." ma:contentTypeScope="" ma:versionID="5cd4a1a0845c2388851f642321cdea09">
  <xsd:schema xmlns:xsd="http://www.w3.org/2001/XMLSchema" xmlns:xs="http://www.w3.org/2001/XMLSchema" xmlns:p="http://schemas.microsoft.com/office/2006/metadata/properties" xmlns:ns2="83732196-9d0d-493c-b2d6-c1711a94202d" xmlns:ns3="0053525c-5e05-4271-9cb3-f703c320caf9" xmlns:ns4="985ec44e-1bab-4c0b-9df0-6ba128686fc9" targetNamespace="http://schemas.microsoft.com/office/2006/metadata/properties" ma:root="true" ma:fieldsID="cafc46b0ef3c2598a940c752d5eab3b8" ns2:_="" ns3:_="" ns4:_="">
    <xsd:import namespace="83732196-9d0d-493c-b2d6-c1711a94202d"/>
    <xsd:import namespace="0053525c-5e05-4271-9cb3-f703c320caf9"/>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32196-9d0d-493c-b2d6-c1711a9420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53525c-5e05-4271-9cb3-f703c320caf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bb9e74b-1723-4e1a-a524-d545a4c8ce1d}" ma:internalName="TaxCatchAll" ma:showField="CatchAllData" ma:web="0053525c-5e05-4271-9cb3-f703c320ca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68B7CA-4ECE-42BD-AF74-8F48FDEF96B3}">
  <ds:schemaRefs>
    <ds:schemaRef ds:uri="http://schemas.microsoft.com/sharepoint/v3/contenttype/forms"/>
  </ds:schemaRefs>
</ds:datastoreItem>
</file>

<file path=customXml/itemProps2.xml><?xml version="1.0" encoding="utf-8"?>
<ds:datastoreItem xmlns:ds="http://schemas.openxmlformats.org/officeDocument/2006/customXml" ds:itemID="{80DBED2C-3391-48BB-8B02-5B12E5FD8D5C}">
  <ds:schemaRefs>
    <ds:schemaRef ds:uri="http://purl.org/dc/elements/1.1/"/>
    <ds:schemaRef ds:uri="83732196-9d0d-493c-b2d6-c1711a94202d"/>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http://schemas.openxmlformats.org/package/2006/metadata/core-properties"/>
    <ds:schemaRef ds:uri="985ec44e-1bab-4c0b-9df0-6ba128686fc9"/>
    <ds:schemaRef ds:uri="0053525c-5e05-4271-9cb3-f703c320caf9"/>
    <ds:schemaRef ds:uri="http://www.w3.org/XML/1998/namespace"/>
  </ds:schemaRefs>
</ds:datastoreItem>
</file>

<file path=customXml/itemProps3.xml><?xml version="1.0" encoding="utf-8"?>
<ds:datastoreItem xmlns:ds="http://schemas.openxmlformats.org/officeDocument/2006/customXml" ds:itemID="{AAB10E38-174C-4B25-BF87-87FB2CCFBF2B}">
  <ds:schemaRefs>
    <ds:schemaRef ds:uri="0053525c-5e05-4271-9cb3-f703c320caf9"/>
    <ds:schemaRef ds:uri="83732196-9d0d-493c-b2d6-c1711a94202d"/>
    <ds:schemaRef ds:uri="985ec44e-1bab-4c0b-9df0-6ba128686f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11001</TotalTime>
  <Words>2868</Words>
  <Application>Microsoft Office PowerPoint</Application>
  <PresentationFormat>On-screen Show (16:9)</PresentationFormat>
  <Paragraphs>387</Paragraphs>
  <Slides>32</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Calibri</vt:lpstr>
      <vt:lpstr>Calibri Light</vt:lpstr>
      <vt:lpstr>Courier New</vt:lpstr>
      <vt:lpstr>Helvetica Neue Light</vt:lpstr>
      <vt:lpstr>Roboto</vt:lpstr>
      <vt:lpstr>Roboto Regular</vt:lpstr>
      <vt:lpstr>Roboto Slab</vt:lpstr>
      <vt:lpstr>Roboto-Regular</vt:lpstr>
      <vt:lpstr>Tema1</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Valeria Contreras</dc:creator>
  <cp:lastModifiedBy>Karla  Delgado-Olguin (Afilliate)</cp:lastModifiedBy>
  <cp:revision>109</cp:revision>
  <dcterms:created xsi:type="dcterms:W3CDTF">2020-11-27T22:19:35Z</dcterms:created>
  <dcterms:modified xsi:type="dcterms:W3CDTF">2023-07-10T12:02:36Z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0x010100C4C50EB60C573444BFF7559CA8239983</vt:lpwstr>
  </property>
  <property fmtid="{D5CDD505-2E9C-101B-9397-08002B2CF9AE}" pid="3" name="Order">
    <vt:r8>2043500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